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4" r:id="rId3"/>
    <p:sldId id="285" r:id="rId4"/>
    <p:sldId id="299" r:id="rId5"/>
    <p:sldId id="282" r:id="rId6"/>
    <p:sldId id="286" r:id="rId7"/>
    <p:sldId id="287" r:id="rId8"/>
    <p:sldId id="279" r:id="rId9"/>
    <p:sldId id="297" r:id="rId10"/>
    <p:sldId id="298" r:id="rId11"/>
    <p:sldId id="280" r:id="rId12"/>
    <p:sldId id="272" r:id="rId13"/>
    <p:sldId id="292" r:id="rId14"/>
    <p:sldId id="278" r:id="rId15"/>
    <p:sldId id="289" r:id="rId16"/>
    <p:sldId id="290" r:id="rId17"/>
    <p:sldId id="291" r:id="rId18"/>
    <p:sldId id="269" r:id="rId19"/>
    <p:sldId id="259" r:id="rId20"/>
    <p:sldId id="294" r:id="rId21"/>
    <p:sldId id="295" r:id="rId22"/>
    <p:sldId id="271" r:id="rId23"/>
    <p:sldId id="28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D2D2D2"/>
    <a:srgbClr val="FF5A5C"/>
    <a:srgbClr val="000000"/>
    <a:srgbClr val="8C9FC1"/>
    <a:srgbClr val="FFFFFF"/>
    <a:srgbClr val="F3F5F6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831C49-6D66-4454-89CC-CA9E2B3BC5A4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EFB6CAA0-E82F-48DD-89F7-EAF4E959B151}">
      <dgm:prSet phldrT="[텍스트]" custT="1"/>
      <dgm:spPr/>
      <dgm:t>
        <a:bodyPr/>
        <a:lstStyle/>
        <a:p>
          <a:pPr algn="ctr" latinLnBrk="1"/>
          <a:endParaRPr lang="ko-KR" altLang="en-US" sz="1300" b="1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563640F0-768A-491B-AA52-908A3E2C54B0}" type="parTrans" cxnId="{8C60D8EB-580A-478B-87D3-B3B886306142}">
      <dgm:prSet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0EB1A8C-97D6-48F9-8A06-04C2A6A990B4}" type="sibTrans" cxnId="{8C60D8EB-580A-478B-87D3-B3B886306142}">
      <dgm:prSet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B3A3581F-F088-410E-94BA-9D1C4F0FCEDB}">
      <dgm:prSet phldrT="[텍스트]" custT="1"/>
      <dgm:spPr/>
      <dgm:t>
        <a:bodyPr/>
        <a:lstStyle/>
        <a:p>
          <a:pPr latinLnBrk="1"/>
          <a:endParaRPr lang="ko-KR" altLang="en-US" sz="13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3B0FEA10-65FB-47A9-AE72-65093E6AFF08}" type="parTrans" cxnId="{69E5E5F3-14A6-4666-BE17-7C5F27857E91}">
      <dgm:prSet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1A14572E-D4BB-4F74-B613-D62083C8C0FC}" type="sibTrans" cxnId="{69E5E5F3-14A6-4666-BE17-7C5F27857E91}">
      <dgm:prSet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042D4B1-4EEB-459E-982D-4497100BF112}">
      <dgm:prSet phldrT="[텍스트]" custT="1"/>
      <dgm:spPr/>
      <dgm:t>
        <a:bodyPr/>
        <a:lstStyle/>
        <a:p>
          <a:pPr latinLnBrk="1"/>
          <a:endParaRPr lang="ko-KR" altLang="en-US" sz="13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4F02F8EA-986B-4B44-97DC-D51335D6DCFE}" type="parTrans" cxnId="{87265DA9-FC0E-492D-B953-02E101B8E994}">
      <dgm:prSet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A296A03-E4B1-4054-9C8B-14C3BD9777EA}" type="sibTrans" cxnId="{87265DA9-FC0E-492D-B953-02E101B8E994}">
      <dgm:prSet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B2D209FA-51FA-4CF0-9B75-63B8CB1E74F8}">
      <dgm:prSet phldrT="[텍스트]" custT="1"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E3DA8A9-A000-4D2D-B8DD-725BFF5FBD04}" type="parTrans" cxnId="{63218B53-2866-43A7-8B63-5020C84F8DED}">
      <dgm:prSet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4954C7A0-0658-4A15-9756-B75192C43824}" type="sibTrans" cxnId="{63218B53-2866-43A7-8B63-5020C84F8DED}">
      <dgm:prSet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889547EC-7C88-4264-99AE-058CF09E8FAD}">
      <dgm:prSet phldrT="[텍스트]" custT="1"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B1CB257A-DC90-4BF6-9E14-214CD6C5EC90}" type="parTrans" cxnId="{F8338880-AD9F-40C2-A9F6-52DCE7AC9C98}">
      <dgm:prSet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8727CE0A-E4D5-4DA0-BCA7-B33C7FA41D95}" type="sibTrans" cxnId="{F8338880-AD9F-40C2-A9F6-52DCE7AC9C98}">
      <dgm:prSet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6D817419-9A36-4455-B548-4EEA6E200EAA}">
      <dgm:prSet phldrT="[텍스트]" custT="1"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1285C9F-180F-414A-B064-8D5466D0764C}" type="parTrans" cxnId="{2E953B1E-A4AA-4E0C-B001-7EE597DB4AEC}">
      <dgm:prSet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8CBC1042-B558-4084-BB96-7CAB385B6B26}" type="sibTrans" cxnId="{2E953B1E-A4AA-4E0C-B001-7EE597DB4AEC}">
      <dgm:prSet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EE73A26-DED7-41A3-A91A-BC457A073B10}">
      <dgm:prSet phldrT="[텍스트]" custT="1"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6D623B58-1A1C-4CE7-926A-F33C06C14609}" type="parTrans" cxnId="{161D57EF-77A5-4316-BE41-46B4BAF6A921}">
      <dgm:prSet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4BD5CB0E-F5AB-40DE-8EEC-2D8156CB21F4}" type="sibTrans" cxnId="{161D57EF-77A5-4316-BE41-46B4BAF6A921}">
      <dgm:prSet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42BACC6-8155-416C-B9FC-D04FD23483C7}">
      <dgm:prSet phldrT="[텍스트]" custT="1"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56E8F6D-3FAE-419B-9291-043BA4B0C30F}" type="parTrans" cxnId="{2F21423A-E6CB-4A5F-958F-AC2EFF0EC1C2}">
      <dgm:prSet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697EC12B-3AAE-48CD-8131-A97BE6A625C5}" type="sibTrans" cxnId="{2F21423A-E6CB-4A5F-958F-AC2EFF0EC1C2}">
      <dgm:prSet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8B849BC-E5E9-4099-ABAF-E5FDDFD42313}">
      <dgm:prSet phldrT="[텍스트]" custT="1"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FEF2723-18EA-4E81-9F98-B633F3DBE8F8}" type="parTrans" cxnId="{65DD025E-E527-4357-83F9-734DCAC469F9}">
      <dgm:prSet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5611BCBE-EFEF-430D-B3C1-8D208B0A2CF4}" type="sibTrans" cxnId="{65DD025E-E527-4357-83F9-734DCAC469F9}">
      <dgm:prSet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8632D54-81AA-406F-8CE1-C042957238F3}">
      <dgm:prSet phldrT="[텍스트]" custT="1"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4564DB91-6CED-4992-AE54-EE875DAC3E56}" type="parTrans" cxnId="{8E9B9F5B-D323-4A55-A880-D04943F8579B}">
      <dgm:prSet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548E3823-2BC7-454A-8F27-B3EE8D2F8533}" type="sibTrans" cxnId="{8E9B9F5B-D323-4A55-A880-D04943F8579B}">
      <dgm:prSet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0C6E7F5-2026-4E6B-B764-AC1A3FD4B643}" type="pres">
      <dgm:prSet presAssocID="{D2831C49-6D66-4454-89CC-CA9E2B3BC5A4}" presName="vert0" presStyleCnt="0">
        <dgm:presLayoutVars>
          <dgm:dir/>
          <dgm:animOne val="branch"/>
          <dgm:animLvl val="lvl"/>
        </dgm:presLayoutVars>
      </dgm:prSet>
      <dgm:spPr/>
    </dgm:pt>
    <dgm:pt modelId="{3E461E8F-AD9F-448A-8590-4D9BECDE9FE1}" type="pres">
      <dgm:prSet presAssocID="{EFB6CAA0-E82F-48DD-89F7-EAF4E959B151}" presName="thickLine" presStyleLbl="alignNode1" presStyleIdx="0" presStyleCnt="1"/>
      <dgm:spPr/>
    </dgm:pt>
    <dgm:pt modelId="{069F2EAF-3481-4993-A7B7-F9329D4B5662}" type="pres">
      <dgm:prSet presAssocID="{EFB6CAA0-E82F-48DD-89F7-EAF4E959B151}" presName="horz1" presStyleCnt="0"/>
      <dgm:spPr/>
    </dgm:pt>
    <dgm:pt modelId="{B5208A8B-9A17-413B-BD52-9091F004A527}" type="pres">
      <dgm:prSet presAssocID="{EFB6CAA0-E82F-48DD-89F7-EAF4E959B151}" presName="tx1" presStyleLbl="revTx" presStyleIdx="0" presStyleCnt="10"/>
      <dgm:spPr/>
    </dgm:pt>
    <dgm:pt modelId="{315A2AFB-47A3-42BF-B6E5-243FAB8AD331}" type="pres">
      <dgm:prSet presAssocID="{EFB6CAA0-E82F-48DD-89F7-EAF4E959B151}" presName="vert1" presStyleCnt="0"/>
      <dgm:spPr/>
    </dgm:pt>
    <dgm:pt modelId="{B7940172-62A6-4A0D-9517-917616D53383}" type="pres">
      <dgm:prSet presAssocID="{B3A3581F-F088-410E-94BA-9D1C4F0FCEDB}" presName="vertSpace2a" presStyleCnt="0"/>
      <dgm:spPr/>
    </dgm:pt>
    <dgm:pt modelId="{58EC002B-5C13-4FA2-8BC3-B62DB4AE7D99}" type="pres">
      <dgm:prSet presAssocID="{B3A3581F-F088-410E-94BA-9D1C4F0FCEDB}" presName="horz2" presStyleCnt="0"/>
      <dgm:spPr/>
    </dgm:pt>
    <dgm:pt modelId="{AA75B1F9-109B-4EEA-8857-D233F59898AA}" type="pres">
      <dgm:prSet presAssocID="{B3A3581F-F088-410E-94BA-9D1C4F0FCEDB}" presName="horzSpace2" presStyleCnt="0"/>
      <dgm:spPr/>
    </dgm:pt>
    <dgm:pt modelId="{BCDB1764-AF94-4CF6-B0F2-7DD161CF49CA}" type="pres">
      <dgm:prSet presAssocID="{B3A3581F-F088-410E-94BA-9D1C4F0FCEDB}" presName="tx2" presStyleLbl="revTx" presStyleIdx="1" presStyleCnt="10"/>
      <dgm:spPr/>
    </dgm:pt>
    <dgm:pt modelId="{FAB6D3D3-487D-4CF8-8210-610C62FA10D9}" type="pres">
      <dgm:prSet presAssocID="{B3A3581F-F088-410E-94BA-9D1C4F0FCEDB}" presName="vert2" presStyleCnt="0"/>
      <dgm:spPr/>
    </dgm:pt>
    <dgm:pt modelId="{14FAD616-0B59-433B-BD99-E8210620CD7D}" type="pres">
      <dgm:prSet presAssocID="{B3A3581F-F088-410E-94BA-9D1C4F0FCEDB}" presName="thinLine2b" presStyleLbl="callout" presStyleIdx="0" presStyleCnt="9"/>
      <dgm:spPr/>
    </dgm:pt>
    <dgm:pt modelId="{F15A79C3-AC83-41B0-8E55-9B3A9C75D339}" type="pres">
      <dgm:prSet presAssocID="{B3A3581F-F088-410E-94BA-9D1C4F0FCEDB}" presName="vertSpace2b" presStyleCnt="0"/>
      <dgm:spPr/>
    </dgm:pt>
    <dgm:pt modelId="{E4688414-AAC1-4D44-B6E9-0BE3B052EFDF}" type="pres">
      <dgm:prSet presAssocID="{D042D4B1-4EEB-459E-982D-4497100BF112}" presName="horz2" presStyleCnt="0"/>
      <dgm:spPr/>
    </dgm:pt>
    <dgm:pt modelId="{A15188D3-1203-4C57-8ECF-6F32A8802E22}" type="pres">
      <dgm:prSet presAssocID="{D042D4B1-4EEB-459E-982D-4497100BF112}" presName="horzSpace2" presStyleCnt="0"/>
      <dgm:spPr/>
    </dgm:pt>
    <dgm:pt modelId="{0889B885-C614-4270-9426-8880FE408B71}" type="pres">
      <dgm:prSet presAssocID="{D042D4B1-4EEB-459E-982D-4497100BF112}" presName="tx2" presStyleLbl="revTx" presStyleIdx="2" presStyleCnt="10"/>
      <dgm:spPr/>
    </dgm:pt>
    <dgm:pt modelId="{FBCEA548-219D-48DB-BF40-23EBD9DBC43F}" type="pres">
      <dgm:prSet presAssocID="{D042D4B1-4EEB-459E-982D-4497100BF112}" presName="vert2" presStyleCnt="0"/>
      <dgm:spPr/>
    </dgm:pt>
    <dgm:pt modelId="{ACCA260F-190A-4127-B831-D05840FB620C}" type="pres">
      <dgm:prSet presAssocID="{D042D4B1-4EEB-459E-982D-4497100BF112}" presName="thinLine2b" presStyleLbl="callout" presStyleIdx="1" presStyleCnt="9"/>
      <dgm:spPr/>
    </dgm:pt>
    <dgm:pt modelId="{AAE45DE6-1B62-4D35-BA43-105F36CCF730}" type="pres">
      <dgm:prSet presAssocID="{D042D4B1-4EEB-459E-982D-4497100BF112}" presName="vertSpace2b" presStyleCnt="0"/>
      <dgm:spPr/>
    </dgm:pt>
    <dgm:pt modelId="{37AE6570-E175-423F-B5C8-BE7E6A6E8696}" type="pres">
      <dgm:prSet presAssocID="{B2D209FA-51FA-4CF0-9B75-63B8CB1E74F8}" presName="horz2" presStyleCnt="0"/>
      <dgm:spPr/>
    </dgm:pt>
    <dgm:pt modelId="{99712B60-78A6-4167-96EF-F55D225C201F}" type="pres">
      <dgm:prSet presAssocID="{B2D209FA-51FA-4CF0-9B75-63B8CB1E74F8}" presName="horzSpace2" presStyleCnt="0"/>
      <dgm:spPr/>
    </dgm:pt>
    <dgm:pt modelId="{F5D9FBF5-EC8E-45AB-9467-56346A5ED18B}" type="pres">
      <dgm:prSet presAssocID="{B2D209FA-51FA-4CF0-9B75-63B8CB1E74F8}" presName="tx2" presStyleLbl="revTx" presStyleIdx="3" presStyleCnt="10"/>
      <dgm:spPr/>
    </dgm:pt>
    <dgm:pt modelId="{257E1008-8469-4791-B89D-91E3B6656410}" type="pres">
      <dgm:prSet presAssocID="{B2D209FA-51FA-4CF0-9B75-63B8CB1E74F8}" presName="vert2" presStyleCnt="0"/>
      <dgm:spPr/>
    </dgm:pt>
    <dgm:pt modelId="{5554D91B-4ED9-4F68-BF44-D8EE6F0C3C4F}" type="pres">
      <dgm:prSet presAssocID="{B2D209FA-51FA-4CF0-9B75-63B8CB1E74F8}" presName="thinLine2b" presStyleLbl="callout" presStyleIdx="2" presStyleCnt="9"/>
      <dgm:spPr/>
    </dgm:pt>
    <dgm:pt modelId="{0733980B-6E78-4308-963E-97B23161152D}" type="pres">
      <dgm:prSet presAssocID="{B2D209FA-51FA-4CF0-9B75-63B8CB1E74F8}" presName="vertSpace2b" presStyleCnt="0"/>
      <dgm:spPr/>
    </dgm:pt>
    <dgm:pt modelId="{DE6E843F-C82E-48DA-A6E9-DF6B28675549}" type="pres">
      <dgm:prSet presAssocID="{889547EC-7C88-4264-99AE-058CF09E8FAD}" presName="horz2" presStyleCnt="0"/>
      <dgm:spPr/>
    </dgm:pt>
    <dgm:pt modelId="{5910BF63-0E82-473A-966D-D1ECD7E9894D}" type="pres">
      <dgm:prSet presAssocID="{889547EC-7C88-4264-99AE-058CF09E8FAD}" presName="horzSpace2" presStyleCnt="0"/>
      <dgm:spPr/>
    </dgm:pt>
    <dgm:pt modelId="{0E3AC824-BF38-4D29-AA20-9473A306AAB1}" type="pres">
      <dgm:prSet presAssocID="{889547EC-7C88-4264-99AE-058CF09E8FAD}" presName="tx2" presStyleLbl="revTx" presStyleIdx="4" presStyleCnt="10"/>
      <dgm:spPr/>
    </dgm:pt>
    <dgm:pt modelId="{BDDA5F2D-F46D-44F9-AF61-5F6E47DD9218}" type="pres">
      <dgm:prSet presAssocID="{889547EC-7C88-4264-99AE-058CF09E8FAD}" presName="vert2" presStyleCnt="0"/>
      <dgm:spPr/>
    </dgm:pt>
    <dgm:pt modelId="{0BA956D4-85F3-436E-848F-39FD4E1AE6DF}" type="pres">
      <dgm:prSet presAssocID="{889547EC-7C88-4264-99AE-058CF09E8FAD}" presName="thinLine2b" presStyleLbl="callout" presStyleIdx="3" presStyleCnt="9"/>
      <dgm:spPr/>
    </dgm:pt>
    <dgm:pt modelId="{DF0AFF93-15A8-4F92-A4F6-7DA9428D2115}" type="pres">
      <dgm:prSet presAssocID="{889547EC-7C88-4264-99AE-058CF09E8FAD}" presName="vertSpace2b" presStyleCnt="0"/>
      <dgm:spPr/>
    </dgm:pt>
    <dgm:pt modelId="{800E6653-066D-4A63-A1D2-03EACE9DCD96}" type="pres">
      <dgm:prSet presAssocID="{6D817419-9A36-4455-B548-4EEA6E200EAA}" presName="horz2" presStyleCnt="0"/>
      <dgm:spPr/>
    </dgm:pt>
    <dgm:pt modelId="{7B81D641-DA6F-4AF2-B7A5-D6D9127DCF0F}" type="pres">
      <dgm:prSet presAssocID="{6D817419-9A36-4455-B548-4EEA6E200EAA}" presName="horzSpace2" presStyleCnt="0"/>
      <dgm:spPr/>
    </dgm:pt>
    <dgm:pt modelId="{C6C8C380-ABAB-42AC-A650-F3F0B128A7CE}" type="pres">
      <dgm:prSet presAssocID="{6D817419-9A36-4455-B548-4EEA6E200EAA}" presName="tx2" presStyleLbl="revTx" presStyleIdx="5" presStyleCnt="10"/>
      <dgm:spPr/>
    </dgm:pt>
    <dgm:pt modelId="{233F3317-8BD1-4383-AAB6-E8522DE5B6B9}" type="pres">
      <dgm:prSet presAssocID="{6D817419-9A36-4455-B548-4EEA6E200EAA}" presName="vert2" presStyleCnt="0"/>
      <dgm:spPr/>
    </dgm:pt>
    <dgm:pt modelId="{BE0414C4-3678-4DB8-8AB3-AA772148C591}" type="pres">
      <dgm:prSet presAssocID="{6D817419-9A36-4455-B548-4EEA6E200EAA}" presName="thinLine2b" presStyleLbl="callout" presStyleIdx="4" presStyleCnt="9"/>
      <dgm:spPr/>
    </dgm:pt>
    <dgm:pt modelId="{631D5C19-C3A3-4CFC-B1C9-BB28DFDEB262}" type="pres">
      <dgm:prSet presAssocID="{6D817419-9A36-4455-B548-4EEA6E200EAA}" presName="vertSpace2b" presStyleCnt="0"/>
      <dgm:spPr/>
    </dgm:pt>
    <dgm:pt modelId="{D8AE2BEC-805E-45A0-B789-F0FCD83A3381}" type="pres">
      <dgm:prSet presAssocID="{FEE73A26-DED7-41A3-A91A-BC457A073B10}" presName="horz2" presStyleCnt="0"/>
      <dgm:spPr/>
    </dgm:pt>
    <dgm:pt modelId="{8A067422-BB8F-4776-8172-F8B2824A931B}" type="pres">
      <dgm:prSet presAssocID="{FEE73A26-DED7-41A3-A91A-BC457A073B10}" presName="horzSpace2" presStyleCnt="0"/>
      <dgm:spPr/>
    </dgm:pt>
    <dgm:pt modelId="{6C46EEA6-CB39-4373-8A8C-4111E90DE7F1}" type="pres">
      <dgm:prSet presAssocID="{FEE73A26-DED7-41A3-A91A-BC457A073B10}" presName="tx2" presStyleLbl="revTx" presStyleIdx="6" presStyleCnt="10"/>
      <dgm:spPr/>
    </dgm:pt>
    <dgm:pt modelId="{D98EBA4B-06BD-465C-B7F6-FB5BFA69C88F}" type="pres">
      <dgm:prSet presAssocID="{FEE73A26-DED7-41A3-A91A-BC457A073B10}" presName="vert2" presStyleCnt="0"/>
      <dgm:spPr/>
    </dgm:pt>
    <dgm:pt modelId="{F7E65705-2593-4E64-8754-32AC144F8213}" type="pres">
      <dgm:prSet presAssocID="{FEE73A26-DED7-41A3-A91A-BC457A073B10}" presName="thinLine2b" presStyleLbl="callout" presStyleIdx="5" presStyleCnt="9"/>
      <dgm:spPr/>
    </dgm:pt>
    <dgm:pt modelId="{5D123F6D-AD5F-4A4C-AF85-975D19B8CC64}" type="pres">
      <dgm:prSet presAssocID="{FEE73A26-DED7-41A3-A91A-BC457A073B10}" presName="vertSpace2b" presStyleCnt="0"/>
      <dgm:spPr/>
    </dgm:pt>
    <dgm:pt modelId="{3F2A481A-770F-4B56-82D5-5AA75D6F12BC}" type="pres">
      <dgm:prSet presAssocID="{D42BACC6-8155-416C-B9FC-D04FD23483C7}" presName="horz2" presStyleCnt="0"/>
      <dgm:spPr/>
    </dgm:pt>
    <dgm:pt modelId="{06021787-11A6-423E-8B59-A8B2DC0F9E6F}" type="pres">
      <dgm:prSet presAssocID="{D42BACC6-8155-416C-B9FC-D04FD23483C7}" presName="horzSpace2" presStyleCnt="0"/>
      <dgm:spPr/>
    </dgm:pt>
    <dgm:pt modelId="{8EAD8260-F140-4E1F-9B0C-2D134A89199B}" type="pres">
      <dgm:prSet presAssocID="{D42BACC6-8155-416C-B9FC-D04FD23483C7}" presName="tx2" presStyleLbl="revTx" presStyleIdx="7" presStyleCnt="10"/>
      <dgm:spPr/>
    </dgm:pt>
    <dgm:pt modelId="{F16F5C6C-DFD5-4A7B-BAC0-A74E3DFEA6C5}" type="pres">
      <dgm:prSet presAssocID="{D42BACC6-8155-416C-B9FC-D04FD23483C7}" presName="vert2" presStyleCnt="0"/>
      <dgm:spPr/>
    </dgm:pt>
    <dgm:pt modelId="{282FA739-1D64-4CC8-8430-470510DCBFDE}" type="pres">
      <dgm:prSet presAssocID="{D42BACC6-8155-416C-B9FC-D04FD23483C7}" presName="thinLine2b" presStyleLbl="callout" presStyleIdx="6" presStyleCnt="9"/>
      <dgm:spPr/>
    </dgm:pt>
    <dgm:pt modelId="{6D1BC472-2DEA-4F97-B1C6-37ECD2BFE7E8}" type="pres">
      <dgm:prSet presAssocID="{D42BACC6-8155-416C-B9FC-D04FD23483C7}" presName="vertSpace2b" presStyleCnt="0"/>
      <dgm:spPr/>
    </dgm:pt>
    <dgm:pt modelId="{D86D4876-200E-49F2-BE4E-23FCCF34FE75}" type="pres">
      <dgm:prSet presAssocID="{98B849BC-E5E9-4099-ABAF-E5FDDFD42313}" presName="horz2" presStyleCnt="0"/>
      <dgm:spPr/>
    </dgm:pt>
    <dgm:pt modelId="{0F3ED61D-8571-478F-8449-A03A73CECF01}" type="pres">
      <dgm:prSet presAssocID="{98B849BC-E5E9-4099-ABAF-E5FDDFD42313}" presName="horzSpace2" presStyleCnt="0"/>
      <dgm:spPr/>
    </dgm:pt>
    <dgm:pt modelId="{963124CD-CE5E-449E-A1AA-045E0CD98CEE}" type="pres">
      <dgm:prSet presAssocID="{98B849BC-E5E9-4099-ABAF-E5FDDFD42313}" presName="tx2" presStyleLbl="revTx" presStyleIdx="8" presStyleCnt="10"/>
      <dgm:spPr/>
    </dgm:pt>
    <dgm:pt modelId="{A0157CED-5782-4257-8990-9D9274BD5F58}" type="pres">
      <dgm:prSet presAssocID="{98B849BC-E5E9-4099-ABAF-E5FDDFD42313}" presName="vert2" presStyleCnt="0"/>
      <dgm:spPr/>
    </dgm:pt>
    <dgm:pt modelId="{3A19C581-1499-49F2-9E16-8124E92C4462}" type="pres">
      <dgm:prSet presAssocID="{98B849BC-E5E9-4099-ABAF-E5FDDFD42313}" presName="thinLine2b" presStyleLbl="callout" presStyleIdx="7" presStyleCnt="9"/>
      <dgm:spPr/>
    </dgm:pt>
    <dgm:pt modelId="{2A36400B-3A3F-49D6-81A4-17A5794DE2AD}" type="pres">
      <dgm:prSet presAssocID="{98B849BC-E5E9-4099-ABAF-E5FDDFD42313}" presName="vertSpace2b" presStyleCnt="0"/>
      <dgm:spPr/>
    </dgm:pt>
    <dgm:pt modelId="{EB4E0976-FA37-4979-BCAC-FBE79151B9D0}" type="pres">
      <dgm:prSet presAssocID="{28632D54-81AA-406F-8CE1-C042957238F3}" presName="horz2" presStyleCnt="0"/>
      <dgm:spPr/>
    </dgm:pt>
    <dgm:pt modelId="{44B7FAAD-CDF8-4B90-B6CA-9EAF3370962D}" type="pres">
      <dgm:prSet presAssocID="{28632D54-81AA-406F-8CE1-C042957238F3}" presName="horzSpace2" presStyleCnt="0"/>
      <dgm:spPr/>
    </dgm:pt>
    <dgm:pt modelId="{AF512FF9-FF5A-4C76-B84F-8A7E7BB782B0}" type="pres">
      <dgm:prSet presAssocID="{28632D54-81AA-406F-8CE1-C042957238F3}" presName="tx2" presStyleLbl="revTx" presStyleIdx="9" presStyleCnt="10"/>
      <dgm:spPr/>
    </dgm:pt>
    <dgm:pt modelId="{12C8A513-F209-471E-A821-4C18E8212B0A}" type="pres">
      <dgm:prSet presAssocID="{28632D54-81AA-406F-8CE1-C042957238F3}" presName="vert2" presStyleCnt="0"/>
      <dgm:spPr/>
    </dgm:pt>
    <dgm:pt modelId="{829983A5-5CF3-4824-87C2-BFB156478726}" type="pres">
      <dgm:prSet presAssocID="{28632D54-81AA-406F-8CE1-C042957238F3}" presName="thinLine2b" presStyleLbl="callout" presStyleIdx="8" presStyleCnt="9"/>
      <dgm:spPr/>
    </dgm:pt>
    <dgm:pt modelId="{A119DEC9-9C97-42A2-897D-643EDBD1C0E2}" type="pres">
      <dgm:prSet presAssocID="{28632D54-81AA-406F-8CE1-C042957238F3}" presName="vertSpace2b" presStyleCnt="0"/>
      <dgm:spPr/>
    </dgm:pt>
  </dgm:ptLst>
  <dgm:cxnLst>
    <dgm:cxn modelId="{B7272E09-7292-4BB4-B780-6D7701F1178B}" type="presOf" srcId="{B3A3581F-F088-410E-94BA-9D1C4F0FCEDB}" destId="{BCDB1764-AF94-4CF6-B0F2-7DD161CF49CA}" srcOrd="0" destOrd="0" presId="urn:microsoft.com/office/officeart/2008/layout/LinedList"/>
    <dgm:cxn modelId="{2E953B1E-A4AA-4E0C-B001-7EE597DB4AEC}" srcId="{EFB6CAA0-E82F-48DD-89F7-EAF4E959B151}" destId="{6D817419-9A36-4455-B548-4EEA6E200EAA}" srcOrd="4" destOrd="0" parTransId="{91285C9F-180F-414A-B064-8D5466D0764C}" sibTransId="{8CBC1042-B558-4084-BB96-7CAB385B6B26}"/>
    <dgm:cxn modelId="{2F21423A-E6CB-4A5F-958F-AC2EFF0EC1C2}" srcId="{EFB6CAA0-E82F-48DD-89F7-EAF4E959B151}" destId="{D42BACC6-8155-416C-B9FC-D04FD23483C7}" srcOrd="6" destOrd="0" parTransId="{256E8F6D-3FAE-419B-9291-043BA4B0C30F}" sibTransId="{697EC12B-3AAE-48CD-8131-A97BE6A625C5}"/>
    <dgm:cxn modelId="{A048B03A-D8CF-4FCF-8C2A-6E16C2BFF3EC}" type="presOf" srcId="{FEE73A26-DED7-41A3-A91A-BC457A073B10}" destId="{6C46EEA6-CB39-4373-8A8C-4111E90DE7F1}" srcOrd="0" destOrd="0" presId="urn:microsoft.com/office/officeart/2008/layout/LinedList"/>
    <dgm:cxn modelId="{8E9B9F5B-D323-4A55-A880-D04943F8579B}" srcId="{EFB6CAA0-E82F-48DD-89F7-EAF4E959B151}" destId="{28632D54-81AA-406F-8CE1-C042957238F3}" srcOrd="8" destOrd="0" parTransId="{4564DB91-6CED-4992-AE54-EE875DAC3E56}" sibTransId="{548E3823-2BC7-454A-8F27-B3EE8D2F8533}"/>
    <dgm:cxn modelId="{65DD025E-E527-4357-83F9-734DCAC469F9}" srcId="{EFB6CAA0-E82F-48DD-89F7-EAF4E959B151}" destId="{98B849BC-E5E9-4099-ABAF-E5FDDFD42313}" srcOrd="7" destOrd="0" parTransId="{FFEF2723-18EA-4E81-9F98-B633F3DBE8F8}" sibTransId="{5611BCBE-EFEF-430D-B3C1-8D208B0A2CF4}"/>
    <dgm:cxn modelId="{17B7AB62-7696-49EE-A777-DCB2C33678BE}" type="presOf" srcId="{98B849BC-E5E9-4099-ABAF-E5FDDFD42313}" destId="{963124CD-CE5E-449E-A1AA-045E0CD98CEE}" srcOrd="0" destOrd="0" presId="urn:microsoft.com/office/officeart/2008/layout/LinedList"/>
    <dgm:cxn modelId="{63218B53-2866-43A7-8B63-5020C84F8DED}" srcId="{EFB6CAA0-E82F-48DD-89F7-EAF4E959B151}" destId="{B2D209FA-51FA-4CF0-9B75-63B8CB1E74F8}" srcOrd="2" destOrd="0" parTransId="{0E3DA8A9-A000-4D2D-B8DD-725BFF5FBD04}" sibTransId="{4954C7A0-0658-4A15-9756-B75192C43824}"/>
    <dgm:cxn modelId="{488E9F74-B9C2-4682-802F-CF9B64D070AC}" type="presOf" srcId="{B2D209FA-51FA-4CF0-9B75-63B8CB1E74F8}" destId="{F5D9FBF5-EC8E-45AB-9467-56346A5ED18B}" srcOrd="0" destOrd="0" presId="urn:microsoft.com/office/officeart/2008/layout/LinedList"/>
    <dgm:cxn modelId="{3AF10E76-A037-4843-9A63-931DA6C750AE}" type="presOf" srcId="{D2831C49-6D66-4454-89CC-CA9E2B3BC5A4}" destId="{90C6E7F5-2026-4E6B-B764-AC1A3FD4B643}" srcOrd="0" destOrd="0" presId="urn:microsoft.com/office/officeart/2008/layout/LinedList"/>
    <dgm:cxn modelId="{F8338880-AD9F-40C2-A9F6-52DCE7AC9C98}" srcId="{EFB6CAA0-E82F-48DD-89F7-EAF4E959B151}" destId="{889547EC-7C88-4264-99AE-058CF09E8FAD}" srcOrd="3" destOrd="0" parTransId="{B1CB257A-DC90-4BF6-9E14-214CD6C5EC90}" sibTransId="{8727CE0A-E4D5-4DA0-BCA7-B33C7FA41D95}"/>
    <dgm:cxn modelId="{0FA52683-1825-40BD-989E-4E5C71036E81}" type="presOf" srcId="{EFB6CAA0-E82F-48DD-89F7-EAF4E959B151}" destId="{B5208A8B-9A17-413B-BD52-9091F004A527}" srcOrd="0" destOrd="0" presId="urn:microsoft.com/office/officeart/2008/layout/LinedList"/>
    <dgm:cxn modelId="{51382E8B-B13D-405B-B7D9-BA6C7B413AFC}" type="presOf" srcId="{28632D54-81AA-406F-8CE1-C042957238F3}" destId="{AF512FF9-FF5A-4C76-B84F-8A7E7BB782B0}" srcOrd="0" destOrd="0" presId="urn:microsoft.com/office/officeart/2008/layout/LinedList"/>
    <dgm:cxn modelId="{F953FE94-9009-4FE9-90B2-F968EE151B8C}" type="presOf" srcId="{889547EC-7C88-4264-99AE-058CF09E8FAD}" destId="{0E3AC824-BF38-4D29-AA20-9473A306AAB1}" srcOrd="0" destOrd="0" presId="urn:microsoft.com/office/officeart/2008/layout/LinedList"/>
    <dgm:cxn modelId="{97F83FA6-472D-4B41-9016-6DBEFBD94368}" type="presOf" srcId="{6D817419-9A36-4455-B548-4EEA6E200EAA}" destId="{C6C8C380-ABAB-42AC-A650-F3F0B128A7CE}" srcOrd="0" destOrd="0" presId="urn:microsoft.com/office/officeart/2008/layout/LinedList"/>
    <dgm:cxn modelId="{87265DA9-FC0E-492D-B953-02E101B8E994}" srcId="{EFB6CAA0-E82F-48DD-89F7-EAF4E959B151}" destId="{D042D4B1-4EEB-459E-982D-4497100BF112}" srcOrd="1" destOrd="0" parTransId="{4F02F8EA-986B-4B44-97DC-D51335D6DCFE}" sibTransId="{FA296A03-E4B1-4054-9C8B-14C3BD9777EA}"/>
    <dgm:cxn modelId="{CB306EC8-DF08-45D4-BB3A-86FEA63B0B06}" type="presOf" srcId="{D042D4B1-4EEB-459E-982D-4497100BF112}" destId="{0889B885-C614-4270-9426-8880FE408B71}" srcOrd="0" destOrd="0" presId="urn:microsoft.com/office/officeart/2008/layout/LinedList"/>
    <dgm:cxn modelId="{8C60D8EB-580A-478B-87D3-B3B886306142}" srcId="{D2831C49-6D66-4454-89CC-CA9E2B3BC5A4}" destId="{EFB6CAA0-E82F-48DD-89F7-EAF4E959B151}" srcOrd="0" destOrd="0" parTransId="{563640F0-768A-491B-AA52-908A3E2C54B0}" sibTransId="{E0EB1A8C-97D6-48F9-8A06-04C2A6A990B4}"/>
    <dgm:cxn modelId="{161D57EF-77A5-4316-BE41-46B4BAF6A921}" srcId="{EFB6CAA0-E82F-48DD-89F7-EAF4E959B151}" destId="{FEE73A26-DED7-41A3-A91A-BC457A073B10}" srcOrd="5" destOrd="0" parTransId="{6D623B58-1A1C-4CE7-926A-F33C06C14609}" sibTransId="{4BD5CB0E-F5AB-40DE-8EEC-2D8156CB21F4}"/>
    <dgm:cxn modelId="{0D38C4F1-B646-4836-A49C-126B29993A8E}" type="presOf" srcId="{D42BACC6-8155-416C-B9FC-D04FD23483C7}" destId="{8EAD8260-F140-4E1F-9B0C-2D134A89199B}" srcOrd="0" destOrd="0" presId="urn:microsoft.com/office/officeart/2008/layout/LinedList"/>
    <dgm:cxn modelId="{69E5E5F3-14A6-4666-BE17-7C5F27857E91}" srcId="{EFB6CAA0-E82F-48DD-89F7-EAF4E959B151}" destId="{B3A3581F-F088-410E-94BA-9D1C4F0FCEDB}" srcOrd="0" destOrd="0" parTransId="{3B0FEA10-65FB-47A9-AE72-65093E6AFF08}" sibTransId="{1A14572E-D4BB-4F74-B613-D62083C8C0FC}"/>
    <dgm:cxn modelId="{E829E774-55EF-45DF-8105-78ACB7E54118}" type="presParOf" srcId="{90C6E7F5-2026-4E6B-B764-AC1A3FD4B643}" destId="{3E461E8F-AD9F-448A-8590-4D9BECDE9FE1}" srcOrd="0" destOrd="0" presId="urn:microsoft.com/office/officeart/2008/layout/LinedList"/>
    <dgm:cxn modelId="{22DEAF94-3548-4239-B75B-3446FFC6D918}" type="presParOf" srcId="{90C6E7F5-2026-4E6B-B764-AC1A3FD4B643}" destId="{069F2EAF-3481-4993-A7B7-F9329D4B5662}" srcOrd="1" destOrd="0" presId="urn:microsoft.com/office/officeart/2008/layout/LinedList"/>
    <dgm:cxn modelId="{8F391111-A58F-4958-9038-D95BEC28D3B8}" type="presParOf" srcId="{069F2EAF-3481-4993-A7B7-F9329D4B5662}" destId="{B5208A8B-9A17-413B-BD52-9091F004A527}" srcOrd="0" destOrd="0" presId="urn:microsoft.com/office/officeart/2008/layout/LinedList"/>
    <dgm:cxn modelId="{DF3F87A6-5361-4D69-8C87-BA5C391AEBFA}" type="presParOf" srcId="{069F2EAF-3481-4993-A7B7-F9329D4B5662}" destId="{315A2AFB-47A3-42BF-B6E5-243FAB8AD331}" srcOrd="1" destOrd="0" presId="urn:microsoft.com/office/officeart/2008/layout/LinedList"/>
    <dgm:cxn modelId="{584E45F2-0095-4944-8221-6E1AF4966210}" type="presParOf" srcId="{315A2AFB-47A3-42BF-B6E5-243FAB8AD331}" destId="{B7940172-62A6-4A0D-9517-917616D53383}" srcOrd="0" destOrd="0" presId="urn:microsoft.com/office/officeart/2008/layout/LinedList"/>
    <dgm:cxn modelId="{B90ACB42-1EF8-489A-B93B-E6D3B398FE57}" type="presParOf" srcId="{315A2AFB-47A3-42BF-B6E5-243FAB8AD331}" destId="{58EC002B-5C13-4FA2-8BC3-B62DB4AE7D99}" srcOrd="1" destOrd="0" presId="urn:microsoft.com/office/officeart/2008/layout/LinedList"/>
    <dgm:cxn modelId="{6706292E-FBD3-4D10-BD89-8B1E58BD67E3}" type="presParOf" srcId="{58EC002B-5C13-4FA2-8BC3-B62DB4AE7D99}" destId="{AA75B1F9-109B-4EEA-8857-D233F59898AA}" srcOrd="0" destOrd="0" presId="urn:microsoft.com/office/officeart/2008/layout/LinedList"/>
    <dgm:cxn modelId="{CB82E2B7-8EC9-428F-8093-6FD9654A0E1F}" type="presParOf" srcId="{58EC002B-5C13-4FA2-8BC3-B62DB4AE7D99}" destId="{BCDB1764-AF94-4CF6-B0F2-7DD161CF49CA}" srcOrd="1" destOrd="0" presId="urn:microsoft.com/office/officeart/2008/layout/LinedList"/>
    <dgm:cxn modelId="{E6F4498A-C9E3-463A-896F-B328AC5AB089}" type="presParOf" srcId="{58EC002B-5C13-4FA2-8BC3-B62DB4AE7D99}" destId="{FAB6D3D3-487D-4CF8-8210-610C62FA10D9}" srcOrd="2" destOrd="0" presId="urn:microsoft.com/office/officeart/2008/layout/LinedList"/>
    <dgm:cxn modelId="{984BD3AF-DB17-436F-BEEB-D8C23D4DC6BE}" type="presParOf" srcId="{315A2AFB-47A3-42BF-B6E5-243FAB8AD331}" destId="{14FAD616-0B59-433B-BD99-E8210620CD7D}" srcOrd="2" destOrd="0" presId="urn:microsoft.com/office/officeart/2008/layout/LinedList"/>
    <dgm:cxn modelId="{50F0226B-9DD1-4931-9AF1-75BD2886C73D}" type="presParOf" srcId="{315A2AFB-47A3-42BF-B6E5-243FAB8AD331}" destId="{F15A79C3-AC83-41B0-8E55-9B3A9C75D339}" srcOrd="3" destOrd="0" presId="urn:microsoft.com/office/officeart/2008/layout/LinedList"/>
    <dgm:cxn modelId="{AE8D0989-3C57-4BDA-A6DF-3C2898E24261}" type="presParOf" srcId="{315A2AFB-47A3-42BF-B6E5-243FAB8AD331}" destId="{E4688414-AAC1-4D44-B6E9-0BE3B052EFDF}" srcOrd="4" destOrd="0" presId="urn:microsoft.com/office/officeart/2008/layout/LinedList"/>
    <dgm:cxn modelId="{70D99531-7BBB-4245-B1EB-6BF57C630E97}" type="presParOf" srcId="{E4688414-AAC1-4D44-B6E9-0BE3B052EFDF}" destId="{A15188D3-1203-4C57-8ECF-6F32A8802E22}" srcOrd="0" destOrd="0" presId="urn:microsoft.com/office/officeart/2008/layout/LinedList"/>
    <dgm:cxn modelId="{D9E26D6A-553E-44B3-A4BB-78F0DE994036}" type="presParOf" srcId="{E4688414-AAC1-4D44-B6E9-0BE3B052EFDF}" destId="{0889B885-C614-4270-9426-8880FE408B71}" srcOrd="1" destOrd="0" presId="urn:microsoft.com/office/officeart/2008/layout/LinedList"/>
    <dgm:cxn modelId="{7595B58C-43E6-4E59-96A1-7646C92C7101}" type="presParOf" srcId="{E4688414-AAC1-4D44-B6E9-0BE3B052EFDF}" destId="{FBCEA548-219D-48DB-BF40-23EBD9DBC43F}" srcOrd="2" destOrd="0" presId="urn:microsoft.com/office/officeart/2008/layout/LinedList"/>
    <dgm:cxn modelId="{6E53A79F-71A8-4DCF-864B-CE639C6AE06B}" type="presParOf" srcId="{315A2AFB-47A3-42BF-B6E5-243FAB8AD331}" destId="{ACCA260F-190A-4127-B831-D05840FB620C}" srcOrd="5" destOrd="0" presId="urn:microsoft.com/office/officeart/2008/layout/LinedList"/>
    <dgm:cxn modelId="{131866B1-F251-4E5D-8A0B-449961862C7F}" type="presParOf" srcId="{315A2AFB-47A3-42BF-B6E5-243FAB8AD331}" destId="{AAE45DE6-1B62-4D35-BA43-105F36CCF730}" srcOrd="6" destOrd="0" presId="urn:microsoft.com/office/officeart/2008/layout/LinedList"/>
    <dgm:cxn modelId="{3DA293E4-E78E-4976-BCA7-7374ED2D3BA5}" type="presParOf" srcId="{315A2AFB-47A3-42BF-B6E5-243FAB8AD331}" destId="{37AE6570-E175-423F-B5C8-BE7E6A6E8696}" srcOrd="7" destOrd="0" presId="urn:microsoft.com/office/officeart/2008/layout/LinedList"/>
    <dgm:cxn modelId="{3871EE1E-C4EC-49D4-9EF5-DDAEB7A50362}" type="presParOf" srcId="{37AE6570-E175-423F-B5C8-BE7E6A6E8696}" destId="{99712B60-78A6-4167-96EF-F55D225C201F}" srcOrd="0" destOrd="0" presId="urn:microsoft.com/office/officeart/2008/layout/LinedList"/>
    <dgm:cxn modelId="{06F9F8F5-9525-4DF8-A3AA-D68B400223D2}" type="presParOf" srcId="{37AE6570-E175-423F-B5C8-BE7E6A6E8696}" destId="{F5D9FBF5-EC8E-45AB-9467-56346A5ED18B}" srcOrd="1" destOrd="0" presId="urn:microsoft.com/office/officeart/2008/layout/LinedList"/>
    <dgm:cxn modelId="{46C9160A-78F3-45FE-A184-476BAF0F1285}" type="presParOf" srcId="{37AE6570-E175-423F-B5C8-BE7E6A6E8696}" destId="{257E1008-8469-4791-B89D-91E3B6656410}" srcOrd="2" destOrd="0" presId="urn:microsoft.com/office/officeart/2008/layout/LinedList"/>
    <dgm:cxn modelId="{BE79EAB4-A3AE-4C68-9CBD-AF579650AA1D}" type="presParOf" srcId="{315A2AFB-47A3-42BF-B6E5-243FAB8AD331}" destId="{5554D91B-4ED9-4F68-BF44-D8EE6F0C3C4F}" srcOrd="8" destOrd="0" presId="urn:microsoft.com/office/officeart/2008/layout/LinedList"/>
    <dgm:cxn modelId="{D4C0E7D2-15D5-4D82-9F69-A815D094044D}" type="presParOf" srcId="{315A2AFB-47A3-42BF-B6E5-243FAB8AD331}" destId="{0733980B-6E78-4308-963E-97B23161152D}" srcOrd="9" destOrd="0" presId="urn:microsoft.com/office/officeart/2008/layout/LinedList"/>
    <dgm:cxn modelId="{48A083E5-7E98-4E9C-A597-E32DCB8DE99D}" type="presParOf" srcId="{315A2AFB-47A3-42BF-B6E5-243FAB8AD331}" destId="{DE6E843F-C82E-48DA-A6E9-DF6B28675549}" srcOrd="10" destOrd="0" presId="urn:microsoft.com/office/officeart/2008/layout/LinedList"/>
    <dgm:cxn modelId="{9DBEB61E-4796-49D1-815B-370A4361C07E}" type="presParOf" srcId="{DE6E843F-C82E-48DA-A6E9-DF6B28675549}" destId="{5910BF63-0E82-473A-966D-D1ECD7E9894D}" srcOrd="0" destOrd="0" presId="urn:microsoft.com/office/officeart/2008/layout/LinedList"/>
    <dgm:cxn modelId="{43E8497C-04D9-4E9E-A64E-69A38AA0D281}" type="presParOf" srcId="{DE6E843F-C82E-48DA-A6E9-DF6B28675549}" destId="{0E3AC824-BF38-4D29-AA20-9473A306AAB1}" srcOrd="1" destOrd="0" presId="urn:microsoft.com/office/officeart/2008/layout/LinedList"/>
    <dgm:cxn modelId="{D1318507-A3F6-4291-BEFD-1EFEECE1F166}" type="presParOf" srcId="{DE6E843F-C82E-48DA-A6E9-DF6B28675549}" destId="{BDDA5F2D-F46D-44F9-AF61-5F6E47DD9218}" srcOrd="2" destOrd="0" presId="urn:microsoft.com/office/officeart/2008/layout/LinedList"/>
    <dgm:cxn modelId="{99AF526A-3879-42A9-BEEF-DA2059A369E5}" type="presParOf" srcId="{315A2AFB-47A3-42BF-B6E5-243FAB8AD331}" destId="{0BA956D4-85F3-436E-848F-39FD4E1AE6DF}" srcOrd="11" destOrd="0" presId="urn:microsoft.com/office/officeart/2008/layout/LinedList"/>
    <dgm:cxn modelId="{36F21904-3CD1-46A5-B1AB-15FDAA3033F8}" type="presParOf" srcId="{315A2AFB-47A3-42BF-B6E5-243FAB8AD331}" destId="{DF0AFF93-15A8-4F92-A4F6-7DA9428D2115}" srcOrd="12" destOrd="0" presId="urn:microsoft.com/office/officeart/2008/layout/LinedList"/>
    <dgm:cxn modelId="{76BC408B-9D46-48AB-900C-97A9E10D4502}" type="presParOf" srcId="{315A2AFB-47A3-42BF-B6E5-243FAB8AD331}" destId="{800E6653-066D-4A63-A1D2-03EACE9DCD96}" srcOrd="13" destOrd="0" presId="urn:microsoft.com/office/officeart/2008/layout/LinedList"/>
    <dgm:cxn modelId="{051A82A1-0CD7-4735-A4D0-2B262DCA894B}" type="presParOf" srcId="{800E6653-066D-4A63-A1D2-03EACE9DCD96}" destId="{7B81D641-DA6F-4AF2-B7A5-D6D9127DCF0F}" srcOrd="0" destOrd="0" presId="urn:microsoft.com/office/officeart/2008/layout/LinedList"/>
    <dgm:cxn modelId="{5BCBDCDA-C4D7-4ECA-8CE4-C97C62B7A1DE}" type="presParOf" srcId="{800E6653-066D-4A63-A1D2-03EACE9DCD96}" destId="{C6C8C380-ABAB-42AC-A650-F3F0B128A7CE}" srcOrd="1" destOrd="0" presId="urn:microsoft.com/office/officeart/2008/layout/LinedList"/>
    <dgm:cxn modelId="{6B26F492-9B13-4568-BF49-CD245B087E36}" type="presParOf" srcId="{800E6653-066D-4A63-A1D2-03EACE9DCD96}" destId="{233F3317-8BD1-4383-AAB6-E8522DE5B6B9}" srcOrd="2" destOrd="0" presId="urn:microsoft.com/office/officeart/2008/layout/LinedList"/>
    <dgm:cxn modelId="{F1D62BFC-AFFA-4F08-BF74-796CC41FEB85}" type="presParOf" srcId="{315A2AFB-47A3-42BF-B6E5-243FAB8AD331}" destId="{BE0414C4-3678-4DB8-8AB3-AA772148C591}" srcOrd="14" destOrd="0" presId="urn:microsoft.com/office/officeart/2008/layout/LinedList"/>
    <dgm:cxn modelId="{A68DAE02-1A91-4D6B-9648-47B09760DE7D}" type="presParOf" srcId="{315A2AFB-47A3-42BF-B6E5-243FAB8AD331}" destId="{631D5C19-C3A3-4CFC-B1C9-BB28DFDEB262}" srcOrd="15" destOrd="0" presId="urn:microsoft.com/office/officeart/2008/layout/LinedList"/>
    <dgm:cxn modelId="{FED14708-FE07-47AA-9AF6-46202941E5BC}" type="presParOf" srcId="{315A2AFB-47A3-42BF-B6E5-243FAB8AD331}" destId="{D8AE2BEC-805E-45A0-B789-F0FCD83A3381}" srcOrd="16" destOrd="0" presId="urn:microsoft.com/office/officeart/2008/layout/LinedList"/>
    <dgm:cxn modelId="{FBC3100E-595B-4DA5-958A-09E58ADE18D3}" type="presParOf" srcId="{D8AE2BEC-805E-45A0-B789-F0FCD83A3381}" destId="{8A067422-BB8F-4776-8172-F8B2824A931B}" srcOrd="0" destOrd="0" presId="urn:microsoft.com/office/officeart/2008/layout/LinedList"/>
    <dgm:cxn modelId="{31EBD20B-C7B0-40EF-BA49-4BFAF0C77168}" type="presParOf" srcId="{D8AE2BEC-805E-45A0-B789-F0FCD83A3381}" destId="{6C46EEA6-CB39-4373-8A8C-4111E90DE7F1}" srcOrd="1" destOrd="0" presId="urn:microsoft.com/office/officeart/2008/layout/LinedList"/>
    <dgm:cxn modelId="{C5C09819-B0B8-4EFB-8100-FD4200F29DD3}" type="presParOf" srcId="{D8AE2BEC-805E-45A0-B789-F0FCD83A3381}" destId="{D98EBA4B-06BD-465C-B7F6-FB5BFA69C88F}" srcOrd="2" destOrd="0" presId="urn:microsoft.com/office/officeart/2008/layout/LinedList"/>
    <dgm:cxn modelId="{EF7CF71F-2CD2-43C2-BB7A-A767C647938C}" type="presParOf" srcId="{315A2AFB-47A3-42BF-B6E5-243FAB8AD331}" destId="{F7E65705-2593-4E64-8754-32AC144F8213}" srcOrd="17" destOrd="0" presId="urn:microsoft.com/office/officeart/2008/layout/LinedList"/>
    <dgm:cxn modelId="{F30EB12D-53AA-47EC-B7C1-F427D7BE23AC}" type="presParOf" srcId="{315A2AFB-47A3-42BF-B6E5-243FAB8AD331}" destId="{5D123F6D-AD5F-4A4C-AF85-975D19B8CC64}" srcOrd="18" destOrd="0" presId="urn:microsoft.com/office/officeart/2008/layout/LinedList"/>
    <dgm:cxn modelId="{2EA213B2-B1AB-4FC2-B97D-1DDE5AE3A866}" type="presParOf" srcId="{315A2AFB-47A3-42BF-B6E5-243FAB8AD331}" destId="{3F2A481A-770F-4B56-82D5-5AA75D6F12BC}" srcOrd="19" destOrd="0" presId="urn:microsoft.com/office/officeart/2008/layout/LinedList"/>
    <dgm:cxn modelId="{E8A5E7B0-D32C-452F-BF77-D21745928760}" type="presParOf" srcId="{3F2A481A-770F-4B56-82D5-5AA75D6F12BC}" destId="{06021787-11A6-423E-8B59-A8B2DC0F9E6F}" srcOrd="0" destOrd="0" presId="urn:microsoft.com/office/officeart/2008/layout/LinedList"/>
    <dgm:cxn modelId="{0934C802-FB24-4BEB-8630-1301B5C472E0}" type="presParOf" srcId="{3F2A481A-770F-4B56-82D5-5AA75D6F12BC}" destId="{8EAD8260-F140-4E1F-9B0C-2D134A89199B}" srcOrd="1" destOrd="0" presId="urn:microsoft.com/office/officeart/2008/layout/LinedList"/>
    <dgm:cxn modelId="{77672CA2-E8F7-42EA-86B1-226A0E1841AE}" type="presParOf" srcId="{3F2A481A-770F-4B56-82D5-5AA75D6F12BC}" destId="{F16F5C6C-DFD5-4A7B-BAC0-A74E3DFEA6C5}" srcOrd="2" destOrd="0" presId="urn:microsoft.com/office/officeart/2008/layout/LinedList"/>
    <dgm:cxn modelId="{98F163A6-D6BF-46E3-A11E-51707E113622}" type="presParOf" srcId="{315A2AFB-47A3-42BF-B6E5-243FAB8AD331}" destId="{282FA739-1D64-4CC8-8430-470510DCBFDE}" srcOrd="20" destOrd="0" presId="urn:microsoft.com/office/officeart/2008/layout/LinedList"/>
    <dgm:cxn modelId="{216EA3B3-4868-45FA-A0D1-83A41FD83A8C}" type="presParOf" srcId="{315A2AFB-47A3-42BF-B6E5-243FAB8AD331}" destId="{6D1BC472-2DEA-4F97-B1C6-37ECD2BFE7E8}" srcOrd="21" destOrd="0" presId="urn:microsoft.com/office/officeart/2008/layout/LinedList"/>
    <dgm:cxn modelId="{9DD75F67-6E39-4093-B215-3B69F9E89873}" type="presParOf" srcId="{315A2AFB-47A3-42BF-B6E5-243FAB8AD331}" destId="{D86D4876-200E-49F2-BE4E-23FCCF34FE75}" srcOrd="22" destOrd="0" presId="urn:microsoft.com/office/officeart/2008/layout/LinedList"/>
    <dgm:cxn modelId="{20E1239A-9EFB-422F-9CF6-B7DCF2C7A706}" type="presParOf" srcId="{D86D4876-200E-49F2-BE4E-23FCCF34FE75}" destId="{0F3ED61D-8571-478F-8449-A03A73CECF01}" srcOrd="0" destOrd="0" presId="urn:microsoft.com/office/officeart/2008/layout/LinedList"/>
    <dgm:cxn modelId="{FAEFDAFB-71D8-4D42-B6F4-0A8B3D1B7148}" type="presParOf" srcId="{D86D4876-200E-49F2-BE4E-23FCCF34FE75}" destId="{963124CD-CE5E-449E-A1AA-045E0CD98CEE}" srcOrd="1" destOrd="0" presId="urn:microsoft.com/office/officeart/2008/layout/LinedList"/>
    <dgm:cxn modelId="{7DA65E35-616F-4F5E-87AC-C26813C97081}" type="presParOf" srcId="{D86D4876-200E-49F2-BE4E-23FCCF34FE75}" destId="{A0157CED-5782-4257-8990-9D9274BD5F58}" srcOrd="2" destOrd="0" presId="urn:microsoft.com/office/officeart/2008/layout/LinedList"/>
    <dgm:cxn modelId="{825FB59C-176F-4543-BF61-433806F453E0}" type="presParOf" srcId="{315A2AFB-47A3-42BF-B6E5-243FAB8AD331}" destId="{3A19C581-1499-49F2-9E16-8124E92C4462}" srcOrd="23" destOrd="0" presId="urn:microsoft.com/office/officeart/2008/layout/LinedList"/>
    <dgm:cxn modelId="{2D0CC1A9-1B48-4DA8-80CC-E1EBB53232B0}" type="presParOf" srcId="{315A2AFB-47A3-42BF-B6E5-243FAB8AD331}" destId="{2A36400B-3A3F-49D6-81A4-17A5794DE2AD}" srcOrd="24" destOrd="0" presId="urn:microsoft.com/office/officeart/2008/layout/LinedList"/>
    <dgm:cxn modelId="{BC887FF5-4112-44F8-BDA3-1627F7899251}" type="presParOf" srcId="{315A2AFB-47A3-42BF-B6E5-243FAB8AD331}" destId="{EB4E0976-FA37-4979-BCAC-FBE79151B9D0}" srcOrd="25" destOrd="0" presId="urn:microsoft.com/office/officeart/2008/layout/LinedList"/>
    <dgm:cxn modelId="{8C5A5A31-9FE9-4E82-A1B5-FBE5106DD709}" type="presParOf" srcId="{EB4E0976-FA37-4979-BCAC-FBE79151B9D0}" destId="{44B7FAAD-CDF8-4B90-B6CA-9EAF3370962D}" srcOrd="0" destOrd="0" presId="urn:microsoft.com/office/officeart/2008/layout/LinedList"/>
    <dgm:cxn modelId="{7A4A4284-4795-4808-83E1-656C4711F04A}" type="presParOf" srcId="{EB4E0976-FA37-4979-BCAC-FBE79151B9D0}" destId="{AF512FF9-FF5A-4C76-B84F-8A7E7BB782B0}" srcOrd="1" destOrd="0" presId="urn:microsoft.com/office/officeart/2008/layout/LinedList"/>
    <dgm:cxn modelId="{01C7B8D7-CB62-471E-81F9-EEADD45302F4}" type="presParOf" srcId="{EB4E0976-FA37-4979-BCAC-FBE79151B9D0}" destId="{12C8A513-F209-471E-A821-4C18E8212B0A}" srcOrd="2" destOrd="0" presId="urn:microsoft.com/office/officeart/2008/layout/LinedList"/>
    <dgm:cxn modelId="{FE51D5C5-B5B5-4133-B57C-0CD3B85C5A69}" type="presParOf" srcId="{315A2AFB-47A3-42BF-B6E5-243FAB8AD331}" destId="{829983A5-5CF3-4824-87C2-BFB156478726}" srcOrd="26" destOrd="0" presId="urn:microsoft.com/office/officeart/2008/layout/LinedList"/>
    <dgm:cxn modelId="{3D89D7E7-0C4C-4589-8626-C7F7584D372D}" type="presParOf" srcId="{315A2AFB-47A3-42BF-B6E5-243FAB8AD331}" destId="{A119DEC9-9C97-42A2-897D-643EDBD1C0E2}" srcOrd="27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61E8F-AD9F-448A-8590-4D9BECDE9FE1}">
      <dsp:nvSpPr>
        <dsp:cNvPr id="0" name=""/>
        <dsp:cNvSpPr/>
      </dsp:nvSpPr>
      <dsp:spPr>
        <a:xfrm>
          <a:off x="0" y="0"/>
          <a:ext cx="840104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208A8B-9A17-413B-BD52-9091F004A527}">
      <dsp:nvSpPr>
        <dsp:cNvPr id="0" name=""/>
        <dsp:cNvSpPr/>
      </dsp:nvSpPr>
      <dsp:spPr>
        <a:xfrm>
          <a:off x="0" y="0"/>
          <a:ext cx="1680208" cy="4342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b="1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0" y="0"/>
        <a:ext cx="1680208" cy="4342352"/>
      </dsp:txXfrm>
    </dsp:sp>
    <dsp:sp modelId="{BCDB1764-AF94-4CF6-B0F2-7DD161CF49CA}">
      <dsp:nvSpPr>
        <dsp:cNvPr id="0" name=""/>
        <dsp:cNvSpPr/>
      </dsp:nvSpPr>
      <dsp:spPr>
        <a:xfrm>
          <a:off x="1806224" y="22846"/>
          <a:ext cx="6594817" cy="456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b="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806224" y="22846"/>
        <a:ext cx="6594817" cy="456922"/>
      </dsp:txXfrm>
    </dsp:sp>
    <dsp:sp modelId="{14FAD616-0B59-433B-BD99-E8210620CD7D}">
      <dsp:nvSpPr>
        <dsp:cNvPr id="0" name=""/>
        <dsp:cNvSpPr/>
      </dsp:nvSpPr>
      <dsp:spPr>
        <a:xfrm>
          <a:off x="1680208" y="479768"/>
          <a:ext cx="672083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9B885-C614-4270-9426-8880FE408B71}">
      <dsp:nvSpPr>
        <dsp:cNvPr id="0" name=""/>
        <dsp:cNvSpPr/>
      </dsp:nvSpPr>
      <dsp:spPr>
        <a:xfrm>
          <a:off x="1806224" y="502614"/>
          <a:ext cx="6594817" cy="456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b="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806224" y="502614"/>
        <a:ext cx="6594817" cy="456922"/>
      </dsp:txXfrm>
    </dsp:sp>
    <dsp:sp modelId="{ACCA260F-190A-4127-B831-D05840FB620C}">
      <dsp:nvSpPr>
        <dsp:cNvPr id="0" name=""/>
        <dsp:cNvSpPr/>
      </dsp:nvSpPr>
      <dsp:spPr>
        <a:xfrm>
          <a:off x="1680208" y="959536"/>
          <a:ext cx="672083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D9FBF5-EC8E-45AB-9467-56346A5ED18B}">
      <dsp:nvSpPr>
        <dsp:cNvPr id="0" name=""/>
        <dsp:cNvSpPr/>
      </dsp:nvSpPr>
      <dsp:spPr>
        <a:xfrm>
          <a:off x="1806224" y="982382"/>
          <a:ext cx="6594817" cy="456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b="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806224" y="982382"/>
        <a:ext cx="6594817" cy="456922"/>
      </dsp:txXfrm>
    </dsp:sp>
    <dsp:sp modelId="{5554D91B-4ED9-4F68-BF44-D8EE6F0C3C4F}">
      <dsp:nvSpPr>
        <dsp:cNvPr id="0" name=""/>
        <dsp:cNvSpPr/>
      </dsp:nvSpPr>
      <dsp:spPr>
        <a:xfrm>
          <a:off x="1680208" y="1439305"/>
          <a:ext cx="672083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AC824-BF38-4D29-AA20-9473A306AAB1}">
      <dsp:nvSpPr>
        <dsp:cNvPr id="0" name=""/>
        <dsp:cNvSpPr/>
      </dsp:nvSpPr>
      <dsp:spPr>
        <a:xfrm>
          <a:off x="1806224" y="1462151"/>
          <a:ext cx="6594817" cy="456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b="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806224" y="1462151"/>
        <a:ext cx="6594817" cy="456922"/>
      </dsp:txXfrm>
    </dsp:sp>
    <dsp:sp modelId="{0BA956D4-85F3-436E-848F-39FD4E1AE6DF}">
      <dsp:nvSpPr>
        <dsp:cNvPr id="0" name=""/>
        <dsp:cNvSpPr/>
      </dsp:nvSpPr>
      <dsp:spPr>
        <a:xfrm>
          <a:off x="1680208" y="1919073"/>
          <a:ext cx="672083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8C380-ABAB-42AC-A650-F3F0B128A7CE}">
      <dsp:nvSpPr>
        <dsp:cNvPr id="0" name=""/>
        <dsp:cNvSpPr/>
      </dsp:nvSpPr>
      <dsp:spPr>
        <a:xfrm>
          <a:off x="1806224" y="1941919"/>
          <a:ext cx="6594817" cy="456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b="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806224" y="1941919"/>
        <a:ext cx="6594817" cy="456922"/>
      </dsp:txXfrm>
    </dsp:sp>
    <dsp:sp modelId="{BE0414C4-3678-4DB8-8AB3-AA772148C591}">
      <dsp:nvSpPr>
        <dsp:cNvPr id="0" name=""/>
        <dsp:cNvSpPr/>
      </dsp:nvSpPr>
      <dsp:spPr>
        <a:xfrm>
          <a:off x="1680208" y="2398842"/>
          <a:ext cx="672083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EA6-CB39-4373-8A8C-4111E90DE7F1}">
      <dsp:nvSpPr>
        <dsp:cNvPr id="0" name=""/>
        <dsp:cNvSpPr/>
      </dsp:nvSpPr>
      <dsp:spPr>
        <a:xfrm>
          <a:off x="1806224" y="2421688"/>
          <a:ext cx="6594817" cy="456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b="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806224" y="2421688"/>
        <a:ext cx="6594817" cy="456922"/>
      </dsp:txXfrm>
    </dsp:sp>
    <dsp:sp modelId="{F7E65705-2593-4E64-8754-32AC144F8213}">
      <dsp:nvSpPr>
        <dsp:cNvPr id="0" name=""/>
        <dsp:cNvSpPr/>
      </dsp:nvSpPr>
      <dsp:spPr>
        <a:xfrm>
          <a:off x="1680208" y="2878610"/>
          <a:ext cx="672083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AD8260-F140-4E1F-9B0C-2D134A89199B}">
      <dsp:nvSpPr>
        <dsp:cNvPr id="0" name=""/>
        <dsp:cNvSpPr/>
      </dsp:nvSpPr>
      <dsp:spPr>
        <a:xfrm>
          <a:off x="1806224" y="2901456"/>
          <a:ext cx="6594817" cy="456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b="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806224" y="2901456"/>
        <a:ext cx="6594817" cy="456922"/>
      </dsp:txXfrm>
    </dsp:sp>
    <dsp:sp modelId="{282FA739-1D64-4CC8-8430-470510DCBFDE}">
      <dsp:nvSpPr>
        <dsp:cNvPr id="0" name=""/>
        <dsp:cNvSpPr/>
      </dsp:nvSpPr>
      <dsp:spPr>
        <a:xfrm>
          <a:off x="1680208" y="3358378"/>
          <a:ext cx="672083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3124CD-CE5E-449E-A1AA-045E0CD98CEE}">
      <dsp:nvSpPr>
        <dsp:cNvPr id="0" name=""/>
        <dsp:cNvSpPr/>
      </dsp:nvSpPr>
      <dsp:spPr>
        <a:xfrm>
          <a:off x="1806224" y="3381224"/>
          <a:ext cx="6594817" cy="456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b="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806224" y="3381224"/>
        <a:ext cx="6594817" cy="456922"/>
      </dsp:txXfrm>
    </dsp:sp>
    <dsp:sp modelId="{3A19C581-1499-49F2-9E16-8124E92C4462}">
      <dsp:nvSpPr>
        <dsp:cNvPr id="0" name=""/>
        <dsp:cNvSpPr/>
      </dsp:nvSpPr>
      <dsp:spPr>
        <a:xfrm>
          <a:off x="1680208" y="3838147"/>
          <a:ext cx="672083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12FF9-FF5A-4C76-B84F-8A7E7BB782B0}">
      <dsp:nvSpPr>
        <dsp:cNvPr id="0" name=""/>
        <dsp:cNvSpPr/>
      </dsp:nvSpPr>
      <dsp:spPr>
        <a:xfrm>
          <a:off x="1806224" y="3860993"/>
          <a:ext cx="6594817" cy="456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b="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806224" y="3860993"/>
        <a:ext cx="6594817" cy="456922"/>
      </dsp:txXfrm>
    </dsp:sp>
    <dsp:sp modelId="{829983A5-5CF3-4824-87C2-BFB156478726}">
      <dsp:nvSpPr>
        <dsp:cNvPr id="0" name=""/>
        <dsp:cNvSpPr/>
      </dsp:nvSpPr>
      <dsp:spPr>
        <a:xfrm>
          <a:off x="1680208" y="4317915"/>
          <a:ext cx="672083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9DFCA-1184-4553-99C1-7BE6D346C8D9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6C5DB-62F0-42E0-B42E-0EFA962EA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382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B22EC-452C-4A88-BC76-530537A32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A77761-D0D7-4CE6-9E55-48C894CB0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AABE5B-E42B-4455-A627-CF1D0A1D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21C2AAAB-54EA-4ACC-8D1F-99A7A3C45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67949" y="6492875"/>
            <a:ext cx="1785851" cy="276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37C5C-CFB6-4E64-9A13-1A95697495B4}" type="slidenum">
              <a:rPr lang="ko-KR" altLang="en-US" smtClean="0"/>
              <a:pPr/>
              <a:t>‹#›</a:t>
            </a:fld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60466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F1571-EFE9-4ACB-9132-D86D70C1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3FD119-A7EB-4223-99EA-C79875CCB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5CCD038E-2463-4328-9CB4-01124485B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67949" y="6492875"/>
            <a:ext cx="1785851" cy="276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37C5C-CFB6-4E64-9A13-1A95697495B4}" type="slidenum">
              <a:rPr lang="ko-KR" altLang="en-US" smtClean="0"/>
              <a:pPr/>
              <a:t>‹#›</a:t>
            </a:fld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417008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650B96-F6B6-45E5-96B1-68302F014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1A6811-C809-43F1-B2DF-27537ADC2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D7E54CBB-A784-4897-95E8-24699F76A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67949" y="6492875"/>
            <a:ext cx="1785851" cy="276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37C5C-CFB6-4E64-9A13-1A95697495B4}" type="slidenum">
              <a:rPr lang="ko-KR" altLang="en-US" smtClean="0"/>
              <a:pPr/>
              <a:t>‹#›</a:t>
            </a:fld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404411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D59E263D-AE01-4460-9ECE-5C6FF7206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67949" y="6492875"/>
            <a:ext cx="1785851" cy="276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37C5C-CFB6-4E64-9A13-1A95697495B4}" type="slidenum">
              <a:rPr lang="ko-KR" altLang="en-US" smtClean="0"/>
              <a:pPr/>
              <a:t>‹#›</a:t>
            </a:fld>
            <a:endParaRPr lang="ko-KR" altLang="en-US" sz="9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1F659A-DDDB-4BB9-BBB9-C149BD2608AE}"/>
              </a:ext>
            </a:extLst>
          </p:cNvPr>
          <p:cNvSpPr/>
          <p:nvPr userDrawn="1"/>
        </p:nvSpPr>
        <p:spPr>
          <a:xfrm>
            <a:off x="304107" y="538208"/>
            <a:ext cx="1241534" cy="2504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>
                <a:solidFill>
                  <a:schemeClr val="bg1"/>
                </a:solidFill>
              </a:rPr>
              <a:t>Page Title</a:t>
            </a:r>
            <a:endParaRPr lang="ko-KR" altLang="en-US" sz="1100" b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B7F8D5-36A0-4728-9CF3-4F6EB8FE717F}"/>
              </a:ext>
            </a:extLst>
          </p:cNvPr>
          <p:cNvSpPr/>
          <p:nvPr userDrawn="1"/>
        </p:nvSpPr>
        <p:spPr>
          <a:xfrm>
            <a:off x="9134740" y="2009459"/>
            <a:ext cx="2749813" cy="4953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/>
              <a:t>Description</a:t>
            </a:r>
            <a:endParaRPr lang="ko-KR" altLang="en-US" sz="1100" b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6763F5-DE4C-428B-A56F-0D6C45719F7F}"/>
              </a:ext>
            </a:extLst>
          </p:cNvPr>
          <p:cNvSpPr/>
          <p:nvPr userDrawn="1"/>
        </p:nvSpPr>
        <p:spPr>
          <a:xfrm>
            <a:off x="9135130" y="1025370"/>
            <a:ext cx="2749418" cy="98408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C8275F-DEC1-476B-A782-346092CD1BCC}"/>
              </a:ext>
            </a:extLst>
          </p:cNvPr>
          <p:cNvSpPr/>
          <p:nvPr userDrawn="1"/>
        </p:nvSpPr>
        <p:spPr>
          <a:xfrm>
            <a:off x="1545641" y="539595"/>
            <a:ext cx="3305450" cy="2462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5C4546-1102-4BF9-9469-58FDC39E5C7E}"/>
              </a:ext>
            </a:extLst>
          </p:cNvPr>
          <p:cNvSpPr/>
          <p:nvPr userDrawn="1"/>
        </p:nvSpPr>
        <p:spPr>
          <a:xfrm>
            <a:off x="9134743" y="531458"/>
            <a:ext cx="2749805" cy="4953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/>
              <a:t>Summary</a:t>
            </a:r>
            <a:endParaRPr lang="ko-KR" altLang="en-US" sz="1100" b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1B93215-53DD-432C-B015-D6179CB250EF}"/>
              </a:ext>
            </a:extLst>
          </p:cNvPr>
          <p:cNvSpPr/>
          <p:nvPr userDrawn="1"/>
        </p:nvSpPr>
        <p:spPr>
          <a:xfrm>
            <a:off x="304107" y="785858"/>
            <a:ext cx="1241534" cy="2504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>
                <a:solidFill>
                  <a:schemeClr val="bg1"/>
                </a:solidFill>
              </a:rPr>
              <a:t>Location</a:t>
            </a:r>
            <a:endParaRPr lang="ko-KR" altLang="en-US" sz="1100" b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10A9AF-914E-409C-B6B0-16924161F4D5}"/>
              </a:ext>
            </a:extLst>
          </p:cNvPr>
          <p:cNvSpPr/>
          <p:nvPr userDrawn="1"/>
        </p:nvSpPr>
        <p:spPr>
          <a:xfrm>
            <a:off x="1545641" y="788632"/>
            <a:ext cx="7592439" cy="2462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1C50E0C-01E7-469E-BA56-C8DDAF99C0C7}"/>
              </a:ext>
            </a:extLst>
          </p:cNvPr>
          <p:cNvSpPr/>
          <p:nvPr userDrawn="1"/>
        </p:nvSpPr>
        <p:spPr>
          <a:xfrm>
            <a:off x="4851091" y="532797"/>
            <a:ext cx="1241534" cy="2504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>
                <a:solidFill>
                  <a:schemeClr val="bg1"/>
                </a:solidFill>
              </a:rPr>
              <a:t>Group Title</a:t>
            </a:r>
            <a:endParaRPr lang="ko-KR" altLang="en-US" sz="1100" b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39DE316-D84C-4056-9F10-4C945137D4F0}"/>
              </a:ext>
            </a:extLst>
          </p:cNvPr>
          <p:cNvSpPr/>
          <p:nvPr userDrawn="1"/>
        </p:nvSpPr>
        <p:spPr>
          <a:xfrm>
            <a:off x="6092625" y="538208"/>
            <a:ext cx="3045455" cy="2511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DB3E76F-F024-4B53-9D94-A6264AEA0DD7}"/>
              </a:ext>
            </a:extLst>
          </p:cNvPr>
          <p:cNvCxnSpPr>
            <a:cxnSpLocks/>
          </p:cNvCxnSpPr>
          <p:nvPr userDrawn="1"/>
        </p:nvCxnSpPr>
        <p:spPr>
          <a:xfrm>
            <a:off x="304107" y="1032135"/>
            <a:ext cx="0" cy="53305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662CB96-1F10-4D0C-9530-338220902B82}"/>
              </a:ext>
            </a:extLst>
          </p:cNvPr>
          <p:cNvCxnSpPr>
            <a:cxnSpLocks/>
          </p:cNvCxnSpPr>
          <p:nvPr userDrawn="1"/>
        </p:nvCxnSpPr>
        <p:spPr>
          <a:xfrm>
            <a:off x="11884548" y="2504759"/>
            <a:ext cx="0" cy="385794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5F9CC98-D5C5-4FDE-8490-BE2CAD4318D5}"/>
              </a:ext>
            </a:extLst>
          </p:cNvPr>
          <p:cNvCxnSpPr>
            <a:cxnSpLocks/>
          </p:cNvCxnSpPr>
          <p:nvPr userDrawn="1"/>
        </p:nvCxnSpPr>
        <p:spPr>
          <a:xfrm>
            <a:off x="9134740" y="2438084"/>
            <a:ext cx="0" cy="392461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6E54357C-0E52-47CB-A1FC-D99C3100FAC5}"/>
              </a:ext>
            </a:extLst>
          </p:cNvPr>
          <p:cNvCxnSpPr>
            <a:cxnSpLocks/>
          </p:cNvCxnSpPr>
          <p:nvPr userDrawn="1"/>
        </p:nvCxnSpPr>
        <p:spPr>
          <a:xfrm flipH="1">
            <a:off x="304107" y="6362700"/>
            <a:ext cx="115804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89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05DD8-606A-4E71-B0C4-50A89E85C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E60FA-3BC8-41EB-A99A-3103CC0EA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64D0EBBF-9C56-438E-B76B-AD0E70B0C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67949" y="6492875"/>
            <a:ext cx="1785851" cy="276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37C5C-CFB6-4E64-9A13-1A95697495B4}" type="slidenum">
              <a:rPr lang="ko-KR" altLang="en-US" smtClean="0"/>
              <a:pPr/>
              <a:t>‹#›</a:t>
            </a:fld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83745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229E7-0182-4C75-80DC-6C8B460C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0DC4F-66A9-4983-8A5D-D8A2462B0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6B57D4-C34C-4773-82B5-C0D71E442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BC7BDBC6-E294-446C-B8C4-F2CF2074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7949" y="6492875"/>
            <a:ext cx="1785851" cy="276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37C5C-CFB6-4E64-9A13-1A95697495B4}" type="slidenum">
              <a:rPr lang="ko-KR" altLang="en-US" smtClean="0"/>
              <a:pPr/>
              <a:t>‹#›</a:t>
            </a:fld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421903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C6674-33D7-4672-AA80-665545E0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BA369F-218D-4073-9D3D-1C6E17615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D4F250-7B37-4982-BAFD-5B2D85985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C6BD3A-9869-4633-BAC7-1AB5CD6C8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B48278-E846-4459-A7BB-62B99F7CA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325381C-6730-4268-B33F-87D52F9E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7949" y="6492875"/>
            <a:ext cx="1785851" cy="276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37C5C-CFB6-4E64-9A13-1A95697495B4}" type="slidenum">
              <a:rPr lang="ko-KR" altLang="en-US" smtClean="0"/>
              <a:pPr/>
              <a:t>‹#›</a:t>
            </a:fld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408590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AE96B-75F9-4C94-BC24-26F2D00E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136BC2DF-C467-4FFB-B78B-02F494A01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67949" y="6492875"/>
            <a:ext cx="1785851" cy="276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37C5C-CFB6-4E64-9A13-1A95697495B4}" type="slidenum">
              <a:rPr lang="ko-KR" altLang="en-US" smtClean="0"/>
              <a:pPr/>
              <a:t>‹#›</a:t>
            </a:fld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43162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B9F58F90-320A-4E8B-B606-20C53C9AF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67949" y="6492875"/>
            <a:ext cx="1785851" cy="276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37C5C-CFB6-4E64-9A13-1A95697495B4}" type="slidenum">
              <a:rPr lang="ko-KR" altLang="en-US" smtClean="0"/>
              <a:pPr/>
              <a:t>‹#›</a:t>
            </a:fld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16168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31EA0-63FA-4B5B-A94F-FEE7E937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CFA475-9BE4-4546-B9F6-E6F896B1F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F1E57C-FA91-4840-AC46-DD87792A8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DE7ABA5A-5C35-4258-8DB4-167C3D04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7949" y="6492875"/>
            <a:ext cx="1785851" cy="276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37C5C-CFB6-4E64-9A13-1A95697495B4}" type="slidenum">
              <a:rPr lang="ko-KR" altLang="en-US" smtClean="0"/>
              <a:pPr/>
              <a:t>‹#›</a:t>
            </a:fld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84954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18D06-6E49-42C4-B102-81B03CE18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28B86D-2FBB-4E13-A1C4-62AB1AC8A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7E3886-A77A-4F91-814F-0ED995CE3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D784E8A3-64F8-4664-8939-54A06EA8BB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7949" y="6492875"/>
            <a:ext cx="1785851" cy="276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37C5C-CFB6-4E64-9A13-1A95697495B4}" type="slidenum">
              <a:rPr lang="ko-KR" altLang="en-US" smtClean="0"/>
              <a:pPr/>
              <a:t>‹#›</a:t>
            </a:fld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45385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309811-7D97-4C8A-A765-9E3F41A6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FE955D-C1F1-4FE4-95DA-FFCF8BC57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4155A-16E5-4A2C-812B-3264247A6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67949" y="6492875"/>
            <a:ext cx="1785851" cy="276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37C5C-CFB6-4E64-9A13-1A95697495B4}" type="slidenum">
              <a:rPr lang="ko-KR" altLang="en-US" smtClean="0"/>
              <a:pPr/>
              <a:t>‹#›</a:t>
            </a:fld>
            <a:endParaRPr lang="ko-KR" altLang="en-US" sz="9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05452F-248B-44A7-A595-5C4D32645C69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8BDDFA6-557A-461A-AA4B-E753F90EABE2}"/>
              </a:ext>
            </a:extLst>
          </p:cNvPr>
          <p:cNvCxnSpPr>
            <a:cxnSpLocks/>
          </p:cNvCxnSpPr>
          <p:nvPr userDrawn="1"/>
        </p:nvCxnSpPr>
        <p:spPr>
          <a:xfrm>
            <a:off x="350103" y="621892"/>
            <a:ext cx="0" cy="367323"/>
          </a:xfrm>
          <a:prstGeom prst="line">
            <a:avLst/>
          </a:prstGeom>
          <a:ln w="76200">
            <a:solidFill>
              <a:srgbClr val="FF5A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8DF879B-4CAA-4A6E-849E-A12A9529E081}"/>
              </a:ext>
            </a:extLst>
          </p:cNvPr>
          <p:cNvCxnSpPr>
            <a:cxnSpLocks/>
          </p:cNvCxnSpPr>
          <p:nvPr userDrawn="1"/>
        </p:nvCxnSpPr>
        <p:spPr>
          <a:xfrm>
            <a:off x="304107" y="6481040"/>
            <a:ext cx="115804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71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compuzone.co.kr/product/product_detail.htm?ProductNo=621839&amp;BigDivNo=3&amp;MediumDivNo=1008&amp;DivNo=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compuzone.co.kr/product/product_detail.htm?ProductNo=621839&amp;BigDivNo=3&amp;MediumDivNo=1008&amp;DivNo=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D697D0-C9FD-4590-B90F-B3E88F71FCC3}"/>
              </a:ext>
            </a:extLst>
          </p:cNvPr>
          <p:cNvSpPr txBox="1"/>
          <p:nvPr/>
        </p:nvSpPr>
        <p:spPr>
          <a:xfrm>
            <a:off x="0" y="2598648"/>
            <a:ext cx="12192000" cy="138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컴퓨터 쇼핑몰</a:t>
            </a:r>
            <a:endParaRPr lang="en-US" altLang="ko-KR" sz="30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(B2C </a:t>
            </a:r>
            <a:r>
              <a:rPr lang="ko-KR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전자상거래 사이트 구축</a:t>
            </a:r>
            <a:r>
              <a:rPr lang="en-US" altLang="ko-KR" sz="3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300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5723B93-3E74-4519-826E-4DF8178E4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0022" y="5040796"/>
            <a:ext cx="9283031" cy="720080"/>
          </a:xfrm>
        </p:spPr>
        <p:txBody>
          <a:bodyPr>
            <a:normAutofit/>
          </a:bodyPr>
          <a:lstStyle/>
          <a:p>
            <a:pPr algn="r"/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UI 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설계서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592F5405-25EC-48C4-B614-1FE15189C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8014" y="5760876"/>
            <a:ext cx="9283031" cy="432048"/>
          </a:xfrm>
        </p:spPr>
        <p:txBody>
          <a:bodyPr>
            <a:noAutofit/>
          </a:bodyPr>
          <a:lstStyle/>
          <a:p>
            <a:pPr algn="r"/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오형제팀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736E08-D8B5-4268-A477-C37F4BFEBA32}"/>
              </a:ext>
            </a:extLst>
          </p:cNvPr>
          <p:cNvSpPr/>
          <p:nvPr/>
        </p:nvSpPr>
        <p:spPr>
          <a:xfrm>
            <a:off x="11403053" y="5379868"/>
            <a:ext cx="72008" cy="720080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5ADAB7-ED83-42C1-AD0A-3834C409276A}"/>
              </a:ext>
            </a:extLst>
          </p:cNvPr>
          <p:cNvSpPr/>
          <p:nvPr/>
        </p:nvSpPr>
        <p:spPr>
          <a:xfrm>
            <a:off x="142045" y="392837"/>
            <a:ext cx="2769832" cy="107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F808165-50D6-435E-AB67-7853C89D0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04" y="632869"/>
            <a:ext cx="1350668" cy="36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94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6B62E73-E31E-46B9-8718-9DDE5171E756}"/>
              </a:ext>
            </a:extLst>
          </p:cNvPr>
          <p:cNvSpPr/>
          <p:nvPr/>
        </p:nvSpPr>
        <p:spPr>
          <a:xfrm>
            <a:off x="1552574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일반회원 회원가입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F3F021-EFC8-4253-940E-98EC90B77734}"/>
              </a:ext>
            </a:extLst>
          </p:cNvPr>
          <p:cNvSpPr/>
          <p:nvPr/>
        </p:nvSpPr>
        <p:spPr>
          <a:xfrm>
            <a:off x="6143623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로그인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06554E4-3877-493B-8AA3-7917DB073255}"/>
              </a:ext>
            </a:extLst>
          </p:cNvPr>
          <p:cNvSpPr/>
          <p:nvPr/>
        </p:nvSpPr>
        <p:spPr>
          <a:xfrm>
            <a:off x="4093826" y="5971165"/>
            <a:ext cx="1381409" cy="2217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회원가입완료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D37A87-CEE2-4469-B510-A0CDF909883E}"/>
              </a:ext>
            </a:extLst>
          </p:cNvPr>
          <p:cNvSpPr/>
          <p:nvPr/>
        </p:nvSpPr>
        <p:spPr>
          <a:xfrm>
            <a:off x="2604375" y="1876197"/>
            <a:ext cx="4289573" cy="434322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C5AC69-CA55-4D36-8A8D-AA451333FFA3}"/>
              </a:ext>
            </a:extLst>
          </p:cNvPr>
          <p:cNvSpPr txBox="1"/>
          <p:nvPr/>
        </p:nvSpPr>
        <p:spPr>
          <a:xfrm>
            <a:off x="2904561" y="1953739"/>
            <a:ext cx="209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+mn-ea"/>
              </a:rPr>
              <a:t>회원 정보를 입력해주세요</a:t>
            </a:r>
            <a:r>
              <a:rPr lang="en-US" altLang="ko-KR" sz="1100">
                <a:latin typeface="+mn-ea"/>
              </a:rPr>
              <a:t>.</a:t>
            </a:r>
            <a:endParaRPr lang="ko-KR" altLang="en-US" sz="1100"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3339BE-7F2F-43F2-AD49-6985F6ED00FC}"/>
              </a:ext>
            </a:extLst>
          </p:cNvPr>
          <p:cNvSpPr/>
          <p:nvPr/>
        </p:nvSpPr>
        <p:spPr>
          <a:xfrm>
            <a:off x="3275746" y="4401808"/>
            <a:ext cx="3242500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</a:rPr>
              <a:t>휴대폰 번호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C43513-A6FC-423F-921B-5AD35CBBB7ED}"/>
              </a:ext>
            </a:extLst>
          </p:cNvPr>
          <p:cNvSpPr/>
          <p:nvPr/>
        </p:nvSpPr>
        <p:spPr>
          <a:xfrm>
            <a:off x="3275746" y="2570516"/>
            <a:ext cx="2199489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</a:rPr>
              <a:t>아이디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</a:rPr>
              <a:t>이메일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sz="9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823B05-2632-4251-AABC-2927EAAEE23F}"/>
              </a:ext>
            </a:extLst>
          </p:cNvPr>
          <p:cNvSpPr/>
          <p:nvPr/>
        </p:nvSpPr>
        <p:spPr>
          <a:xfrm>
            <a:off x="3275746" y="3037182"/>
            <a:ext cx="3242500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</a:rPr>
              <a:t>비밀번호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</a:rPr>
              <a:t>영문 숫자 특수문자 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</a:rPr>
              <a:t>가지 이상 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</a:rPr>
              <a:t>6~15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</a:rPr>
              <a:t>자 이내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01A9B7-ED8E-4400-9ED9-2C511C9C614D}"/>
              </a:ext>
            </a:extLst>
          </p:cNvPr>
          <p:cNvSpPr/>
          <p:nvPr/>
        </p:nvSpPr>
        <p:spPr>
          <a:xfrm>
            <a:off x="3275746" y="3492057"/>
            <a:ext cx="3242500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</a:rPr>
              <a:t>비밀번호 확인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B341E8-F41A-4240-BF3A-991D37EEC8DC}"/>
              </a:ext>
            </a:extLst>
          </p:cNvPr>
          <p:cNvSpPr/>
          <p:nvPr/>
        </p:nvSpPr>
        <p:spPr>
          <a:xfrm>
            <a:off x="3275746" y="3946932"/>
            <a:ext cx="3242500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</a:rPr>
              <a:t>이메일주소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16C136-BE9A-4D72-ADEF-5F8D52567970}"/>
              </a:ext>
            </a:extLst>
          </p:cNvPr>
          <p:cNvSpPr/>
          <p:nvPr/>
        </p:nvSpPr>
        <p:spPr>
          <a:xfrm>
            <a:off x="3187093" y="2254540"/>
            <a:ext cx="45719" cy="2835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BE63DBE-E00D-403D-B18F-CC4FC8B45E52}"/>
              </a:ext>
            </a:extLst>
          </p:cNvPr>
          <p:cNvSpPr/>
          <p:nvPr/>
        </p:nvSpPr>
        <p:spPr>
          <a:xfrm>
            <a:off x="514350" y="1296245"/>
            <a:ext cx="1702590" cy="4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로고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88D0328-B7E7-487B-B86F-F2B94AF15F95}"/>
              </a:ext>
            </a:extLst>
          </p:cNvPr>
          <p:cNvCxnSpPr>
            <a:cxnSpLocks/>
          </p:cNvCxnSpPr>
          <p:nvPr/>
        </p:nvCxnSpPr>
        <p:spPr>
          <a:xfrm flipV="1">
            <a:off x="2352675" y="1772524"/>
            <a:ext cx="5791200" cy="95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EC46DD7A-0544-42F1-B902-94956414E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535" y="1352224"/>
            <a:ext cx="371475" cy="333375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C2705CF3-080C-4AD4-8695-8890FE087528}"/>
              </a:ext>
            </a:extLst>
          </p:cNvPr>
          <p:cNvGrpSpPr/>
          <p:nvPr/>
        </p:nvGrpSpPr>
        <p:grpSpPr>
          <a:xfrm>
            <a:off x="8305799" y="1381999"/>
            <a:ext cx="390525" cy="400039"/>
            <a:chOff x="7643811" y="1400175"/>
            <a:chExt cx="390525" cy="400039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904EE04-DCFB-4443-BBA9-95B01DE863EE}"/>
                </a:ext>
              </a:extLst>
            </p:cNvPr>
            <p:cNvSpPr/>
            <p:nvPr/>
          </p:nvSpPr>
          <p:spPr>
            <a:xfrm>
              <a:off x="7643811" y="1400175"/>
              <a:ext cx="390525" cy="4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9304D62-74BA-48D3-AFCB-E224D162F644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2876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77D56C7-AFE9-4BA5-919F-4BCE25CEA06E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9781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145AF28B-E952-4A15-87CA-689918708DE9}"/>
                </a:ext>
              </a:extLst>
            </p:cNvPr>
            <p:cNvCxnSpPr>
              <a:cxnSpLocks/>
            </p:cNvCxnSpPr>
            <p:nvPr/>
          </p:nvCxnSpPr>
          <p:spPr>
            <a:xfrm>
              <a:off x="7712865" y="1679963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B9D84D30-8D8A-4CC2-96EB-03B4C42C2E85}"/>
              </a:ext>
            </a:extLst>
          </p:cNvPr>
          <p:cNvSpPr txBox="1"/>
          <p:nvPr/>
        </p:nvSpPr>
        <p:spPr>
          <a:xfrm>
            <a:off x="6096000" y="1089884"/>
            <a:ext cx="2735874" cy="20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  회원가입   마이페이지   장바구니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13FD299-37DE-44CD-A29F-66B24E10BF6A}"/>
              </a:ext>
            </a:extLst>
          </p:cNvPr>
          <p:cNvCxnSpPr>
            <a:cxnSpLocks/>
          </p:cNvCxnSpPr>
          <p:nvPr/>
        </p:nvCxnSpPr>
        <p:spPr>
          <a:xfrm>
            <a:off x="7349092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B86F0C7-7F88-426A-9B21-BA7E74182A8D}"/>
              </a:ext>
            </a:extLst>
          </p:cNvPr>
          <p:cNvCxnSpPr>
            <a:cxnSpLocks/>
          </p:cNvCxnSpPr>
          <p:nvPr/>
        </p:nvCxnSpPr>
        <p:spPr>
          <a:xfrm>
            <a:off x="7800537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C24CFD4-0091-4A08-9922-13D9C7D2EBE3}"/>
              </a:ext>
            </a:extLst>
          </p:cNvPr>
          <p:cNvCxnSpPr>
            <a:cxnSpLocks/>
          </p:cNvCxnSpPr>
          <p:nvPr/>
        </p:nvCxnSpPr>
        <p:spPr>
          <a:xfrm>
            <a:off x="8357780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9C7329E-D895-4803-A43B-78D9B297BAC8}"/>
              </a:ext>
            </a:extLst>
          </p:cNvPr>
          <p:cNvSpPr txBox="1"/>
          <p:nvPr/>
        </p:nvSpPr>
        <p:spPr>
          <a:xfrm>
            <a:off x="9153526" y="1312119"/>
            <a:ext cx="2702718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로그인화면 내에 회원가입 화면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EF2AF91-954A-467F-AE65-D57EDE14728E}"/>
              </a:ext>
            </a:extLst>
          </p:cNvPr>
          <p:cNvSpPr/>
          <p:nvPr/>
        </p:nvSpPr>
        <p:spPr>
          <a:xfrm>
            <a:off x="2446332" y="1912945"/>
            <a:ext cx="4640267" cy="4362257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692061D-DC4B-4F5A-8D2B-6C568159DB5F}"/>
              </a:ext>
            </a:extLst>
          </p:cNvPr>
          <p:cNvSpPr/>
          <p:nvPr/>
        </p:nvSpPr>
        <p:spPr>
          <a:xfrm>
            <a:off x="2102328" y="1895042"/>
            <a:ext cx="344004" cy="320670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1</a:t>
            </a:r>
            <a:endParaRPr lang="ko-KR" altLang="en-US" sz="1500" b="1"/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F959277D-2F9D-4B2D-96CC-9070E0C76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940958"/>
              </p:ext>
            </p:extLst>
          </p:nvPr>
        </p:nvGraphicFramePr>
        <p:xfrm>
          <a:off x="9136371" y="2504818"/>
          <a:ext cx="2719874" cy="3857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8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일반회원 회원가입 페이지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714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183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57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92683E4-4494-414C-AA44-FE9AA86807C3}"/>
              </a:ext>
            </a:extLst>
          </p:cNvPr>
          <p:cNvSpPr/>
          <p:nvPr/>
        </p:nvSpPr>
        <p:spPr>
          <a:xfrm>
            <a:off x="5626228" y="2627902"/>
            <a:ext cx="892018" cy="2751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중복확인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AC97EF-3E39-4585-82A9-25E88336E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746" y="4829022"/>
            <a:ext cx="226498" cy="205264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E1AA774C-4B64-41A1-8CF7-BCE58914D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032" y="5088704"/>
            <a:ext cx="226498" cy="205264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EF9658B5-DC19-4CBC-9CE5-0C8EAE6C4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032" y="5299399"/>
            <a:ext cx="226498" cy="205264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94F3E3D-D791-4CD4-BFAB-99D67FB7D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032" y="5510094"/>
            <a:ext cx="226498" cy="205264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D3B99C03-C75D-42D6-B057-832050265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032" y="5720788"/>
            <a:ext cx="226498" cy="20526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66EFF202-DDE2-427A-A2D3-D74A09E86287}"/>
              </a:ext>
            </a:extLst>
          </p:cNvPr>
          <p:cNvSpPr txBox="1"/>
          <p:nvPr/>
        </p:nvSpPr>
        <p:spPr>
          <a:xfrm>
            <a:off x="3529828" y="4830777"/>
            <a:ext cx="2096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전체 동의 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선택사항 포함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F9567B-AECE-4989-B5C5-B667AECDE1B8}"/>
              </a:ext>
            </a:extLst>
          </p:cNvPr>
          <p:cNvSpPr txBox="1"/>
          <p:nvPr/>
        </p:nvSpPr>
        <p:spPr>
          <a:xfrm>
            <a:off x="3768902" y="5084309"/>
            <a:ext cx="2096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필수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컴싸 이용약관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DF158B9-C154-466A-9522-8A311F4FE400}"/>
              </a:ext>
            </a:extLst>
          </p:cNvPr>
          <p:cNvSpPr txBox="1"/>
          <p:nvPr/>
        </p:nvSpPr>
        <p:spPr>
          <a:xfrm>
            <a:off x="3768902" y="5296764"/>
            <a:ext cx="2096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필수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개인정보 수집 및 이용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D97FB7-02BA-4286-8D7B-500495FE5B8B}"/>
              </a:ext>
            </a:extLst>
          </p:cNvPr>
          <p:cNvSpPr txBox="1"/>
          <p:nvPr/>
        </p:nvSpPr>
        <p:spPr>
          <a:xfrm>
            <a:off x="3768902" y="5509219"/>
            <a:ext cx="2096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선택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컴싸 마케팅 활용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F70BB9-E867-452F-B0E4-224EA7846C22}"/>
              </a:ext>
            </a:extLst>
          </p:cNvPr>
          <p:cNvSpPr txBox="1"/>
          <p:nvPr/>
        </p:nvSpPr>
        <p:spPr>
          <a:xfrm>
            <a:off x="3768902" y="5721675"/>
            <a:ext cx="24641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선택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이벤트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쇼핑정보 이메일 수신 동의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63895D-7BA3-4B8C-8530-79429CBA35DB}"/>
              </a:ext>
            </a:extLst>
          </p:cNvPr>
          <p:cNvSpPr txBox="1"/>
          <p:nvPr/>
        </p:nvSpPr>
        <p:spPr>
          <a:xfrm>
            <a:off x="3215899" y="2241794"/>
            <a:ext cx="209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+mn-ea"/>
              </a:rPr>
              <a:t>본인인증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E20C97A-08B3-46D2-B32E-C0368156EBE3}"/>
              </a:ext>
            </a:extLst>
          </p:cNvPr>
          <p:cNvSpPr/>
          <p:nvPr/>
        </p:nvSpPr>
        <p:spPr>
          <a:xfrm>
            <a:off x="4036624" y="2251371"/>
            <a:ext cx="1172940" cy="221731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아이핀 인증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984BA194-EACF-43F0-BCEB-64FB0ECD3239}"/>
              </a:ext>
            </a:extLst>
          </p:cNvPr>
          <p:cNvSpPr/>
          <p:nvPr/>
        </p:nvSpPr>
        <p:spPr>
          <a:xfrm>
            <a:off x="5345001" y="2251371"/>
            <a:ext cx="1172940" cy="221731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휴대폰 인증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2BAA029-0F23-4943-9745-FFFC29279CEB}"/>
              </a:ext>
            </a:extLst>
          </p:cNvPr>
          <p:cNvSpPr txBox="1"/>
          <p:nvPr/>
        </p:nvSpPr>
        <p:spPr>
          <a:xfrm>
            <a:off x="5576887" y="6561718"/>
            <a:ext cx="1038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52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6B62E73-E31E-46B9-8718-9DDE5171E756}"/>
              </a:ext>
            </a:extLst>
          </p:cNvPr>
          <p:cNvSpPr/>
          <p:nvPr/>
        </p:nvSpPr>
        <p:spPr>
          <a:xfrm>
            <a:off x="1552574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딜러 회원가입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F3F021-EFC8-4253-940E-98EC90B77734}"/>
              </a:ext>
            </a:extLst>
          </p:cNvPr>
          <p:cNvSpPr/>
          <p:nvPr/>
        </p:nvSpPr>
        <p:spPr>
          <a:xfrm>
            <a:off x="6143623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로그인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D37A87-CEE2-4469-B510-A0CDF909883E}"/>
              </a:ext>
            </a:extLst>
          </p:cNvPr>
          <p:cNvSpPr/>
          <p:nvPr/>
        </p:nvSpPr>
        <p:spPr>
          <a:xfrm>
            <a:off x="1131669" y="1876197"/>
            <a:ext cx="3767501" cy="434322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BE63DBE-E00D-403D-B18F-CC4FC8B45E52}"/>
              </a:ext>
            </a:extLst>
          </p:cNvPr>
          <p:cNvSpPr/>
          <p:nvPr/>
        </p:nvSpPr>
        <p:spPr>
          <a:xfrm>
            <a:off x="514350" y="1296245"/>
            <a:ext cx="1702590" cy="4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로고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88D0328-B7E7-487B-B86F-F2B94AF15F95}"/>
              </a:ext>
            </a:extLst>
          </p:cNvPr>
          <p:cNvCxnSpPr>
            <a:cxnSpLocks/>
          </p:cNvCxnSpPr>
          <p:nvPr/>
        </p:nvCxnSpPr>
        <p:spPr>
          <a:xfrm flipV="1">
            <a:off x="2352675" y="1772524"/>
            <a:ext cx="5791200" cy="95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EC46DD7A-0544-42F1-B902-94956414E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535" y="1352224"/>
            <a:ext cx="371475" cy="333375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C2705CF3-080C-4AD4-8695-8890FE087528}"/>
              </a:ext>
            </a:extLst>
          </p:cNvPr>
          <p:cNvGrpSpPr/>
          <p:nvPr/>
        </p:nvGrpSpPr>
        <p:grpSpPr>
          <a:xfrm>
            <a:off x="8305799" y="1381999"/>
            <a:ext cx="390525" cy="400039"/>
            <a:chOff x="7643811" y="1400175"/>
            <a:chExt cx="390525" cy="400039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904EE04-DCFB-4443-BBA9-95B01DE863EE}"/>
                </a:ext>
              </a:extLst>
            </p:cNvPr>
            <p:cNvSpPr/>
            <p:nvPr/>
          </p:nvSpPr>
          <p:spPr>
            <a:xfrm>
              <a:off x="7643811" y="1400175"/>
              <a:ext cx="390525" cy="4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9304D62-74BA-48D3-AFCB-E224D162F644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2876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77D56C7-AFE9-4BA5-919F-4BCE25CEA06E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9781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145AF28B-E952-4A15-87CA-689918708DE9}"/>
                </a:ext>
              </a:extLst>
            </p:cNvPr>
            <p:cNvCxnSpPr>
              <a:cxnSpLocks/>
            </p:cNvCxnSpPr>
            <p:nvPr/>
          </p:nvCxnSpPr>
          <p:spPr>
            <a:xfrm>
              <a:off x="7712865" y="1679963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B9D84D30-8D8A-4CC2-96EB-03B4C42C2E85}"/>
              </a:ext>
            </a:extLst>
          </p:cNvPr>
          <p:cNvSpPr txBox="1"/>
          <p:nvPr/>
        </p:nvSpPr>
        <p:spPr>
          <a:xfrm>
            <a:off x="6096000" y="1089884"/>
            <a:ext cx="2735874" cy="20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  회원가입   마이페이지   장바구니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13FD299-37DE-44CD-A29F-66B24E10BF6A}"/>
              </a:ext>
            </a:extLst>
          </p:cNvPr>
          <p:cNvCxnSpPr>
            <a:cxnSpLocks/>
          </p:cNvCxnSpPr>
          <p:nvPr/>
        </p:nvCxnSpPr>
        <p:spPr>
          <a:xfrm>
            <a:off x="7349092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B86F0C7-7F88-426A-9B21-BA7E74182A8D}"/>
              </a:ext>
            </a:extLst>
          </p:cNvPr>
          <p:cNvCxnSpPr>
            <a:cxnSpLocks/>
          </p:cNvCxnSpPr>
          <p:nvPr/>
        </p:nvCxnSpPr>
        <p:spPr>
          <a:xfrm>
            <a:off x="7800537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C24CFD4-0091-4A08-9922-13D9C7D2EBE3}"/>
              </a:ext>
            </a:extLst>
          </p:cNvPr>
          <p:cNvCxnSpPr>
            <a:cxnSpLocks/>
          </p:cNvCxnSpPr>
          <p:nvPr/>
        </p:nvCxnSpPr>
        <p:spPr>
          <a:xfrm>
            <a:off x="8357780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9C7329E-D895-4803-A43B-78D9B297BAC8}"/>
              </a:ext>
            </a:extLst>
          </p:cNvPr>
          <p:cNvSpPr txBox="1"/>
          <p:nvPr/>
        </p:nvSpPr>
        <p:spPr>
          <a:xfrm>
            <a:off x="9153526" y="1312119"/>
            <a:ext cx="2702718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로그인화면 내에 회원가입 화면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EF2AF91-954A-467F-AE65-D57EDE14728E}"/>
              </a:ext>
            </a:extLst>
          </p:cNvPr>
          <p:cNvSpPr/>
          <p:nvPr/>
        </p:nvSpPr>
        <p:spPr>
          <a:xfrm>
            <a:off x="931178" y="1912945"/>
            <a:ext cx="4110606" cy="4362257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F959277D-2F9D-4B2D-96CC-9070E0C76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413859"/>
              </p:ext>
            </p:extLst>
          </p:nvPr>
        </p:nvGraphicFramePr>
        <p:xfrm>
          <a:off x="9136371" y="2504818"/>
          <a:ext cx="2719874" cy="3857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8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아이핀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휴대폰 인증을 통해 본인 인증을 진행할 수 있음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비밀번호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이메일주소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휴대폰 번호를 입력할 수 있음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7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딜러 회원 가입일 경우 별도 법인 상호 및 사본 업로드 대표자명 기입을 통해 인증 후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판매자가 될 수 있음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183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57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7" name="직사각형 66">
            <a:extLst>
              <a:ext uri="{FF2B5EF4-FFF2-40B4-BE49-F238E27FC236}">
                <a16:creationId xmlns:a16="http://schemas.microsoft.com/office/drawing/2014/main" id="{71E1EF76-9C50-4D64-A364-3F52257C0C99}"/>
              </a:ext>
            </a:extLst>
          </p:cNvPr>
          <p:cNvSpPr/>
          <p:nvPr/>
        </p:nvSpPr>
        <p:spPr>
          <a:xfrm>
            <a:off x="567141" y="1895042"/>
            <a:ext cx="344004" cy="320670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1</a:t>
            </a:r>
            <a:endParaRPr lang="ko-KR" altLang="en-US" sz="1500" b="1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F649391F-8341-446E-8A5D-4C9653393D60}"/>
              </a:ext>
            </a:extLst>
          </p:cNvPr>
          <p:cNvSpPr/>
          <p:nvPr/>
        </p:nvSpPr>
        <p:spPr>
          <a:xfrm>
            <a:off x="6291738" y="5799041"/>
            <a:ext cx="1270897" cy="2681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회원가입완료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8E31C0E-861D-46CD-8455-1699FCF35BE9}"/>
              </a:ext>
            </a:extLst>
          </p:cNvPr>
          <p:cNvSpPr/>
          <p:nvPr/>
        </p:nvSpPr>
        <p:spPr>
          <a:xfrm>
            <a:off x="5099661" y="1895041"/>
            <a:ext cx="3767501" cy="434210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6F9B1E1-22EE-4C94-AB54-04EABEC26F24}"/>
              </a:ext>
            </a:extLst>
          </p:cNvPr>
          <p:cNvSpPr txBox="1"/>
          <p:nvPr/>
        </p:nvSpPr>
        <p:spPr>
          <a:xfrm>
            <a:off x="5108050" y="1972851"/>
            <a:ext cx="209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+mn-ea"/>
              </a:rPr>
              <a:t>사업자 등록증 입력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9E6AED7-DB2C-4A01-9710-3935AF72CB5D}"/>
              </a:ext>
            </a:extLst>
          </p:cNvPr>
          <p:cNvSpPr/>
          <p:nvPr/>
        </p:nvSpPr>
        <p:spPr>
          <a:xfrm>
            <a:off x="5473659" y="4235312"/>
            <a:ext cx="3242500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</a:rPr>
              <a:t>사업장 주소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5C0A28A-E552-42A8-922D-20C597A34687}"/>
              </a:ext>
            </a:extLst>
          </p:cNvPr>
          <p:cNvSpPr/>
          <p:nvPr/>
        </p:nvSpPr>
        <p:spPr>
          <a:xfrm>
            <a:off x="5473659" y="2774134"/>
            <a:ext cx="2199489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</a:rPr>
              <a:t>상호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</a:rPr>
              <a:t>법인명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sz="9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B79498D-B7A4-4C39-8141-365D77E69F33}"/>
              </a:ext>
            </a:extLst>
          </p:cNvPr>
          <p:cNvSpPr/>
          <p:nvPr/>
        </p:nvSpPr>
        <p:spPr>
          <a:xfrm>
            <a:off x="5473659" y="3240800"/>
            <a:ext cx="3242500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</a:rPr>
              <a:t>대표번호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290F222-C110-4192-B539-D4F0CE7566D8}"/>
              </a:ext>
            </a:extLst>
          </p:cNvPr>
          <p:cNvSpPr/>
          <p:nvPr/>
        </p:nvSpPr>
        <p:spPr>
          <a:xfrm>
            <a:off x="5473659" y="3730873"/>
            <a:ext cx="3242500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</a:rPr>
              <a:t>대표자명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8B42020-D3BF-4E0C-8F87-1DA25781A645}"/>
              </a:ext>
            </a:extLst>
          </p:cNvPr>
          <p:cNvSpPr txBox="1"/>
          <p:nvPr/>
        </p:nvSpPr>
        <p:spPr>
          <a:xfrm>
            <a:off x="5355427" y="2377411"/>
            <a:ext cx="209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+mn-ea"/>
              </a:rPr>
              <a:t>사본업로드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40B220B8-01F1-465A-9EB5-105285AB83D8}"/>
              </a:ext>
            </a:extLst>
          </p:cNvPr>
          <p:cNvSpPr/>
          <p:nvPr/>
        </p:nvSpPr>
        <p:spPr>
          <a:xfrm>
            <a:off x="6291738" y="2386988"/>
            <a:ext cx="1057353" cy="221731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업로드하기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DBCEF9C-C298-4406-8CDE-0CFBEC304E48}"/>
              </a:ext>
            </a:extLst>
          </p:cNvPr>
          <p:cNvSpPr/>
          <p:nvPr/>
        </p:nvSpPr>
        <p:spPr>
          <a:xfrm>
            <a:off x="5467827" y="4739751"/>
            <a:ext cx="3242500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</a:rPr>
              <a:t>업태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72E0412-0786-4B64-9CD4-43B9CBBC3C7C}"/>
              </a:ext>
            </a:extLst>
          </p:cNvPr>
          <p:cNvSpPr/>
          <p:nvPr/>
        </p:nvSpPr>
        <p:spPr>
          <a:xfrm>
            <a:off x="5467827" y="5244190"/>
            <a:ext cx="3242500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</a:rPr>
              <a:t>업종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523DBF9-5FE0-4D1C-A894-E8E8ED6A7D49}"/>
              </a:ext>
            </a:extLst>
          </p:cNvPr>
          <p:cNvSpPr txBox="1"/>
          <p:nvPr/>
        </p:nvSpPr>
        <p:spPr>
          <a:xfrm>
            <a:off x="1068536" y="1972851"/>
            <a:ext cx="209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+mn-ea"/>
              </a:rPr>
              <a:t>회원 정보를 입력해주세요</a:t>
            </a:r>
            <a:r>
              <a:rPr lang="en-US" altLang="ko-KR" sz="1100">
                <a:latin typeface="+mn-ea"/>
              </a:rPr>
              <a:t>.</a:t>
            </a:r>
            <a:endParaRPr lang="ko-KR" altLang="en-US" sz="1100">
              <a:latin typeface="+mn-ea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332A869-0769-475F-B166-F16A95211598}"/>
              </a:ext>
            </a:extLst>
          </p:cNvPr>
          <p:cNvSpPr/>
          <p:nvPr/>
        </p:nvSpPr>
        <p:spPr>
          <a:xfrm>
            <a:off x="1439721" y="4420920"/>
            <a:ext cx="3242500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</a:rPr>
              <a:t>휴대폰 번호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7846F9E-16A0-46E0-A5C9-8EF41FE72917}"/>
              </a:ext>
            </a:extLst>
          </p:cNvPr>
          <p:cNvSpPr/>
          <p:nvPr/>
        </p:nvSpPr>
        <p:spPr>
          <a:xfrm>
            <a:off x="1439721" y="2589628"/>
            <a:ext cx="2199489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</a:rPr>
              <a:t>아이디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</a:rPr>
              <a:t>이메일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sz="9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B8B9DAD-4BC5-4AF7-BB30-2939D8E8018E}"/>
              </a:ext>
            </a:extLst>
          </p:cNvPr>
          <p:cNvSpPr/>
          <p:nvPr/>
        </p:nvSpPr>
        <p:spPr>
          <a:xfrm>
            <a:off x="1439721" y="3056294"/>
            <a:ext cx="3242500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</a:rPr>
              <a:t>비밀번호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</a:rPr>
              <a:t>영문 숫자 특수문자 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</a:rPr>
              <a:t>가지 이상 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</a:rPr>
              <a:t>6~15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</a:rPr>
              <a:t>자 이내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359310E-E892-4B3F-AA61-53548A2AF3BD}"/>
              </a:ext>
            </a:extLst>
          </p:cNvPr>
          <p:cNvSpPr/>
          <p:nvPr/>
        </p:nvSpPr>
        <p:spPr>
          <a:xfrm>
            <a:off x="1439721" y="3511169"/>
            <a:ext cx="3242500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</a:rPr>
              <a:t>비밀번호 확인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5E0918F-12F3-4275-A24A-CA9031E529CE}"/>
              </a:ext>
            </a:extLst>
          </p:cNvPr>
          <p:cNvSpPr/>
          <p:nvPr/>
        </p:nvSpPr>
        <p:spPr>
          <a:xfrm>
            <a:off x="1439721" y="3966044"/>
            <a:ext cx="3242500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</a:rPr>
              <a:t>이메일주소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B437CB3-B060-4A37-BB22-FF56D2156B31}"/>
              </a:ext>
            </a:extLst>
          </p:cNvPr>
          <p:cNvSpPr/>
          <p:nvPr/>
        </p:nvSpPr>
        <p:spPr>
          <a:xfrm>
            <a:off x="1351068" y="2273652"/>
            <a:ext cx="45719" cy="2835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21C898A2-3794-4ADF-A240-168CEB06FE5F}"/>
              </a:ext>
            </a:extLst>
          </p:cNvPr>
          <p:cNvSpPr/>
          <p:nvPr/>
        </p:nvSpPr>
        <p:spPr>
          <a:xfrm>
            <a:off x="3790203" y="2647014"/>
            <a:ext cx="892018" cy="2751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중복확인</a:t>
            </a: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27E76738-37CC-4ECE-AC02-49BB6D793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721" y="4848134"/>
            <a:ext cx="226498" cy="205264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26C464E0-091C-4E42-B992-22C9CC0C0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007" y="5107816"/>
            <a:ext cx="226498" cy="205264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CB50BF7A-719A-4FB5-A76B-26AEE5D5C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007" y="5318511"/>
            <a:ext cx="226498" cy="205264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07257078-26FD-4A42-931D-0B5454D78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007" y="5529206"/>
            <a:ext cx="226498" cy="205264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348F8949-6C40-4A2A-A420-2CC329929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007" y="5739900"/>
            <a:ext cx="226498" cy="205264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64DE0F34-7826-40D6-B5C4-1B5258592107}"/>
              </a:ext>
            </a:extLst>
          </p:cNvPr>
          <p:cNvSpPr txBox="1"/>
          <p:nvPr/>
        </p:nvSpPr>
        <p:spPr>
          <a:xfrm>
            <a:off x="1693803" y="4849889"/>
            <a:ext cx="2096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전체 동의 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선택사항 포함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E8CBC1-3CF7-4203-A4EB-827DF218AAB3}"/>
              </a:ext>
            </a:extLst>
          </p:cNvPr>
          <p:cNvSpPr txBox="1"/>
          <p:nvPr/>
        </p:nvSpPr>
        <p:spPr>
          <a:xfrm>
            <a:off x="1932877" y="5103421"/>
            <a:ext cx="2096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필수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컴싸 이용약관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EAB5DE3-EE4D-4932-8D7A-38ED56381369}"/>
              </a:ext>
            </a:extLst>
          </p:cNvPr>
          <p:cNvSpPr txBox="1"/>
          <p:nvPr/>
        </p:nvSpPr>
        <p:spPr>
          <a:xfrm>
            <a:off x="1932877" y="5315876"/>
            <a:ext cx="2096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필수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개인정보 수집 및 이용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A3A1ED4-4C32-4AA4-8CAC-9039387399D9}"/>
              </a:ext>
            </a:extLst>
          </p:cNvPr>
          <p:cNvSpPr txBox="1"/>
          <p:nvPr/>
        </p:nvSpPr>
        <p:spPr>
          <a:xfrm>
            <a:off x="1932877" y="5528331"/>
            <a:ext cx="2096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선택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컴싸 마케팅 활용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7F910F2-B237-4F01-9E5A-0AB89043DC6D}"/>
              </a:ext>
            </a:extLst>
          </p:cNvPr>
          <p:cNvSpPr txBox="1"/>
          <p:nvPr/>
        </p:nvSpPr>
        <p:spPr>
          <a:xfrm>
            <a:off x="1932877" y="5740787"/>
            <a:ext cx="24641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선택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이벤트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쇼핑정보 이메일 수신 동의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D0906CB-F908-463D-AB2F-4377AEF91637}"/>
              </a:ext>
            </a:extLst>
          </p:cNvPr>
          <p:cNvSpPr txBox="1"/>
          <p:nvPr/>
        </p:nvSpPr>
        <p:spPr>
          <a:xfrm>
            <a:off x="1379874" y="2260906"/>
            <a:ext cx="209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+mn-ea"/>
              </a:rPr>
              <a:t>본인인증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319AF86C-74BE-48E9-ADE0-A30E0C963B02}"/>
              </a:ext>
            </a:extLst>
          </p:cNvPr>
          <p:cNvSpPr/>
          <p:nvPr/>
        </p:nvSpPr>
        <p:spPr>
          <a:xfrm>
            <a:off x="2200599" y="2270483"/>
            <a:ext cx="1172940" cy="221731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아이핀 인증</a:t>
            </a: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E21B0C2E-AA93-4835-89EB-6DB40157C2E2}"/>
              </a:ext>
            </a:extLst>
          </p:cNvPr>
          <p:cNvSpPr/>
          <p:nvPr/>
        </p:nvSpPr>
        <p:spPr>
          <a:xfrm>
            <a:off x="3508976" y="2270483"/>
            <a:ext cx="1172940" cy="221731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휴대폰 인증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A35E8B3-8D5D-4708-8987-28E9E5B8461E}"/>
              </a:ext>
            </a:extLst>
          </p:cNvPr>
          <p:cNvSpPr/>
          <p:nvPr/>
        </p:nvSpPr>
        <p:spPr>
          <a:xfrm>
            <a:off x="5050163" y="1898943"/>
            <a:ext cx="3943594" cy="4362257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3C99775-3DDD-49D5-99DB-CF94F9F45F1E}"/>
              </a:ext>
            </a:extLst>
          </p:cNvPr>
          <p:cNvSpPr/>
          <p:nvPr/>
        </p:nvSpPr>
        <p:spPr>
          <a:xfrm>
            <a:off x="4686126" y="1881040"/>
            <a:ext cx="344004" cy="320670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2</a:t>
            </a:r>
            <a:endParaRPr lang="ko-KR" altLang="en-US" sz="1500" b="1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69CDBBB-F7FF-4B41-8F15-954568337B5E}"/>
              </a:ext>
            </a:extLst>
          </p:cNvPr>
          <p:cNvSpPr txBox="1"/>
          <p:nvPr/>
        </p:nvSpPr>
        <p:spPr>
          <a:xfrm>
            <a:off x="5576887" y="6561718"/>
            <a:ext cx="1038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770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E8CAF0DF-A76F-4934-9E19-4BC8635FF8EE}"/>
              </a:ext>
            </a:extLst>
          </p:cNvPr>
          <p:cNvSpPr/>
          <p:nvPr/>
        </p:nvSpPr>
        <p:spPr>
          <a:xfrm>
            <a:off x="478520" y="2197915"/>
            <a:ext cx="8573201" cy="13148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B62E73-E31E-46B9-8718-9DDE5171E756}"/>
              </a:ext>
            </a:extLst>
          </p:cNvPr>
          <p:cNvSpPr/>
          <p:nvPr/>
        </p:nvSpPr>
        <p:spPr>
          <a:xfrm>
            <a:off x="1552574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상품 페이지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F3F021-EFC8-4253-940E-98EC90B77734}"/>
              </a:ext>
            </a:extLst>
          </p:cNvPr>
          <p:cNvSpPr/>
          <p:nvPr/>
        </p:nvSpPr>
        <p:spPr>
          <a:xfrm>
            <a:off x="6143623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상품 페이지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9584C3-5B13-4F0C-996B-0FBB4F059052}"/>
              </a:ext>
            </a:extLst>
          </p:cNvPr>
          <p:cNvSpPr/>
          <p:nvPr/>
        </p:nvSpPr>
        <p:spPr>
          <a:xfrm>
            <a:off x="495298" y="1869998"/>
            <a:ext cx="1285875" cy="21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추천 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7FE702-4520-4F14-A476-1E40E12D7DEA}"/>
              </a:ext>
            </a:extLst>
          </p:cNvPr>
          <p:cNvSpPr/>
          <p:nvPr/>
        </p:nvSpPr>
        <p:spPr>
          <a:xfrm>
            <a:off x="1781173" y="1869998"/>
            <a:ext cx="1285875" cy="217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낮은 가격 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779DFE-2AD4-442D-80C7-21F831278611}"/>
              </a:ext>
            </a:extLst>
          </p:cNvPr>
          <p:cNvSpPr/>
          <p:nvPr/>
        </p:nvSpPr>
        <p:spPr>
          <a:xfrm>
            <a:off x="3067048" y="1869998"/>
            <a:ext cx="1285875" cy="217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높은 가격 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7310C4-826F-4501-844B-88830FA1AF4A}"/>
              </a:ext>
            </a:extLst>
          </p:cNvPr>
          <p:cNvSpPr/>
          <p:nvPr/>
        </p:nvSpPr>
        <p:spPr>
          <a:xfrm>
            <a:off x="4352923" y="1869998"/>
            <a:ext cx="1285875" cy="217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최신 순</a:t>
            </a:r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21D39F5C-1B3A-4461-A375-BD1DE5F5E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19" y="2307145"/>
            <a:ext cx="954075" cy="9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45ABB2-75D9-42BA-A4CD-38FE5D08FCF9}"/>
              </a:ext>
            </a:extLst>
          </p:cNvPr>
          <p:cNvSpPr/>
          <p:nvPr/>
        </p:nvSpPr>
        <p:spPr>
          <a:xfrm>
            <a:off x="5638798" y="1869998"/>
            <a:ext cx="1285875" cy="217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할인율 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F145B6-87A1-491A-A6F9-893E38DA3685}"/>
              </a:ext>
            </a:extLst>
          </p:cNvPr>
          <p:cNvSpPr txBox="1"/>
          <p:nvPr/>
        </p:nvSpPr>
        <p:spPr>
          <a:xfrm>
            <a:off x="1864454" y="2364897"/>
            <a:ext cx="609460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/>
              <a:t>[애플] 16형 New MacBook Pro 1TB [MVVK2KH/A] [스페이스그레이] [CTO 제품(옵션 필수)]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D9A95-2754-4769-AB5F-30922DDE7193}"/>
              </a:ext>
            </a:extLst>
          </p:cNvPr>
          <p:cNvSpPr txBox="1"/>
          <p:nvPr/>
        </p:nvSpPr>
        <p:spPr>
          <a:xfrm>
            <a:off x="1864454" y="2692168"/>
            <a:ext cx="49390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인텔 / 코어i9-9세대 / 커피레이크-R / i9 2.3GHz / 옥타코어 / 40.8cm(16인치) / 3072x1920 / 광시야각(IPS) / 슈퍼브라이트 / 트루톤 / 16GB / LPDDR4(온보드) / SSD / 1TB / UHD 630 / 라데온 Pro 5500M / VRAM:4GB / 802.11 n/ac 무선랜 / 블루투스 5.0 / 웹캠 / USB 3.1 Type-C / 썬더볼트(4개) / 키보드 라이트 / 지문 인식 / 100Wh / macOS Catalina / 두께: 16.2mm / 2.0Kg / 용도: 게임용 , 그래픽작업용 / 터치 바 / 색상: 그레이 / 2019년형 맥북프로 / 출시가: 3,690,000원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9BB157-9704-47B3-8B73-8C55F4F8604F}"/>
              </a:ext>
            </a:extLst>
          </p:cNvPr>
          <p:cNvSpPr txBox="1"/>
          <p:nvPr/>
        </p:nvSpPr>
        <p:spPr>
          <a:xfrm>
            <a:off x="7466636" y="2462810"/>
            <a:ext cx="1171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3,690,000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5ECCE80-5591-4E69-8B71-958525BEA7F2}"/>
              </a:ext>
            </a:extLst>
          </p:cNvPr>
          <p:cNvSpPr/>
          <p:nvPr/>
        </p:nvSpPr>
        <p:spPr>
          <a:xfrm>
            <a:off x="8011088" y="2834247"/>
            <a:ext cx="946387" cy="3430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구매하기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C0031FF-75AE-4D8F-983A-D0EEA3110ADE}"/>
              </a:ext>
            </a:extLst>
          </p:cNvPr>
          <p:cNvSpPr/>
          <p:nvPr/>
        </p:nvSpPr>
        <p:spPr>
          <a:xfrm>
            <a:off x="6952107" y="2834247"/>
            <a:ext cx="946387" cy="3430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장바구니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0536911-D31A-49B9-9C95-89394DC86206}"/>
              </a:ext>
            </a:extLst>
          </p:cNvPr>
          <p:cNvSpPr/>
          <p:nvPr/>
        </p:nvSpPr>
        <p:spPr>
          <a:xfrm>
            <a:off x="478520" y="3601190"/>
            <a:ext cx="8573201" cy="13148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A13BCB-D422-488E-818C-E29CF613D558}"/>
              </a:ext>
            </a:extLst>
          </p:cNvPr>
          <p:cNvSpPr txBox="1"/>
          <p:nvPr/>
        </p:nvSpPr>
        <p:spPr>
          <a:xfrm>
            <a:off x="1864454" y="3768172"/>
            <a:ext cx="609460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/>
              <a:t>[ASRock] H410M-HDV </a:t>
            </a:r>
            <a:r>
              <a:rPr lang="ko-KR" altLang="en-US" sz="900" b="1"/>
              <a:t>에즈윈 </a:t>
            </a:r>
            <a:r>
              <a:rPr lang="en-US" altLang="ko-KR" sz="900" b="1"/>
              <a:t>(</a:t>
            </a:r>
            <a:r>
              <a:rPr lang="ko-KR" altLang="en-US" sz="900" b="1"/>
              <a:t>벌크</a:t>
            </a:r>
            <a:r>
              <a:rPr lang="en-US" altLang="ko-KR" sz="900" b="1"/>
              <a:t>) (</a:t>
            </a:r>
            <a:r>
              <a:rPr lang="ko-KR" altLang="en-US" sz="900" b="1"/>
              <a:t>인텔</a:t>
            </a:r>
            <a:r>
              <a:rPr lang="en-US" altLang="ko-KR" sz="900" b="1"/>
              <a:t>H410/M-ATX)</a:t>
            </a:r>
            <a:endParaRPr lang="ko-KR" altLang="en-US" sz="9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A65B03-E02E-4E1F-969E-78C2275EBCC2}"/>
              </a:ext>
            </a:extLst>
          </p:cNvPr>
          <p:cNvSpPr txBox="1"/>
          <p:nvPr/>
        </p:nvSpPr>
        <p:spPr>
          <a:xfrm>
            <a:off x="1864454" y="4095443"/>
            <a:ext cx="4939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인텔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소켓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1200) / (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인텔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) H410 / M-ATX (19.7x18.8cm) 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전원부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: 5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페이즈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DDR4 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메모리 용량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최대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64GB / XMP / VGA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연결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: PCIe3.0 x16 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그래픽 출력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: D-SUB , DVI , HDMI / PCIe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슬롯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: 2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개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SATA3: 4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개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PS/2: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콤보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개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USB 2.0: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후면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개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USB 3.1 Gen 1: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후면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개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기가비트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LAN / 100Mbps LAN / UEFI</a:t>
            </a:r>
            <a:endParaRPr lang="ko-KR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9F80D4-6BA4-4F39-8A13-4BBF6BE4493D}"/>
              </a:ext>
            </a:extLst>
          </p:cNvPr>
          <p:cNvSpPr txBox="1"/>
          <p:nvPr/>
        </p:nvSpPr>
        <p:spPr>
          <a:xfrm>
            <a:off x="7466636" y="3866085"/>
            <a:ext cx="1171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80,000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43AF42B-813E-46C8-80E6-B8CE1B9253BE}"/>
              </a:ext>
            </a:extLst>
          </p:cNvPr>
          <p:cNvSpPr/>
          <p:nvPr/>
        </p:nvSpPr>
        <p:spPr>
          <a:xfrm>
            <a:off x="8011088" y="4237522"/>
            <a:ext cx="946387" cy="3430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구매하기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BFDC7AD3-C88C-459B-B5DB-300A59EADA3D}"/>
              </a:ext>
            </a:extLst>
          </p:cNvPr>
          <p:cNvSpPr/>
          <p:nvPr/>
        </p:nvSpPr>
        <p:spPr>
          <a:xfrm>
            <a:off x="6952107" y="4237522"/>
            <a:ext cx="946387" cy="3430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장바구니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568FBE-E8A5-45D4-9A9E-810998080125}"/>
              </a:ext>
            </a:extLst>
          </p:cNvPr>
          <p:cNvSpPr/>
          <p:nvPr/>
        </p:nvSpPr>
        <p:spPr>
          <a:xfrm>
            <a:off x="478520" y="5004465"/>
            <a:ext cx="8573201" cy="13148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A9730D5-9518-4301-A544-1017A5332714}"/>
              </a:ext>
            </a:extLst>
          </p:cNvPr>
          <p:cNvSpPr txBox="1"/>
          <p:nvPr/>
        </p:nvSpPr>
        <p:spPr>
          <a:xfrm>
            <a:off x="1864454" y="5171447"/>
            <a:ext cx="609460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/>
              <a:t>[</a:t>
            </a:r>
            <a:r>
              <a:rPr lang="ko-KR" altLang="en-US" sz="900" b="1"/>
              <a:t>삼성전자</a:t>
            </a:r>
            <a:r>
              <a:rPr lang="en-US" altLang="ko-KR" sz="900" b="1"/>
              <a:t>] </a:t>
            </a:r>
            <a:r>
              <a:rPr lang="ko-KR" altLang="en-US" sz="900" b="1"/>
              <a:t>삼성 스마트모니터 </a:t>
            </a:r>
            <a:r>
              <a:rPr lang="en-US" altLang="ko-KR" sz="900" b="1"/>
              <a:t>M5 S27AM500</a:t>
            </a:r>
            <a:endParaRPr lang="ko-KR" altLang="en-US" sz="9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516A6E-477D-43D8-9898-2601E6813666}"/>
              </a:ext>
            </a:extLst>
          </p:cNvPr>
          <p:cNvSpPr txBox="1"/>
          <p:nvPr/>
        </p:nvSpPr>
        <p:spPr>
          <a:xfrm>
            <a:off x="1864454" y="5498718"/>
            <a:ext cx="49390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68.6cm(27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인치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) 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와이드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(16:9) 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평면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VA 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광시야각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1920 x 1080(FHD) / 0.3114mm / 8ms(GTG) / 250cd / 3,000:1 / 60Hz / HDMI 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플리커 프리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블루라이트 차단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게임모드 지원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스피커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리모컨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Wi-Fi(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무선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) 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스마트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TV 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블루투스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틸트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100 x 100mm / HDR / HDR10 / 50W / 0.5W / 5kg 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유튜브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넷플릭스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38097B-DD08-49E7-9A97-140369818D8D}"/>
              </a:ext>
            </a:extLst>
          </p:cNvPr>
          <p:cNvSpPr txBox="1"/>
          <p:nvPr/>
        </p:nvSpPr>
        <p:spPr>
          <a:xfrm>
            <a:off x="7466636" y="5269360"/>
            <a:ext cx="1171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370,000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4A7A263-480D-4E42-BE25-D4123B399C26}"/>
              </a:ext>
            </a:extLst>
          </p:cNvPr>
          <p:cNvSpPr/>
          <p:nvPr/>
        </p:nvSpPr>
        <p:spPr>
          <a:xfrm>
            <a:off x="8011088" y="5640797"/>
            <a:ext cx="946387" cy="3430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구매하기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FFCFF4C-238E-4CDA-B1DD-F8B92E7BFAE9}"/>
              </a:ext>
            </a:extLst>
          </p:cNvPr>
          <p:cNvSpPr/>
          <p:nvPr/>
        </p:nvSpPr>
        <p:spPr>
          <a:xfrm>
            <a:off x="6952107" y="5640797"/>
            <a:ext cx="946387" cy="3430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장바구니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7022139-5CB1-4F36-9CDB-06B1B6563761}"/>
              </a:ext>
            </a:extLst>
          </p:cNvPr>
          <p:cNvSpPr/>
          <p:nvPr/>
        </p:nvSpPr>
        <p:spPr>
          <a:xfrm>
            <a:off x="514350" y="1296245"/>
            <a:ext cx="1702590" cy="4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로고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1E011E3-C8C6-4831-9F3F-89AB7948E9AF}"/>
              </a:ext>
            </a:extLst>
          </p:cNvPr>
          <p:cNvCxnSpPr>
            <a:cxnSpLocks/>
          </p:cNvCxnSpPr>
          <p:nvPr/>
        </p:nvCxnSpPr>
        <p:spPr>
          <a:xfrm flipV="1">
            <a:off x="2352675" y="1772524"/>
            <a:ext cx="5791200" cy="95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그림 51">
            <a:extLst>
              <a:ext uri="{FF2B5EF4-FFF2-40B4-BE49-F238E27FC236}">
                <a16:creationId xmlns:a16="http://schemas.microsoft.com/office/drawing/2014/main" id="{59CD9FB3-E03C-46D3-B604-0C82BD439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35" y="1352224"/>
            <a:ext cx="371475" cy="333375"/>
          </a:xfrm>
          <a:prstGeom prst="rect">
            <a:avLst/>
          </a:prstGeom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9E6849A5-F58A-465A-99CF-45E1466F033D}"/>
              </a:ext>
            </a:extLst>
          </p:cNvPr>
          <p:cNvGrpSpPr/>
          <p:nvPr/>
        </p:nvGrpSpPr>
        <p:grpSpPr>
          <a:xfrm>
            <a:off x="8305799" y="1381999"/>
            <a:ext cx="390525" cy="400039"/>
            <a:chOff x="7643811" y="1400175"/>
            <a:chExt cx="390525" cy="400039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5C8DD99-3972-47BE-AF84-3123531D7008}"/>
                </a:ext>
              </a:extLst>
            </p:cNvPr>
            <p:cNvSpPr/>
            <p:nvPr/>
          </p:nvSpPr>
          <p:spPr>
            <a:xfrm>
              <a:off x="7643811" y="1400175"/>
              <a:ext cx="390525" cy="4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B62BDE0-0194-4887-9745-93BF976B3C09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2876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DDBEDBF-30B4-46A3-8F63-1A54B66838DF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9781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2F07AA11-31CF-4AE8-B6F8-3CE0624F8B03}"/>
                </a:ext>
              </a:extLst>
            </p:cNvPr>
            <p:cNvCxnSpPr>
              <a:cxnSpLocks/>
            </p:cNvCxnSpPr>
            <p:nvPr/>
          </p:nvCxnSpPr>
          <p:spPr>
            <a:xfrm>
              <a:off x="7712865" y="1679963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C876663-5DFB-49BE-8445-EEEC148521BE}"/>
              </a:ext>
            </a:extLst>
          </p:cNvPr>
          <p:cNvSpPr txBox="1"/>
          <p:nvPr/>
        </p:nvSpPr>
        <p:spPr>
          <a:xfrm>
            <a:off x="6096000" y="1089884"/>
            <a:ext cx="2735874" cy="20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  회원가입   마이페이지   장바구니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27F204A-0D24-43BE-8A0E-1B5AB23324D6}"/>
              </a:ext>
            </a:extLst>
          </p:cNvPr>
          <p:cNvCxnSpPr>
            <a:cxnSpLocks/>
          </p:cNvCxnSpPr>
          <p:nvPr/>
        </p:nvCxnSpPr>
        <p:spPr>
          <a:xfrm>
            <a:off x="7349092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F291AF7-E301-4F6A-B585-1E21845B7AEE}"/>
              </a:ext>
            </a:extLst>
          </p:cNvPr>
          <p:cNvCxnSpPr>
            <a:cxnSpLocks/>
          </p:cNvCxnSpPr>
          <p:nvPr/>
        </p:nvCxnSpPr>
        <p:spPr>
          <a:xfrm>
            <a:off x="7800537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4B03195-0230-4C20-A559-D4458E9D525B}"/>
              </a:ext>
            </a:extLst>
          </p:cNvPr>
          <p:cNvCxnSpPr>
            <a:cxnSpLocks/>
          </p:cNvCxnSpPr>
          <p:nvPr/>
        </p:nvCxnSpPr>
        <p:spPr>
          <a:xfrm>
            <a:off x="8357780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" name="그림 1023">
            <a:extLst>
              <a:ext uri="{FF2B5EF4-FFF2-40B4-BE49-F238E27FC236}">
                <a16:creationId xmlns:a16="http://schemas.microsoft.com/office/drawing/2014/main" id="{5BE6D585-F656-4839-878E-A5760C196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789" y="3856304"/>
            <a:ext cx="695702" cy="685108"/>
          </a:xfrm>
          <a:prstGeom prst="rect">
            <a:avLst/>
          </a:prstGeom>
        </p:spPr>
      </p:pic>
      <p:pic>
        <p:nvPicPr>
          <p:cNvPr id="1027" name="그림 1026">
            <a:extLst>
              <a:ext uri="{FF2B5EF4-FFF2-40B4-BE49-F238E27FC236}">
                <a16:creationId xmlns:a16="http://schemas.microsoft.com/office/drawing/2014/main" id="{2A1C5797-961C-40C1-8A9E-C02F4C4A82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361" y="5286863"/>
            <a:ext cx="1171748" cy="863683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E8658895-162D-475D-9852-6DB4AE2E1A1F}"/>
              </a:ext>
            </a:extLst>
          </p:cNvPr>
          <p:cNvSpPr txBox="1"/>
          <p:nvPr/>
        </p:nvSpPr>
        <p:spPr>
          <a:xfrm>
            <a:off x="9153526" y="1312119"/>
            <a:ext cx="2702718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상품 페이지에서 상품이 보여지는 화면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3A9D5D2-BDF4-4AE7-8419-0FD080E3145E}"/>
              </a:ext>
            </a:extLst>
          </p:cNvPr>
          <p:cNvSpPr/>
          <p:nvPr/>
        </p:nvSpPr>
        <p:spPr>
          <a:xfrm>
            <a:off x="420228" y="1826123"/>
            <a:ext cx="6828297" cy="312282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AEFDD36-EFE2-4747-BB93-6BDB33EF1684}"/>
              </a:ext>
            </a:extLst>
          </p:cNvPr>
          <p:cNvSpPr/>
          <p:nvPr/>
        </p:nvSpPr>
        <p:spPr>
          <a:xfrm>
            <a:off x="420228" y="2198139"/>
            <a:ext cx="8631494" cy="1331516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7061213-8132-4CF1-BEDA-A9610F51A842}"/>
              </a:ext>
            </a:extLst>
          </p:cNvPr>
          <p:cNvSpPr/>
          <p:nvPr/>
        </p:nvSpPr>
        <p:spPr>
          <a:xfrm>
            <a:off x="41615" y="1802164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1</a:t>
            </a:r>
            <a:endParaRPr lang="ko-KR" altLang="en-US" sz="1500" b="1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4ADC046-C797-4240-8F22-6ED60AEC618A}"/>
              </a:ext>
            </a:extLst>
          </p:cNvPr>
          <p:cNvSpPr/>
          <p:nvPr/>
        </p:nvSpPr>
        <p:spPr>
          <a:xfrm>
            <a:off x="49579" y="2179054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2</a:t>
            </a:r>
            <a:endParaRPr lang="ko-KR" altLang="en-US" sz="1500" b="1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F39A66BD-BF3D-43C8-A98D-1E0C98037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257002"/>
              </p:ext>
            </p:extLst>
          </p:nvPr>
        </p:nvGraphicFramePr>
        <p:xfrm>
          <a:off x="9136371" y="2504818"/>
          <a:ext cx="2719874" cy="3857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8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추천 순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낮은 가격순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높은 가격 순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최신 순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할인율 순으로 정렬할 수 있음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7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상품 페이지 내에 제품 이미지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제품 명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제품 상세 내용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가격이 표시되며 장바구니 및 구매하기 버튼이 표시됨 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183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57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89C92D99-7742-43D2-B7DB-E0800220FF0F}"/>
              </a:ext>
            </a:extLst>
          </p:cNvPr>
          <p:cNvSpPr txBox="1"/>
          <p:nvPr/>
        </p:nvSpPr>
        <p:spPr>
          <a:xfrm>
            <a:off x="5576887" y="6561718"/>
            <a:ext cx="1038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74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E8CAF0DF-A76F-4934-9E19-4BC8635FF8EE}"/>
              </a:ext>
            </a:extLst>
          </p:cNvPr>
          <p:cNvSpPr/>
          <p:nvPr/>
        </p:nvSpPr>
        <p:spPr>
          <a:xfrm>
            <a:off x="478520" y="2197915"/>
            <a:ext cx="8573201" cy="13148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B62E73-E31E-46B9-8718-9DDE5171E756}"/>
              </a:ext>
            </a:extLst>
          </p:cNvPr>
          <p:cNvSpPr/>
          <p:nvPr/>
        </p:nvSpPr>
        <p:spPr>
          <a:xfrm>
            <a:off x="1552574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상품 페이지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F3F021-EFC8-4253-940E-98EC90B77734}"/>
              </a:ext>
            </a:extLst>
          </p:cNvPr>
          <p:cNvSpPr/>
          <p:nvPr/>
        </p:nvSpPr>
        <p:spPr>
          <a:xfrm>
            <a:off x="6143623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상품 페이지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9584C3-5B13-4F0C-996B-0FBB4F059052}"/>
              </a:ext>
            </a:extLst>
          </p:cNvPr>
          <p:cNvSpPr/>
          <p:nvPr/>
        </p:nvSpPr>
        <p:spPr>
          <a:xfrm>
            <a:off x="495298" y="1869998"/>
            <a:ext cx="1285875" cy="21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추천 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7FE702-4520-4F14-A476-1E40E12D7DEA}"/>
              </a:ext>
            </a:extLst>
          </p:cNvPr>
          <p:cNvSpPr/>
          <p:nvPr/>
        </p:nvSpPr>
        <p:spPr>
          <a:xfrm>
            <a:off x="1781173" y="1869998"/>
            <a:ext cx="1285875" cy="217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낮은 가격 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779DFE-2AD4-442D-80C7-21F831278611}"/>
              </a:ext>
            </a:extLst>
          </p:cNvPr>
          <p:cNvSpPr/>
          <p:nvPr/>
        </p:nvSpPr>
        <p:spPr>
          <a:xfrm>
            <a:off x="3067048" y="1869998"/>
            <a:ext cx="1285875" cy="217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높은 가격 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7310C4-826F-4501-844B-88830FA1AF4A}"/>
              </a:ext>
            </a:extLst>
          </p:cNvPr>
          <p:cNvSpPr/>
          <p:nvPr/>
        </p:nvSpPr>
        <p:spPr>
          <a:xfrm>
            <a:off x="4352923" y="1869998"/>
            <a:ext cx="1285875" cy="217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최신 순</a:t>
            </a:r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21D39F5C-1B3A-4461-A375-BD1DE5F5E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19" y="2307145"/>
            <a:ext cx="954075" cy="9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45ABB2-75D9-42BA-A4CD-38FE5D08FCF9}"/>
              </a:ext>
            </a:extLst>
          </p:cNvPr>
          <p:cNvSpPr/>
          <p:nvPr/>
        </p:nvSpPr>
        <p:spPr>
          <a:xfrm>
            <a:off x="5638798" y="1869998"/>
            <a:ext cx="1285875" cy="217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할인율 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F145B6-87A1-491A-A6F9-893E38DA3685}"/>
              </a:ext>
            </a:extLst>
          </p:cNvPr>
          <p:cNvSpPr txBox="1"/>
          <p:nvPr/>
        </p:nvSpPr>
        <p:spPr>
          <a:xfrm>
            <a:off x="1864454" y="2364897"/>
            <a:ext cx="609460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/>
              <a:t>[애플] 16형 New MacBook Pro 1TB [MVVK2KH/A] [스페이스그레이] [CTO 제품(옵션 필수)]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D9A95-2754-4769-AB5F-30922DDE7193}"/>
              </a:ext>
            </a:extLst>
          </p:cNvPr>
          <p:cNvSpPr txBox="1"/>
          <p:nvPr/>
        </p:nvSpPr>
        <p:spPr>
          <a:xfrm>
            <a:off x="1864454" y="2692168"/>
            <a:ext cx="49390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인텔 / 코어i9-9세대 / 커피레이크-R / i9 2.3GHz / 옥타코어 / 40.8cm(16인치) / 3072x1920 / 광시야각(IPS) / 슈퍼브라이트 / 트루톤 / 16GB / LPDDR4(온보드) / SSD / 1TB / UHD 630 / 라데온 Pro 5500M / VRAM:4GB / 802.11 n/ac 무선랜 / 블루투스 5.0 / 웹캠 / USB 3.1 Type-C / 썬더볼트(4개) / 키보드 라이트 / 지문 인식 / 100Wh / macOS Catalina / 두께: 16.2mm / 2.0Kg / 용도: 게임용 , 그래픽작업용 / 터치 바 / 색상: 그레이 / 2019년형 맥북프로 / 출시가: 3,690,000원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9BB157-9704-47B3-8B73-8C55F4F8604F}"/>
              </a:ext>
            </a:extLst>
          </p:cNvPr>
          <p:cNvSpPr txBox="1"/>
          <p:nvPr/>
        </p:nvSpPr>
        <p:spPr>
          <a:xfrm>
            <a:off x="7466636" y="2462810"/>
            <a:ext cx="1171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3,690,000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5ECCE80-5591-4E69-8B71-958525BEA7F2}"/>
              </a:ext>
            </a:extLst>
          </p:cNvPr>
          <p:cNvSpPr/>
          <p:nvPr/>
        </p:nvSpPr>
        <p:spPr>
          <a:xfrm>
            <a:off x="8011088" y="2834247"/>
            <a:ext cx="946387" cy="3430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구매하기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C0031FF-75AE-4D8F-983A-D0EEA3110ADE}"/>
              </a:ext>
            </a:extLst>
          </p:cNvPr>
          <p:cNvSpPr/>
          <p:nvPr/>
        </p:nvSpPr>
        <p:spPr>
          <a:xfrm>
            <a:off x="6952107" y="2834247"/>
            <a:ext cx="946387" cy="3430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장바구니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0536911-D31A-49B9-9C95-89394DC86206}"/>
              </a:ext>
            </a:extLst>
          </p:cNvPr>
          <p:cNvSpPr/>
          <p:nvPr/>
        </p:nvSpPr>
        <p:spPr>
          <a:xfrm>
            <a:off x="478520" y="3601190"/>
            <a:ext cx="8573201" cy="13148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A13BCB-D422-488E-818C-E29CF613D558}"/>
              </a:ext>
            </a:extLst>
          </p:cNvPr>
          <p:cNvSpPr txBox="1"/>
          <p:nvPr/>
        </p:nvSpPr>
        <p:spPr>
          <a:xfrm>
            <a:off x="1864454" y="3768172"/>
            <a:ext cx="609460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/>
              <a:t>[ASRock] H410M-HDV </a:t>
            </a:r>
            <a:r>
              <a:rPr lang="ko-KR" altLang="en-US" sz="900" b="1"/>
              <a:t>에즈윈 </a:t>
            </a:r>
            <a:r>
              <a:rPr lang="en-US" altLang="ko-KR" sz="900" b="1"/>
              <a:t>(</a:t>
            </a:r>
            <a:r>
              <a:rPr lang="ko-KR" altLang="en-US" sz="900" b="1"/>
              <a:t>벌크</a:t>
            </a:r>
            <a:r>
              <a:rPr lang="en-US" altLang="ko-KR" sz="900" b="1"/>
              <a:t>) (</a:t>
            </a:r>
            <a:r>
              <a:rPr lang="ko-KR" altLang="en-US" sz="900" b="1"/>
              <a:t>인텔</a:t>
            </a:r>
            <a:r>
              <a:rPr lang="en-US" altLang="ko-KR" sz="900" b="1"/>
              <a:t>H410/M-ATX)</a:t>
            </a:r>
            <a:endParaRPr lang="ko-KR" altLang="en-US" sz="9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A65B03-E02E-4E1F-969E-78C2275EBCC2}"/>
              </a:ext>
            </a:extLst>
          </p:cNvPr>
          <p:cNvSpPr txBox="1"/>
          <p:nvPr/>
        </p:nvSpPr>
        <p:spPr>
          <a:xfrm>
            <a:off x="1864454" y="4095443"/>
            <a:ext cx="4939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인텔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소켓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1200) / (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인텔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) H410 / M-ATX (19.7x18.8cm) 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전원부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: 5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페이즈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DDR4 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메모리 용량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최대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64GB / XMP / VGA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연결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: PCIe3.0 x16 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그래픽 출력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: D-SUB , DVI , HDMI / PCIe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슬롯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: 2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개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SATA3: 4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개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PS/2: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콤보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개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USB 2.0: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후면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개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USB 3.1 Gen 1: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후면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개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기가비트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LAN / 100Mbps LAN / UEFI</a:t>
            </a:r>
            <a:endParaRPr lang="ko-KR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9F80D4-6BA4-4F39-8A13-4BBF6BE4493D}"/>
              </a:ext>
            </a:extLst>
          </p:cNvPr>
          <p:cNvSpPr txBox="1"/>
          <p:nvPr/>
        </p:nvSpPr>
        <p:spPr>
          <a:xfrm>
            <a:off x="7466636" y="3866085"/>
            <a:ext cx="1171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80,000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43AF42B-813E-46C8-80E6-B8CE1B9253BE}"/>
              </a:ext>
            </a:extLst>
          </p:cNvPr>
          <p:cNvSpPr/>
          <p:nvPr/>
        </p:nvSpPr>
        <p:spPr>
          <a:xfrm>
            <a:off x="8011088" y="4237522"/>
            <a:ext cx="946387" cy="3430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구매하기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BFDC7AD3-C88C-459B-B5DB-300A59EADA3D}"/>
              </a:ext>
            </a:extLst>
          </p:cNvPr>
          <p:cNvSpPr/>
          <p:nvPr/>
        </p:nvSpPr>
        <p:spPr>
          <a:xfrm>
            <a:off x="6952107" y="4237522"/>
            <a:ext cx="946387" cy="3430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장바구니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568FBE-E8A5-45D4-9A9E-810998080125}"/>
              </a:ext>
            </a:extLst>
          </p:cNvPr>
          <p:cNvSpPr/>
          <p:nvPr/>
        </p:nvSpPr>
        <p:spPr>
          <a:xfrm>
            <a:off x="478520" y="5004465"/>
            <a:ext cx="8573201" cy="13148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A9730D5-9518-4301-A544-1017A5332714}"/>
              </a:ext>
            </a:extLst>
          </p:cNvPr>
          <p:cNvSpPr txBox="1"/>
          <p:nvPr/>
        </p:nvSpPr>
        <p:spPr>
          <a:xfrm>
            <a:off x="1864454" y="5171447"/>
            <a:ext cx="609460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/>
              <a:t>[</a:t>
            </a:r>
            <a:r>
              <a:rPr lang="ko-KR" altLang="en-US" sz="900" b="1"/>
              <a:t>삼성전자</a:t>
            </a:r>
            <a:r>
              <a:rPr lang="en-US" altLang="ko-KR" sz="900" b="1"/>
              <a:t>] </a:t>
            </a:r>
            <a:r>
              <a:rPr lang="ko-KR" altLang="en-US" sz="900" b="1"/>
              <a:t>삼성 스마트모니터 </a:t>
            </a:r>
            <a:r>
              <a:rPr lang="en-US" altLang="ko-KR" sz="900" b="1"/>
              <a:t>M5 S27AM500</a:t>
            </a:r>
            <a:endParaRPr lang="ko-KR" altLang="en-US" sz="9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516A6E-477D-43D8-9898-2601E6813666}"/>
              </a:ext>
            </a:extLst>
          </p:cNvPr>
          <p:cNvSpPr txBox="1"/>
          <p:nvPr/>
        </p:nvSpPr>
        <p:spPr>
          <a:xfrm>
            <a:off x="1864454" y="5498718"/>
            <a:ext cx="49390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68.6cm(27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인치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) 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와이드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(16:9) 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평면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VA 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광시야각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1920 x 1080(FHD) / 0.3114mm / 8ms(GTG) / 250cd / 3,000:1 / 60Hz / HDMI 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플리커 프리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블루라이트 차단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게임모드 지원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스피커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리모컨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Wi-Fi(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무선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) 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스마트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TV 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블루투스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틸트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100 x 100mm / HDR / HDR10 / 50W / 0.5W / 5kg 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유튜브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넷플릭스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38097B-DD08-49E7-9A97-140369818D8D}"/>
              </a:ext>
            </a:extLst>
          </p:cNvPr>
          <p:cNvSpPr txBox="1"/>
          <p:nvPr/>
        </p:nvSpPr>
        <p:spPr>
          <a:xfrm>
            <a:off x="7466636" y="5269360"/>
            <a:ext cx="1171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370,000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4A7A263-480D-4E42-BE25-D4123B399C26}"/>
              </a:ext>
            </a:extLst>
          </p:cNvPr>
          <p:cNvSpPr/>
          <p:nvPr/>
        </p:nvSpPr>
        <p:spPr>
          <a:xfrm>
            <a:off x="8011088" y="5640797"/>
            <a:ext cx="946387" cy="3430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구매하기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FFCFF4C-238E-4CDA-B1DD-F8B92E7BFAE9}"/>
              </a:ext>
            </a:extLst>
          </p:cNvPr>
          <p:cNvSpPr/>
          <p:nvPr/>
        </p:nvSpPr>
        <p:spPr>
          <a:xfrm>
            <a:off x="6952107" y="5640797"/>
            <a:ext cx="946387" cy="3430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장바구니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7022139-5CB1-4F36-9CDB-06B1B6563761}"/>
              </a:ext>
            </a:extLst>
          </p:cNvPr>
          <p:cNvSpPr/>
          <p:nvPr/>
        </p:nvSpPr>
        <p:spPr>
          <a:xfrm>
            <a:off x="514350" y="1296245"/>
            <a:ext cx="1702590" cy="4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로고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1E011E3-C8C6-4831-9F3F-89AB7948E9AF}"/>
              </a:ext>
            </a:extLst>
          </p:cNvPr>
          <p:cNvCxnSpPr>
            <a:cxnSpLocks/>
          </p:cNvCxnSpPr>
          <p:nvPr/>
        </p:nvCxnSpPr>
        <p:spPr>
          <a:xfrm flipV="1">
            <a:off x="2352675" y="1772524"/>
            <a:ext cx="5791200" cy="95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그림 51">
            <a:extLst>
              <a:ext uri="{FF2B5EF4-FFF2-40B4-BE49-F238E27FC236}">
                <a16:creationId xmlns:a16="http://schemas.microsoft.com/office/drawing/2014/main" id="{59CD9FB3-E03C-46D3-B604-0C82BD439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35" y="1352224"/>
            <a:ext cx="371475" cy="333375"/>
          </a:xfrm>
          <a:prstGeom prst="rect">
            <a:avLst/>
          </a:prstGeom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9E6849A5-F58A-465A-99CF-45E1466F033D}"/>
              </a:ext>
            </a:extLst>
          </p:cNvPr>
          <p:cNvGrpSpPr/>
          <p:nvPr/>
        </p:nvGrpSpPr>
        <p:grpSpPr>
          <a:xfrm>
            <a:off x="8305799" y="1381999"/>
            <a:ext cx="390525" cy="400039"/>
            <a:chOff x="7643811" y="1400175"/>
            <a:chExt cx="390525" cy="400039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5C8DD99-3972-47BE-AF84-3123531D7008}"/>
                </a:ext>
              </a:extLst>
            </p:cNvPr>
            <p:cNvSpPr/>
            <p:nvPr/>
          </p:nvSpPr>
          <p:spPr>
            <a:xfrm>
              <a:off x="7643811" y="1400175"/>
              <a:ext cx="390525" cy="4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B62BDE0-0194-4887-9745-93BF976B3C09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2876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DDBEDBF-30B4-46A3-8F63-1A54B66838DF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9781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2F07AA11-31CF-4AE8-B6F8-3CE0624F8B03}"/>
                </a:ext>
              </a:extLst>
            </p:cNvPr>
            <p:cNvCxnSpPr>
              <a:cxnSpLocks/>
            </p:cNvCxnSpPr>
            <p:nvPr/>
          </p:nvCxnSpPr>
          <p:spPr>
            <a:xfrm>
              <a:off x="7712865" y="1679963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C876663-5DFB-49BE-8445-EEEC148521BE}"/>
              </a:ext>
            </a:extLst>
          </p:cNvPr>
          <p:cNvSpPr txBox="1"/>
          <p:nvPr/>
        </p:nvSpPr>
        <p:spPr>
          <a:xfrm>
            <a:off x="6096000" y="1089884"/>
            <a:ext cx="2735874" cy="20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  회원가입   마이페이지   장바구니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27F204A-0D24-43BE-8A0E-1B5AB23324D6}"/>
              </a:ext>
            </a:extLst>
          </p:cNvPr>
          <p:cNvCxnSpPr>
            <a:cxnSpLocks/>
          </p:cNvCxnSpPr>
          <p:nvPr/>
        </p:nvCxnSpPr>
        <p:spPr>
          <a:xfrm>
            <a:off x="7349092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F291AF7-E301-4F6A-B585-1E21845B7AEE}"/>
              </a:ext>
            </a:extLst>
          </p:cNvPr>
          <p:cNvCxnSpPr>
            <a:cxnSpLocks/>
          </p:cNvCxnSpPr>
          <p:nvPr/>
        </p:nvCxnSpPr>
        <p:spPr>
          <a:xfrm>
            <a:off x="7800537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4B03195-0230-4C20-A559-D4458E9D525B}"/>
              </a:ext>
            </a:extLst>
          </p:cNvPr>
          <p:cNvCxnSpPr>
            <a:cxnSpLocks/>
          </p:cNvCxnSpPr>
          <p:nvPr/>
        </p:nvCxnSpPr>
        <p:spPr>
          <a:xfrm>
            <a:off x="8357780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" name="그림 1023">
            <a:extLst>
              <a:ext uri="{FF2B5EF4-FFF2-40B4-BE49-F238E27FC236}">
                <a16:creationId xmlns:a16="http://schemas.microsoft.com/office/drawing/2014/main" id="{5BE6D585-F656-4839-878E-A5760C196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789" y="3856304"/>
            <a:ext cx="695702" cy="685108"/>
          </a:xfrm>
          <a:prstGeom prst="rect">
            <a:avLst/>
          </a:prstGeom>
        </p:spPr>
      </p:pic>
      <p:pic>
        <p:nvPicPr>
          <p:cNvPr id="1027" name="그림 1026">
            <a:extLst>
              <a:ext uri="{FF2B5EF4-FFF2-40B4-BE49-F238E27FC236}">
                <a16:creationId xmlns:a16="http://schemas.microsoft.com/office/drawing/2014/main" id="{2A1C5797-961C-40C1-8A9E-C02F4C4A82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361" y="5286863"/>
            <a:ext cx="1171748" cy="863683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D1A9E652-D766-4DC4-BBDF-A4AADA0F2236}"/>
              </a:ext>
            </a:extLst>
          </p:cNvPr>
          <p:cNvSpPr/>
          <p:nvPr/>
        </p:nvSpPr>
        <p:spPr>
          <a:xfrm>
            <a:off x="299984" y="1031845"/>
            <a:ext cx="8836387" cy="5339107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FF6202-ACBA-4F00-AC0C-771B40DC8428}"/>
              </a:ext>
            </a:extLst>
          </p:cNvPr>
          <p:cNvSpPr/>
          <p:nvPr/>
        </p:nvSpPr>
        <p:spPr>
          <a:xfrm>
            <a:off x="3067048" y="2834247"/>
            <a:ext cx="3392475" cy="17463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07BAAC-8046-4132-A2E7-075915D45EC3}"/>
              </a:ext>
            </a:extLst>
          </p:cNvPr>
          <p:cNvSpPr/>
          <p:nvPr/>
        </p:nvSpPr>
        <p:spPr>
          <a:xfrm>
            <a:off x="3324223" y="3928614"/>
            <a:ext cx="1432335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쇼핑계속하기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B44EB48-843D-45B7-88BE-9BFF7772EC89}"/>
              </a:ext>
            </a:extLst>
          </p:cNvPr>
          <p:cNvSpPr/>
          <p:nvPr/>
        </p:nvSpPr>
        <p:spPr>
          <a:xfrm>
            <a:off x="4762277" y="3925119"/>
            <a:ext cx="1432335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tx1"/>
                </a:solidFill>
              </a:rPr>
              <a:t>장바구니 가기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A90BFE-BFFD-4685-B755-0E36DFD7793A}"/>
              </a:ext>
            </a:extLst>
          </p:cNvPr>
          <p:cNvSpPr txBox="1"/>
          <p:nvPr/>
        </p:nvSpPr>
        <p:spPr>
          <a:xfrm>
            <a:off x="3591252" y="3335273"/>
            <a:ext cx="25957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/>
              <a:t>상품이 장바구니에 담겼습니다</a:t>
            </a:r>
            <a:r>
              <a:rPr lang="en-US" altLang="ko-KR" sz="1300"/>
              <a:t>.</a:t>
            </a:r>
            <a:endParaRPr lang="ko-KR" altLang="en-US" sz="13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AE88125-C727-4438-A2DF-86BF9AA22089}"/>
              </a:ext>
            </a:extLst>
          </p:cNvPr>
          <p:cNvSpPr/>
          <p:nvPr/>
        </p:nvSpPr>
        <p:spPr>
          <a:xfrm>
            <a:off x="6044926" y="2834757"/>
            <a:ext cx="414597" cy="348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tx1"/>
                </a:solidFill>
              </a:rPr>
              <a:t>X</a:t>
            </a: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9FE947-1754-477A-9722-0BB8B207AC60}"/>
              </a:ext>
            </a:extLst>
          </p:cNvPr>
          <p:cNvSpPr txBox="1"/>
          <p:nvPr/>
        </p:nvSpPr>
        <p:spPr>
          <a:xfrm>
            <a:off x="9153526" y="1312119"/>
            <a:ext cx="2702718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상품 페이지에서 장바구니 담는 화면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5F32AE4-D8BE-4D12-AF62-D208B93301E2}"/>
              </a:ext>
            </a:extLst>
          </p:cNvPr>
          <p:cNvSpPr/>
          <p:nvPr/>
        </p:nvSpPr>
        <p:spPr>
          <a:xfrm>
            <a:off x="2853425" y="2724421"/>
            <a:ext cx="3784635" cy="2023166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EFF0314-00B2-4515-8C43-C5C70BEE99A9}"/>
              </a:ext>
            </a:extLst>
          </p:cNvPr>
          <p:cNvSpPr/>
          <p:nvPr/>
        </p:nvSpPr>
        <p:spPr>
          <a:xfrm>
            <a:off x="2476708" y="2706105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1</a:t>
            </a:r>
            <a:endParaRPr lang="ko-KR" altLang="en-US" sz="1500" b="1"/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EEB19C71-A60E-41CA-91B7-F8C8334F9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182784"/>
              </p:ext>
            </p:extLst>
          </p:nvPr>
        </p:nvGraphicFramePr>
        <p:xfrm>
          <a:off x="9136371" y="2504818"/>
          <a:ext cx="2719874" cy="3857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8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장바구니 클릭 시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상품이 장바구니에 담겼습니다 라는 팝업 표시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쇼핑 계속하기 및 장바구니 가기 버튼 활성화 됨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714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183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57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21D4BC9B-4C64-41F2-BEC8-E10B3DB89AAC}"/>
              </a:ext>
            </a:extLst>
          </p:cNvPr>
          <p:cNvSpPr txBox="1"/>
          <p:nvPr/>
        </p:nvSpPr>
        <p:spPr>
          <a:xfrm>
            <a:off x="5576887" y="6561718"/>
            <a:ext cx="1038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739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6B62E73-E31E-46B9-8718-9DDE5171E756}"/>
              </a:ext>
            </a:extLst>
          </p:cNvPr>
          <p:cNvSpPr/>
          <p:nvPr/>
        </p:nvSpPr>
        <p:spPr>
          <a:xfrm>
            <a:off x="1552574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상품 페이지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상세 페이지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F3F021-EFC8-4253-940E-98EC90B77734}"/>
              </a:ext>
            </a:extLst>
          </p:cNvPr>
          <p:cNvSpPr/>
          <p:nvPr/>
        </p:nvSpPr>
        <p:spPr>
          <a:xfrm>
            <a:off x="6143623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상품 페이지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CA2187-A0F7-4BD3-BBAE-1CD29683D17D}"/>
              </a:ext>
            </a:extLst>
          </p:cNvPr>
          <p:cNvSpPr/>
          <p:nvPr/>
        </p:nvSpPr>
        <p:spPr>
          <a:xfrm>
            <a:off x="514350" y="1296245"/>
            <a:ext cx="1702590" cy="4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로고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C7334CF-A32A-43D4-AA1E-1BBA26A82538}"/>
              </a:ext>
            </a:extLst>
          </p:cNvPr>
          <p:cNvCxnSpPr>
            <a:cxnSpLocks/>
          </p:cNvCxnSpPr>
          <p:nvPr/>
        </p:nvCxnSpPr>
        <p:spPr>
          <a:xfrm flipV="1">
            <a:off x="2352675" y="1772524"/>
            <a:ext cx="5791200" cy="95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C57D573A-4A45-4B6A-9FC4-000621C07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535" y="1352224"/>
            <a:ext cx="371475" cy="333375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D866337-EB27-4043-8508-07B59EEC6779}"/>
              </a:ext>
            </a:extLst>
          </p:cNvPr>
          <p:cNvGrpSpPr/>
          <p:nvPr/>
        </p:nvGrpSpPr>
        <p:grpSpPr>
          <a:xfrm>
            <a:off x="8305799" y="1381999"/>
            <a:ext cx="390525" cy="400039"/>
            <a:chOff x="7643811" y="1400175"/>
            <a:chExt cx="390525" cy="40003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E08F33D-BBFA-46CC-AAF5-E6F8DA031AA2}"/>
                </a:ext>
              </a:extLst>
            </p:cNvPr>
            <p:cNvSpPr/>
            <p:nvPr/>
          </p:nvSpPr>
          <p:spPr>
            <a:xfrm>
              <a:off x="7643811" y="1400175"/>
              <a:ext cx="390525" cy="4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78BE4DD-2428-46E0-B2B9-3FD74F1DEEDF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2876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FCA8835-EA2D-45EA-BB4F-5CD1A616719A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9781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5871B16-4489-4464-84CE-F0F263DE2629}"/>
                </a:ext>
              </a:extLst>
            </p:cNvPr>
            <p:cNvCxnSpPr>
              <a:cxnSpLocks/>
            </p:cNvCxnSpPr>
            <p:nvPr/>
          </p:nvCxnSpPr>
          <p:spPr>
            <a:xfrm>
              <a:off x="7712865" y="1679963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C21F758-F849-450E-88B8-AB29BC646150}"/>
              </a:ext>
            </a:extLst>
          </p:cNvPr>
          <p:cNvSpPr txBox="1"/>
          <p:nvPr/>
        </p:nvSpPr>
        <p:spPr>
          <a:xfrm>
            <a:off x="6096000" y="1089884"/>
            <a:ext cx="2735874" cy="20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  회원가입   마이페이지   장바구니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A4C614E-089D-4C28-BBAB-8C3F73861DCE}"/>
              </a:ext>
            </a:extLst>
          </p:cNvPr>
          <p:cNvCxnSpPr>
            <a:cxnSpLocks/>
          </p:cNvCxnSpPr>
          <p:nvPr/>
        </p:nvCxnSpPr>
        <p:spPr>
          <a:xfrm>
            <a:off x="7349092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03B9A9-D06B-4ACF-9F4A-3A5B4F47E4BD}"/>
              </a:ext>
            </a:extLst>
          </p:cNvPr>
          <p:cNvCxnSpPr>
            <a:cxnSpLocks/>
          </p:cNvCxnSpPr>
          <p:nvPr/>
        </p:nvCxnSpPr>
        <p:spPr>
          <a:xfrm>
            <a:off x="7800537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F10B011-3BC6-4F7B-848B-66F1C74009C9}"/>
              </a:ext>
            </a:extLst>
          </p:cNvPr>
          <p:cNvCxnSpPr>
            <a:cxnSpLocks/>
          </p:cNvCxnSpPr>
          <p:nvPr/>
        </p:nvCxnSpPr>
        <p:spPr>
          <a:xfrm>
            <a:off x="8357780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9EED1A7D-65DE-4C2A-9B7F-DE4ED8E7C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81" y="2042880"/>
            <a:ext cx="1471493" cy="142455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CB0C23A-8514-4044-BB50-634728269663}"/>
              </a:ext>
            </a:extLst>
          </p:cNvPr>
          <p:cNvSpPr txBox="1"/>
          <p:nvPr/>
        </p:nvSpPr>
        <p:spPr>
          <a:xfrm>
            <a:off x="3825379" y="2223997"/>
            <a:ext cx="8389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/>
              <a:t>판매가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008F30-8C44-44B3-A074-84328E3BFEF7}"/>
              </a:ext>
            </a:extLst>
          </p:cNvPr>
          <p:cNvSpPr txBox="1"/>
          <p:nvPr/>
        </p:nvSpPr>
        <p:spPr>
          <a:xfrm>
            <a:off x="4664279" y="2223996"/>
            <a:ext cx="11325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329,000</a:t>
            </a:r>
            <a:r>
              <a:rPr lang="ko-KR" altLang="en-US" sz="1500" b="1"/>
              <a:t>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8084DD-F372-4635-BF58-93B9CAAF7823}"/>
              </a:ext>
            </a:extLst>
          </p:cNvPr>
          <p:cNvSpPr txBox="1"/>
          <p:nvPr/>
        </p:nvSpPr>
        <p:spPr>
          <a:xfrm>
            <a:off x="4956389" y="2707976"/>
            <a:ext cx="13148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/>
              <a:t>총 합계 금액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8E24FC-6AEA-4038-9AA7-D21178B5EF68}"/>
              </a:ext>
            </a:extLst>
          </p:cNvPr>
          <p:cNvSpPr txBox="1"/>
          <p:nvPr/>
        </p:nvSpPr>
        <p:spPr>
          <a:xfrm>
            <a:off x="6271278" y="2707975"/>
            <a:ext cx="11325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329,000</a:t>
            </a:r>
            <a:r>
              <a:rPr lang="ko-KR" altLang="en-US" sz="1500" b="1"/>
              <a:t>원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A475556-2ECB-4F99-A3DB-3D97E0E36993}"/>
              </a:ext>
            </a:extLst>
          </p:cNvPr>
          <p:cNvSpPr/>
          <p:nvPr/>
        </p:nvSpPr>
        <p:spPr>
          <a:xfrm>
            <a:off x="4497762" y="2722078"/>
            <a:ext cx="293615" cy="27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177DBFF-1A61-468C-8982-926D244A9E1F}"/>
              </a:ext>
            </a:extLst>
          </p:cNvPr>
          <p:cNvSpPr/>
          <p:nvPr/>
        </p:nvSpPr>
        <p:spPr>
          <a:xfrm>
            <a:off x="4204147" y="2722078"/>
            <a:ext cx="293615" cy="27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30C1221-CD72-4FD0-B505-850EC8496700}"/>
              </a:ext>
            </a:extLst>
          </p:cNvPr>
          <p:cNvSpPr/>
          <p:nvPr/>
        </p:nvSpPr>
        <p:spPr>
          <a:xfrm>
            <a:off x="3916125" y="2722078"/>
            <a:ext cx="293615" cy="27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C68ED83-3A0A-4912-B298-0F720845A542}"/>
              </a:ext>
            </a:extLst>
          </p:cNvPr>
          <p:cNvSpPr/>
          <p:nvPr/>
        </p:nvSpPr>
        <p:spPr>
          <a:xfrm>
            <a:off x="771181" y="4019288"/>
            <a:ext cx="1581494" cy="2997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상세정보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AFF36C-8987-47A8-9A4B-B34382D1C923}"/>
              </a:ext>
            </a:extLst>
          </p:cNvPr>
          <p:cNvSpPr/>
          <p:nvPr/>
        </p:nvSpPr>
        <p:spPr>
          <a:xfrm>
            <a:off x="2533476" y="4019288"/>
            <a:ext cx="1581494" cy="2997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구매후기</a:t>
            </a:r>
            <a:r>
              <a:rPr lang="en-US" altLang="ko-KR">
                <a:solidFill>
                  <a:schemeClr val="tx1"/>
                </a:solidFill>
              </a:rPr>
              <a:t>(0)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3E8C5C6-C540-4ED3-ADDA-315A6F49AFD1}"/>
              </a:ext>
            </a:extLst>
          </p:cNvPr>
          <p:cNvSpPr/>
          <p:nvPr/>
        </p:nvSpPr>
        <p:spPr>
          <a:xfrm>
            <a:off x="4562129" y="4019287"/>
            <a:ext cx="1581494" cy="2997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Q&amp;A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7EF0DCB-12E3-4EC3-955C-C6371BF9AB0C}"/>
              </a:ext>
            </a:extLst>
          </p:cNvPr>
          <p:cNvSpPr/>
          <p:nvPr/>
        </p:nvSpPr>
        <p:spPr>
          <a:xfrm>
            <a:off x="6724305" y="4019287"/>
            <a:ext cx="1815688" cy="2997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배송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교환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환불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611860-8400-4407-BD68-BE4978EFB7B4}"/>
              </a:ext>
            </a:extLst>
          </p:cNvPr>
          <p:cNvSpPr/>
          <p:nvPr/>
        </p:nvSpPr>
        <p:spPr>
          <a:xfrm>
            <a:off x="771181" y="4348468"/>
            <a:ext cx="1581494" cy="587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04B0093-D245-425E-B52E-84D7C72017B2}"/>
              </a:ext>
            </a:extLst>
          </p:cNvPr>
          <p:cNvSpPr/>
          <p:nvPr/>
        </p:nvSpPr>
        <p:spPr>
          <a:xfrm>
            <a:off x="771181" y="4521665"/>
            <a:ext cx="7768812" cy="1596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상세 설명 및 이미지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0B2A555-123A-4608-8207-11C8BFBE0B20}"/>
              </a:ext>
            </a:extLst>
          </p:cNvPr>
          <p:cNvSpPr/>
          <p:nvPr/>
        </p:nvSpPr>
        <p:spPr>
          <a:xfrm>
            <a:off x="4983495" y="3260822"/>
            <a:ext cx="946387" cy="3430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구매하기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5EAF26-C61C-44DB-A067-4E92DFF6440C}"/>
              </a:ext>
            </a:extLst>
          </p:cNvPr>
          <p:cNvSpPr/>
          <p:nvPr/>
        </p:nvSpPr>
        <p:spPr>
          <a:xfrm>
            <a:off x="3924514" y="3260822"/>
            <a:ext cx="946387" cy="3430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장바구니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C82938-125D-415C-9D80-04BD424A00FF}"/>
              </a:ext>
            </a:extLst>
          </p:cNvPr>
          <p:cNvSpPr txBox="1"/>
          <p:nvPr/>
        </p:nvSpPr>
        <p:spPr>
          <a:xfrm>
            <a:off x="9153526" y="1312119"/>
            <a:ext cx="2702718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상품 상세 페이지에서 상세 페이지 화면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740DEDE-0BC4-4987-ACE9-5FAAD3F3C2B2}"/>
              </a:ext>
            </a:extLst>
          </p:cNvPr>
          <p:cNvSpPr/>
          <p:nvPr/>
        </p:nvSpPr>
        <p:spPr>
          <a:xfrm>
            <a:off x="575495" y="1968831"/>
            <a:ext cx="8051773" cy="1782628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DE156B6-E512-4AD4-8746-DCC88780B83B}"/>
              </a:ext>
            </a:extLst>
          </p:cNvPr>
          <p:cNvSpPr/>
          <p:nvPr/>
        </p:nvSpPr>
        <p:spPr>
          <a:xfrm>
            <a:off x="575495" y="3825508"/>
            <a:ext cx="8051773" cy="2478236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048300E-5042-48CE-A82A-96F7E8CC0019}"/>
              </a:ext>
            </a:extLst>
          </p:cNvPr>
          <p:cNvSpPr/>
          <p:nvPr/>
        </p:nvSpPr>
        <p:spPr>
          <a:xfrm>
            <a:off x="196883" y="1949792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1</a:t>
            </a:r>
            <a:endParaRPr lang="ko-KR" altLang="en-US" sz="15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901C40B-4607-453B-ACC3-406669882E0E}"/>
              </a:ext>
            </a:extLst>
          </p:cNvPr>
          <p:cNvSpPr/>
          <p:nvPr/>
        </p:nvSpPr>
        <p:spPr>
          <a:xfrm>
            <a:off x="211768" y="3808889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2</a:t>
            </a:r>
            <a:endParaRPr lang="ko-KR" altLang="en-US" sz="1500" b="1"/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62532E8A-B234-463E-964F-BDB78D99E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740332"/>
              </p:ext>
            </p:extLst>
          </p:nvPr>
        </p:nvGraphicFramePr>
        <p:xfrm>
          <a:off x="9136371" y="2504818"/>
          <a:ext cx="2719874" cy="3857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8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상품 상세 페이지에서 상품 이미지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가격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총 합계금액 이표시됨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수량 버튼을 통해 개수를 늘리거나 줄일 수 있음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7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상세 정보 탭 내 제품 상세 설명이 텍스트 및 이미지로 표시됨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183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57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85A15AE2-85D6-40D0-990F-1CCB5CA4EB9E}"/>
              </a:ext>
            </a:extLst>
          </p:cNvPr>
          <p:cNvSpPr txBox="1"/>
          <p:nvPr/>
        </p:nvSpPr>
        <p:spPr>
          <a:xfrm>
            <a:off x="5576887" y="6561718"/>
            <a:ext cx="1038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13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62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6B62E73-E31E-46B9-8718-9DDE5171E756}"/>
              </a:ext>
            </a:extLst>
          </p:cNvPr>
          <p:cNvSpPr/>
          <p:nvPr/>
        </p:nvSpPr>
        <p:spPr>
          <a:xfrm>
            <a:off x="1552574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상품 페이지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상세 페이지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F3F021-EFC8-4253-940E-98EC90B77734}"/>
              </a:ext>
            </a:extLst>
          </p:cNvPr>
          <p:cNvSpPr/>
          <p:nvPr/>
        </p:nvSpPr>
        <p:spPr>
          <a:xfrm>
            <a:off x="6143623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상품 페이지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CA2187-A0F7-4BD3-BBAE-1CD29683D17D}"/>
              </a:ext>
            </a:extLst>
          </p:cNvPr>
          <p:cNvSpPr/>
          <p:nvPr/>
        </p:nvSpPr>
        <p:spPr>
          <a:xfrm>
            <a:off x="514350" y="1296245"/>
            <a:ext cx="1702590" cy="4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로고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C7334CF-A32A-43D4-AA1E-1BBA26A82538}"/>
              </a:ext>
            </a:extLst>
          </p:cNvPr>
          <p:cNvCxnSpPr>
            <a:cxnSpLocks/>
          </p:cNvCxnSpPr>
          <p:nvPr/>
        </p:nvCxnSpPr>
        <p:spPr>
          <a:xfrm flipV="1">
            <a:off x="2352675" y="1772524"/>
            <a:ext cx="5791200" cy="95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C57D573A-4A45-4B6A-9FC4-000621C07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535" y="1352224"/>
            <a:ext cx="371475" cy="333375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D866337-EB27-4043-8508-07B59EEC6779}"/>
              </a:ext>
            </a:extLst>
          </p:cNvPr>
          <p:cNvGrpSpPr/>
          <p:nvPr/>
        </p:nvGrpSpPr>
        <p:grpSpPr>
          <a:xfrm>
            <a:off x="8305799" y="1381999"/>
            <a:ext cx="390525" cy="400039"/>
            <a:chOff x="7643811" y="1400175"/>
            <a:chExt cx="390525" cy="40003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E08F33D-BBFA-46CC-AAF5-E6F8DA031AA2}"/>
                </a:ext>
              </a:extLst>
            </p:cNvPr>
            <p:cNvSpPr/>
            <p:nvPr/>
          </p:nvSpPr>
          <p:spPr>
            <a:xfrm>
              <a:off x="7643811" y="1400175"/>
              <a:ext cx="390525" cy="4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78BE4DD-2428-46E0-B2B9-3FD74F1DEEDF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2876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FCA8835-EA2D-45EA-BB4F-5CD1A616719A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9781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5871B16-4489-4464-84CE-F0F263DE2629}"/>
                </a:ext>
              </a:extLst>
            </p:cNvPr>
            <p:cNvCxnSpPr>
              <a:cxnSpLocks/>
            </p:cNvCxnSpPr>
            <p:nvPr/>
          </p:nvCxnSpPr>
          <p:spPr>
            <a:xfrm>
              <a:off x="7712865" y="1679963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C21F758-F849-450E-88B8-AB29BC646150}"/>
              </a:ext>
            </a:extLst>
          </p:cNvPr>
          <p:cNvSpPr txBox="1"/>
          <p:nvPr/>
        </p:nvSpPr>
        <p:spPr>
          <a:xfrm>
            <a:off x="6096000" y="1089884"/>
            <a:ext cx="2735874" cy="20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  회원가입   마이페이지   장바구니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A4C614E-089D-4C28-BBAB-8C3F73861DCE}"/>
              </a:ext>
            </a:extLst>
          </p:cNvPr>
          <p:cNvCxnSpPr>
            <a:cxnSpLocks/>
          </p:cNvCxnSpPr>
          <p:nvPr/>
        </p:nvCxnSpPr>
        <p:spPr>
          <a:xfrm>
            <a:off x="7349092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03B9A9-D06B-4ACF-9F4A-3A5B4F47E4BD}"/>
              </a:ext>
            </a:extLst>
          </p:cNvPr>
          <p:cNvCxnSpPr>
            <a:cxnSpLocks/>
          </p:cNvCxnSpPr>
          <p:nvPr/>
        </p:nvCxnSpPr>
        <p:spPr>
          <a:xfrm>
            <a:off x="7800537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F10B011-3BC6-4F7B-848B-66F1C74009C9}"/>
              </a:ext>
            </a:extLst>
          </p:cNvPr>
          <p:cNvCxnSpPr>
            <a:cxnSpLocks/>
          </p:cNvCxnSpPr>
          <p:nvPr/>
        </p:nvCxnSpPr>
        <p:spPr>
          <a:xfrm>
            <a:off x="8357780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9EED1A7D-65DE-4C2A-9B7F-DE4ED8E7C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81" y="2042880"/>
            <a:ext cx="1471493" cy="142455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CB0C23A-8514-4044-BB50-634728269663}"/>
              </a:ext>
            </a:extLst>
          </p:cNvPr>
          <p:cNvSpPr txBox="1"/>
          <p:nvPr/>
        </p:nvSpPr>
        <p:spPr>
          <a:xfrm>
            <a:off x="3800212" y="2261413"/>
            <a:ext cx="8389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/>
              <a:t>판매가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008F30-8C44-44B3-A074-84328E3BFEF7}"/>
              </a:ext>
            </a:extLst>
          </p:cNvPr>
          <p:cNvSpPr txBox="1"/>
          <p:nvPr/>
        </p:nvSpPr>
        <p:spPr>
          <a:xfrm>
            <a:off x="4639112" y="2261412"/>
            <a:ext cx="11325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329,000</a:t>
            </a:r>
            <a:r>
              <a:rPr lang="ko-KR" altLang="en-US" sz="1500" b="1"/>
              <a:t>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8084DD-F372-4635-BF58-93B9CAAF7823}"/>
              </a:ext>
            </a:extLst>
          </p:cNvPr>
          <p:cNvSpPr txBox="1"/>
          <p:nvPr/>
        </p:nvSpPr>
        <p:spPr>
          <a:xfrm>
            <a:off x="5035913" y="2865997"/>
            <a:ext cx="13148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/>
              <a:t>총 합계 금액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8E24FC-6AEA-4038-9AA7-D21178B5EF68}"/>
              </a:ext>
            </a:extLst>
          </p:cNvPr>
          <p:cNvSpPr txBox="1"/>
          <p:nvPr/>
        </p:nvSpPr>
        <p:spPr>
          <a:xfrm>
            <a:off x="6350802" y="2865996"/>
            <a:ext cx="11325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329,000</a:t>
            </a:r>
            <a:r>
              <a:rPr lang="ko-KR" altLang="en-US" sz="1500" b="1"/>
              <a:t>원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A475556-2ECB-4F99-A3DB-3D97E0E36993}"/>
              </a:ext>
            </a:extLst>
          </p:cNvPr>
          <p:cNvSpPr/>
          <p:nvPr/>
        </p:nvSpPr>
        <p:spPr>
          <a:xfrm>
            <a:off x="4577286" y="2880099"/>
            <a:ext cx="293615" cy="27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177DBFF-1A61-468C-8982-926D244A9E1F}"/>
              </a:ext>
            </a:extLst>
          </p:cNvPr>
          <p:cNvSpPr/>
          <p:nvPr/>
        </p:nvSpPr>
        <p:spPr>
          <a:xfrm>
            <a:off x="4283671" y="2880099"/>
            <a:ext cx="293615" cy="27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30C1221-CD72-4FD0-B505-850EC8496700}"/>
              </a:ext>
            </a:extLst>
          </p:cNvPr>
          <p:cNvSpPr/>
          <p:nvPr/>
        </p:nvSpPr>
        <p:spPr>
          <a:xfrm>
            <a:off x="3995649" y="2880099"/>
            <a:ext cx="293615" cy="27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A1C27A7-D84A-4513-9FEE-310DAF60B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20707"/>
              </p:ext>
            </p:extLst>
          </p:nvPr>
        </p:nvGraphicFramePr>
        <p:xfrm>
          <a:off x="703874" y="5214698"/>
          <a:ext cx="7836120" cy="1036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15451">
                  <a:extLst>
                    <a:ext uri="{9D8B030D-6E8A-4147-A177-3AD203B41FA5}">
                      <a16:colId xmlns:a16="http://schemas.microsoft.com/office/drawing/2014/main" val="2476312033"/>
                    </a:ext>
                  </a:extLst>
                </a:gridCol>
                <a:gridCol w="2402609">
                  <a:extLst>
                    <a:ext uri="{9D8B030D-6E8A-4147-A177-3AD203B41FA5}">
                      <a16:colId xmlns:a16="http://schemas.microsoft.com/office/drawing/2014/main" val="795260917"/>
                    </a:ext>
                  </a:extLst>
                </a:gridCol>
                <a:gridCol w="1959030">
                  <a:extLst>
                    <a:ext uri="{9D8B030D-6E8A-4147-A177-3AD203B41FA5}">
                      <a16:colId xmlns:a16="http://schemas.microsoft.com/office/drawing/2014/main" val="2938734537"/>
                    </a:ext>
                  </a:extLst>
                </a:gridCol>
                <a:gridCol w="979515">
                  <a:extLst>
                    <a:ext uri="{9D8B030D-6E8A-4147-A177-3AD203B41FA5}">
                      <a16:colId xmlns:a16="http://schemas.microsoft.com/office/drawing/2014/main" val="1447601179"/>
                    </a:ext>
                  </a:extLst>
                </a:gridCol>
                <a:gridCol w="979515">
                  <a:extLst>
                    <a:ext uri="{9D8B030D-6E8A-4147-A177-3AD203B41FA5}">
                      <a16:colId xmlns:a16="http://schemas.microsoft.com/office/drawing/2014/main" val="2691323805"/>
                    </a:ext>
                  </a:extLst>
                </a:gridCol>
              </a:tblGrid>
              <a:tr h="181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별점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작성일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61229"/>
                  </a:ext>
                </a:extLst>
              </a:tr>
              <a:tr h="181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상품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★★★★☆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해상도 알려주세요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Blue****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2021-01-12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658544"/>
                  </a:ext>
                </a:extLst>
              </a:tr>
              <a:tr h="181056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952705"/>
                  </a:ext>
                </a:extLst>
              </a:tr>
              <a:tr h="181056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54441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57BA07E6-3B4E-42ED-ADD6-C8B4F2321C11}"/>
              </a:ext>
            </a:extLst>
          </p:cNvPr>
          <p:cNvSpPr txBox="1"/>
          <p:nvPr/>
        </p:nvSpPr>
        <p:spPr>
          <a:xfrm>
            <a:off x="9153526" y="1312119"/>
            <a:ext cx="2702718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상품 상세 페이지에서 구매 후기 화면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E85672A-B359-4028-A5C6-4660C767B5CA}"/>
              </a:ext>
            </a:extLst>
          </p:cNvPr>
          <p:cNvSpPr/>
          <p:nvPr/>
        </p:nvSpPr>
        <p:spPr>
          <a:xfrm>
            <a:off x="575495" y="1968831"/>
            <a:ext cx="8051773" cy="1690283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61328D9-655E-41DB-A96C-4CDB1FB1C79A}"/>
              </a:ext>
            </a:extLst>
          </p:cNvPr>
          <p:cNvSpPr/>
          <p:nvPr/>
        </p:nvSpPr>
        <p:spPr>
          <a:xfrm>
            <a:off x="575495" y="3748855"/>
            <a:ext cx="8051773" cy="2554889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DFCEBF0-6615-4398-BD31-A1B4FAA0344A}"/>
              </a:ext>
            </a:extLst>
          </p:cNvPr>
          <p:cNvSpPr/>
          <p:nvPr/>
        </p:nvSpPr>
        <p:spPr>
          <a:xfrm>
            <a:off x="771181" y="4019288"/>
            <a:ext cx="1581494" cy="2997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상세정보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2C654A-6AD5-4334-B01F-DE3E363279AB}"/>
              </a:ext>
            </a:extLst>
          </p:cNvPr>
          <p:cNvSpPr/>
          <p:nvPr/>
        </p:nvSpPr>
        <p:spPr>
          <a:xfrm>
            <a:off x="2533476" y="4019288"/>
            <a:ext cx="1581494" cy="2997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구매후기</a:t>
            </a:r>
            <a:r>
              <a:rPr lang="en-US" altLang="ko-KR">
                <a:solidFill>
                  <a:schemeClr val="tx1"/>
                </a:solidFill>
              </a:rPr>
              <a:t>(0)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1849988-B578-4D04-B3CD-B29B80A3059E}"/>
              </a:ext>
            </a:extLst>
          </p:cNvPr>
          <p:cNvSpPr/>
          <p:nvPr/>
        </p:nvSpPr>
        <p:spPr>
          <a:xfrm>
            <a:off x="4562129" y="4019287"/>
            <a:ext cx="1581494" cy="2997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Q&amp;A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A2D4DB4-CB00-4664-9019-A8F325FF6874}"/>
              </a:ext>
            </a:extLst>
          </p:cNvPr>
          <p:cNvSpPr/>
          <p:nvPr/>
        </p:nvSpPr>
        <p:spPr>
          <a:xfrm>
            <a:off x="6724305" y="4019287"/>
            <a:ext cx="1815688" cy="2997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배송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교환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환불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B15ED55-C8F4-47C4-8F99-747B7ABB2C3A}"/>
              </a:ext>
            </a:extLst>
          </p:cNvPr>
          <p:cNvSpPr/>
          <p:nvPr/>
        </p:nvSpPr>
        <p:spPr>
          <a:xfrm>
            <a:off x="2533476" y="4357988"/>
            <a:ext cx="1581494" cy="587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10F2DE2-E6B0-45A4-97E4-E2537B935C8A}"/>
              </a:ext>
            </a:extLst>
          </p:cNvPr>
          <p:cNvSpPr/>
          <p:nvPr/>
        </p:nvSpPr>
        <p:spPr>
          <a:xfrm>
            <a:off x="196883" y="1949792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1</a:t>
            </a:r>
            <a:endParaRPr lang="ko-KR" altLang="en-US" sz="15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2F1877C-9895-48D6-AD74-31203D062789}"/>
              </a:ext>
            </a:extLst>
          </p:cNvPr>
          <p:cNvSpPr/>
          <p:nvPr/>
        </p:nvSpPr>
        <p:spPr>
          <a:xfrm>
            <a:off x="211768" y="3808889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2</a:t>
            </a:r>
            <a:endParaRPr lang="ko-KR" altLang="en-US" sz="1500" b="1"/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5AE7F32B-88D9-42F2-9563-2D86A0128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871250"/>
              </p:ext>
            </p:extLst>
          </p:nvPr>
        </p:nvGraphicFramePr>
        <p:xfrm>
          <a:off x="9136371" y="2504818"/>
          <a:ext cx="2719874" cy="3857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8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상품 상세 페이지에서 상품 이미지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가격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총 합계금액 이표시됨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수량 버튼을 통해 개수를 늘리거나 줄일 수 있음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7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구매 후기 탭 내 게시판 형태의 구매 후기가 표시됨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183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57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821522DA-8BA0-49BA-B524-C47C287D042B}"/>
              </a:ext>
            </a:extLst>
          </p:cNvPr>
          <p:cNvSpPr txBox="1"/>
          <p:nvPr/>
        </p:nvSpPr>
        <p:spPr>
          <a:xfrm>
            <a:off x="5576887" y="6561718"/>
            <a:ext cx="1038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291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6B62E73-E31E-46B9-8718-9DDE5171E756}"/>
              </a:ext>
            </a:extLst>
          </p:cNvPr>
          <p:cNvSpPr/>
          <p:nvPr/>
        </p:nvSpPr>
        <p:spPr>
          <a:xfrm>
            <a:off x="1552574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상품 페이지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상세 페이지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F3F021-EFC8-4253-940E-98EC90B77734}"/>
              </a:ext>
            </a:extLst>
          </p:cNvPr>
          <p:cNvSpPr/>
          <p:nvPr/>
        </p:nvSpPr>
        <p:spPr>
          <a:xfrm>
            <a:off x="6143623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상품 페이지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CA2187-A0F7-4BD3-BBAE-1CD29683D17D}"/>
              </a:ext>
            </a:extLst>
          </p:cNvPr>
          <p:cNvSpPr/>
          <p:nvPr/>
        </p:nvSpPr>
        <p:spPr>
          <a:xfrm>
            <a:off x="514350" y="1296245"/>
            <a:ext cx="1702590" cy="4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로고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C7334CF-A32A-43D4-AA1E-1BBA26A82538}"/>
              </a:ext>
            </a:extLst>
          </p:cNvPr>
          <p:cNvCxnSpPr>
            <a:cxnSpLocks/>
          </p:cNvCxnSpPr>
          <p:nvPr/>
        </p:nvCxnSpPr>
        <p:spPr>
          <a:xfrm flipV="1">
            <a:off x="2352675" y="1772524"/>
            <a:ext cx="5791200" cy="95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C57D573A-4A45-4B6A-9FC4-000621C07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535" y="1352224"/>
            <a:ext cx="371475" cy="333375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D866337-EB27-4043-8508-07B59EEC6779}"/>
              </a:ext>
            </a:extLst>
          </p:cNvPr>
          <p:cNvGrpSpPr/>
          <p:nvPr/>
        </p:nvGrpSpPr>
        <p:grpSpPr>
          <a:xfrm>
            <a:off x="8305799" y="1381999"/>
            <a:ext cx="390525" cy="400039"/>
            <a:chOff x="7643811" y="1400175"/>
            <a:chExt cx="390525" cy="40003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E08F33D-BBFA-46CC-AAF5-E6F8DA031AA2}"/>
                </a:ext>
              </a:extLst>
            </p:cNvPr>
            <p:cNvSpPr/>
            <p:nvPr/>
          </p:nvSpPr>
          <p:spPr>
            <a:xfrm>
              <a:off x="7643811" y="1400175"/>
              <a:ext cx="390525" cy="4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78BE4DD-2428-46E0-B2B9-3FD74F1DEEDF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2876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FCA8835-EA2D-45EA-BB4F-5CD1A616719A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9781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5871B16-4489-4464-84CE-F0F263DE2629}"/>
                </a:ext>
              </a:extLst>
            </p:cNvPr>
            <p:cNvCxnSpPr>
              <a:cxnSpLocks/>
            </p:cNvCxnSpPr>
            <p:nvPr/>
          </p:nvCxnSpPr>
          <p:spPr>
            <a:xfrm>
              <a:off x="7712865" y="1679963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C21F758-F849-450E-88B8-AB29BC646150}"/>
              </a:ext>
            </a:extLst>
          </p:cNvPr>
          <p:cNvSpPr txBox="1"/>
          <p:nvPr/>
        </p:nvSpPr>
        <p:spPr>
          <a:xfrm>
            <a:off x="6096000" y="1089884"/>
            <a:ext cx="2735874" cy="20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  회원가입   마이페이지   장바구니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A4C614E-089D-4C28-BBAB-8C3F73861DCE}"/>
              </a:ext>
            </a:extLst>
          </p:cNvPr>
          <p:cNvCxnSpPr>
            <a:cxnSpLocks/>
          </p:cNvCxnSpPr>
          <p:nvPr/>
        </p:nvCxnSpPr>
        <p:spPr>
          <a:xfrm>
            <a:off x="7349092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03B9A9-D06B-4ACF-9F4A-3A5B4F47E4BD}"/>
              </a:ext>
            </a:extLst>
          </p:cNvPr>
          <p:cNvCxnSpPr>
            <a:cxnSpLocks/>
          </p:cNvCxnSpPr>
          <p:nvPr/>
        </p:nvCxnSpPr>
        <p:spPr>
          <a:xfrm>
            <a:off x="7800537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F10B011-3BC6-4F7B-848B-66F1C74009C9}"/>
              </a:ext>
            </a:extLst>
          </p:cNvPr>
          <p:cNvCxnSpPr>
            <a:cxnSpLocks/>
          </p:cNvCxnSpPr>
          <p:nvPr/>
        </p:nvCxnSpPr>
        <p:spPr>
          <a:xfrm>
            <a:off x="8357780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9EED1A7D-65DE-4C2A-9B7F-DE4ED8E7C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81" y="2042880"/>
            <a:ext cx="1471493" cy="142455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CB0C23A-8514-4044-BB50-634728269663}"/>
              </a:ext>
            </a:extLst>
          </p:cNvPr>
          <p:cNvSpPr txBox="1"/>
          <p:nvPr/>
        </p:nvSpPr>
        <p:spPr>
          <a:xfrm>
            <a:off x="3800212" y="2261413"/>
            <a:ext cx="8389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/>
              <a:t>판매가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008F30-8C44-44B3-A074-84328E3BFEF7}"/>
              </a:ext>
            </a:extLst>
          </p:cNvPr>
          <p:cNvSpPr txBox="1"/>
          <p:nvPr/>
        </p:nvSpPr>
        <p:spPr>
          <a:xfrm>
            <a:off x="4639112" y="2261412"/>
            <a:ext cx="11325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329,000</a:t>
            </a:r>
            <a:r>
              <a:rPr lang="ko-KR" altLang="en-US" sz="1500" b="1"/>
              <a:t>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8084DD-F372-4635-BF58-93B9CAAF7823}"/>
              </a:ext>
            </a:extLst>
          </p:cNvPr>
          <p:cNvSpPr txBox="1"/>
          <p:nvPr/>
        </p:nvSpPr>
        <p:spPr>
          <a:xfrm>
            <a:off x="5035913" y="2865997"/>
            <a:ext cx="13148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/>
              <a:t>총 합계 금액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8E24FC-6AEA-4038-9AA7-D21178B5EF68}"/>
              </a:ext>
            </a:extLst>
          </p:cNvPr>
          <p:cNvSpPr txBox="1"/>
          <p:nvPr/>
        </p:nvSpPr>
        <p:spPr>
          <a:xfrm>
            <a:off x="6350802" y="2865996"/>
            <a:ext cx="11325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329,000</a:t>
            </a:r>
            <a:r>
              <a:rPr lang="ko-KR" altLang="en-US" sz="1500" b="1"/>
              <a:t>원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A475556-2ECB-4F99-A3DB-3D97E0E36993}"/>
              </a:ext>
            </a:extLst>
          </p:cNvPr>
          <p:cNvSpPr/>
          <p:nvPr/>
        </p:nvSpPr>
        <p:spPr>
          <a:xfrm>
            <a:off x="4577286" y="2880099"/>
            <a:ext cx="293615" cy="27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177DBFF-1A61-468C-8982-926D244A9E1F}"/>
              </a:ext>
            </a:extLst>
          </p:cNvPr>
          <p:cNvSpPr/>
          <p:nvPr/>
        </p:nvSpPr>
        <p:spPr>
          <a:xfrm>
            <a:off x="4283671" y="2880099"/>
            <a:ext cx="293615" cy="27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30C1221-CD72-4FD0-B505-850EC8496700}"/>
              </a:ext>
            </a:extLst>
          </p:cNvPr>
          <p:cNvSpPr/>
          <p:nvPr/>
        </p:nvSpPr>
        <p:spPr>
          <a:xfrm>
            <a:off x="3995649" y="2880099"/>
            <a:ext cx="293615" cy="27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A1C27A7-D84A-4513-9FEE-310DAF60B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89300"/>
              </p:ext>
            </p:extLst>
          </p:nvPr>
        </p:nvGraphicFramePr>
        <p:xfrm>
          <a:off x="703874" y="5214698"/>
          <a:ext cx="7836118" cy="1036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59030">
                  <a:extLst>
                    <a:ext uri="{9D8B030D-6E8A-4147-A177-3AD203B41FA5}">
                      <a16:colId xmlns:a16="http://schemas.microsoft.com/office/drawing/2014/main" val="2476312033"/>
                    </a:ext>
                  </a:extLst>
                </a:gridCol>
                <a:gridCol w="1959030">
                  <a:extLst>
                    <a:ext uri="{9D8B030D-6E8A-4147-A177-3AD203B41FA5}">
                      <a16:colId xmlns:a16="http://schemas.microsoft.com/office/drawing/2014/main" val="795260917"/>
                    </a:ext>
                  </a:extLst>
                </a:gridCol>
                <a:gridCol w="1959030">
                  <a:extLst>
                    <a:ext uri="{9D8B030D-6E8A-4147-A177-3AD203B41FA5}">
                      <a16:colId xmlns:a16="http://schemas.microsoft.com/office/drawing/2014/main" val="2938734537"/>
                    </a:ext>
                  </a:extLst>
                </a:gridCol>
                <a:gridCol w="979514">
                  <a:extLst>
                    <a:ext uri="{9D8B030D-6E8A-4147-A177-3AD203B41FA5}">
                      <a16:colId xmlns:a16="http://schemas.microsoft.com/office/drawing/2014/main" val="1447601179"/>
                    </a:ext>
                  </a:extLst>
                </a:gridCol>
                <a:gridCol w="979514">
                  <a:extLst>
                    <a:ext uri="{9D8B030D-6E8A-4147-A177-3AD203B41FA5}">
                      <a16:colId xmlns:a16="http://schemas.microsoft.com/office/drawing/2014/main" val="2691323805"/>
                    </a:ext>
                  </a:extLst>
                </a:gridCol>
              </a:tblGrid>
              <a:tr h="181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문의유형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답변상태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작성일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61229"/>
                  </a:ext>
                </a:extLst>
              </a:tr>
              <a:tr h="181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상품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답변완료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해상도 알려주세요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Blue****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2021-01-12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658544"/>
                  </a:ext>
                </a:extLst>
              </a:tr>
              <a:tr h="181056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952705"/>
                  </a:ext>
                </a:extLst>
              </a:tr>
              <a:tr h="181056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544416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7F9B6B13-AC2E-4D0F-BBAC-BBFF407661A1}"/>
              </a:ext>
            </a:extLst>
          </p:cNvPr>
          <p:cNvSpPr txBox="1"/>
          <p:nvPr/>
        </p:nvSpPr>
        <p:spPr>
          <a:xfrm>
            <a:off x="9153526" y="1312119"/>
            <a:ext cx="2702718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상품 상세 페이지에서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 화면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671B380-F32D-4CA2-A5CA-D5749D1B3A64}"/>
              </a:ext>
            </a:extLst>
          </p:cNvPr>
          <p:cNvSpPr/>
          <p:nvPr/>
        </p:nvSpPr>
        <p:spPr>
          <a:xfrm>
            <a:off x="771181" y="4019288"/>
            <a:ext cx="1581494" cy="2997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상세정보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ED9D1F-B908-4772-A68E-AEDC4AD12DCF}"/>
              </a:ext>
            </a:extLst>
          </p:cNvPr>
          <p:cNvSpPr/>
          <p:nvPr/>
        </p:nvSpPr>
        <p:spPr>
          <a:xfrm>
            <a:off x="2533476" y="4019288"/>
            <a:ext cx="1581494" cy="2997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구매후기</a:t>
            </a:r>
            <a:r>
              <a:rPr lang="en-US" altLang="ko-KR">
                <a:solidFill>
                  <a:schemeClr val="tx1"/>
                </a:solidFill>
              </a:rPr>
              <a:t>(0)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8A6438-A40C-45FA-8179-F4CCEFFDF830}"/>
              </a:ext>
            </a:extLst>
          </p:cNvPr>
          <p:cNvSpPr/>
          <p:nvPr/>
        </p:nvSpPr>
        <p:spPr>
          <a:xfrm>
            <a:off x="4562129" y="4019287"/>
            <a:ext cx="1581494" cy="2997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Q&amp;A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1C03E4E-0198-4115-9ECC-8F96F0EE0ED4}"/>
              </a:ext>
            </a:extLst>
          </p:cNvPr>
          <p:cNvSpPr/>
          <p:nvPr/>
        </p:nvSpPr>
        <p:spPr>
          <a:xfrm>
            <a:off x="6724305" y="4019287"/>
            <a:ext cx="1815688" cy="2997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배송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교환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환불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55F97D8-44B0-4F7E-A5A6-8F601157E806}"/>
              </a:ext>
            </a:extLst>
          </p:cNvPr>
          <p:cNvSpPr/>
          <p:nvPr/>
        </p:nvSpPr>
        <p:spPr>
          <a:xfrm>
            <a:off x="4577286" y="4344423"/>
            <a:ext cx="1581494" cy="587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EBC041-3680-4D49-9915-506161F484D3}"/>
              </a:ext>
            </a:extLst>
          </p:cNvPr>
          <p:cNvSpPr/>
          <p:nvPr/>
        </p:nvSpPr>
        <p:spPr>
          <a:xfrm>
            <a:off x="575495" y="1968831"/>
            <a:ext cx="8051773" cy="1782628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A2EBA52-3E27-459F-B938-7B1F5918F2CF}"/>
              </a:ext>
            </a:extLst>
          </p:cNvPr>
          <p:cNvSpPr/>
          <p:nvPr/>
        </p:nvSpPr>
        <p:spPr>
          <a:xfrm>
            <a:off x="575495" y="3825508"/>
            <a:ext cx="8051773" cy="2478236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11A7F54-1085-42AE-8FF7-56589FCAFDB6}"/>
              </a:ext>
            </a:extLst>
          </p:cNvPr>
          <p:cNvSpPr/>
          <p:nvPr/>
        </p:nvSpPr>
        <p:spPr>
          <a:xfrm>
            <a:off x="196883" y="1949792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1</a:t>
            </a:r>
            <a:endParaRPr lang="ko-KR" altLang="en-US" sz="15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EF053B9-D0CD-41F3-A851-68730269C11D}"/>
              </a:ext>
            </a:extLst>
          </p:cNvPr>
          <p:cNvSpPr/>
          <p:nvPr/>
        </p:nvSpPr>
        <p:spPr>
          <a:xfrm>
            <a:off x="211768" y="3808889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2</a:t>
            </a:r>
            <a:endParaRPr lang="ko-KR" altLang="en-US" sz="1500" b="1"/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ECEDA163-59DD-411B-A9BC-F3F3922BD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567566"/>
              </p:ext>
            </p:extLst>
          </p:nvPr>
        </p:nvGraphicFramePr>
        <p:xfrm>
          <a:off x="9136371" y="2504818"/>
          <a:ext cx="2719874" cy="3857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8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상품 상세 페이지에서 상품 이미지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가격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총 합계금액 이표시됨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수량 버튼을 통해 개수를 늘리거나 줄일 수 있음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7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탭 내 게시판이 표시됨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사용자가 게시글을 작성한 내용이 표시됨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183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57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48D3DDED-C6BC-4A34-B5C9-03037F92D66E}"/>
              </a:ext>
            </a:extLst>
          </p:cNvPr>
          <p:cNvSpPr txBox="1"/>
          <p:nvPr/>
        </p:nvSpPr>
        <p:spPr>
          <a:xfrm>
            <a:off x="5576887" y="6561718"/>
            <a:ext cx="1038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703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6B62E73-E31E-46B9-8718-9DDE5171E756}"/>
              </a:ext>
            </a:extLst>
          </p:cNvPr>
          <p:cNvSpPr/>
          <p:nvPr/>
        </p:nvSpPr>
        <p:spPr>
          <a:xfrm>
            <a:off x="1552574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상품 페이지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상세 페이지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F3F021-EFC8-4253-940E-98EC90B77734}"/>
              </a:ext>
            </a:extLst>
          </p:cNvPr>
          <p:cNvSpPr/>
          <p:nvPr/>
        </p:nvSpPr>
        <p:spPr>
          <a:xfrm>
            <a:off x="6143623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상품 페이지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CA2187-A0F7-4BD3-BBAE-1CD29683D17D}"/>
              </a:ext>
            </a:extLst>
          </p:cNvPr>
          <p:cNvSpPr/>
          <p:nvPr/>
        </p:nvSpPr>
        <p:spPr>
          <a:xfrm>
            <a:off x="514350" y="1296245"/>
            <a:ext cx="1702590" cy="4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로고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C7334CF-A32A-43D4-AA1E-1BBA26A82538}"/>
              </a:ext>
            </a:extLst>
          </p:cNvPr>
          <p:cNvCxnSpPr>
            <a:cxnSpLocks/>
          </p:cNvCxnSpPr>
          <p:nvPr/>
        </p:nvCxnSpPr>
        <p:spPr>
          <a:xfrm flipV="1">
            <a:off x="2352675" y="1772524"/>
            <a:ext cx="5791200" cy="95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C57D573A-4A45-4B6A-9FC4-000621C07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535" y="1352224"/>
            <a:ext cx="371475" cy="333375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D866337-EB27-4043-8508-07B59EEC6779}"/>
              </a:ext>
            </a:extLst>
          </p:cNvPr>
          <p:cNvGrpSpPr/>
          <p:nvPr/>
        </p:nvGrpSpPr>
        <p:grpSpPr>
          <a:xfrm>
            <a:off x="8305799" y="1381999"/>
            <a:ext cx="390525" cy="400039"/>
            <a:chOff x="7643811" y="1400175"/>
            <a:chExt cx="390525" cy="40003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E08F33D-BBFA-46CC-AAF5-E6F8DA031AA2}"/>
                </a:ext>
              </a:extLst>
            </p:cNvPr>
            <p:cNvSpPr/>
            <p:nvPr/>
          </p:nvSpPr>
          <p:spPr>
            <a:xfrm>
              <a:off x="7643811" y="1400175"/>
              <a:ext cx="390525" cy="4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78BE4DD-2428-46E0-B2B9-3FD74F1DEEDF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2876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FCA8835-EA2D-45EA-BB4F-5CD1A616719A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9781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5871B16-4489-4464-84CE-F0F263DE2629}"/>
                </a:ext>
              </a:extLst>
            </p:cNvPr>
            <p:cNvCxnSpPr>
              <a:cxnSpLocks/>
            </p:cNvCxnSpPr>
            <p:nvPr/>
          </p:nvCxnSpPr>
          <p:spPr>
            <a:xfrm>
              <a:off x="7712865" y="1679963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C21F758-F849-450E-88B8-AB29BC646150}"/>
              </a:ext>
            </a:extLst>
          </p:cNvPr>
          <p:cNvSpPr txBox="1"/>
          <p:nvPr/>
        </p:nvSpPr>
        <p:spPr>
          <a:xfrm>
            <a:off x="6096000" y="1089884"/>
            <a:ext cx="2735874" cy="20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  회원가입   마이페이지   장바구니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A4C614E-089D-4C28-BBAB-8C3F73861DCE}"/>
              </a:ext>
            </a:extLst>
          </p:cNvPr>
          <p:cNvCxnSpPr>
            <a:cxnSpLocks/>
          </p:cNvCxnSpPr>
          <p:nvPr/>
        </p:nvCxnSpPr>
        <p:spPr>
          <a:xfrm>
            <a:off x="7349092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03B9A9-D06B-4ACF-9F4A-3A5B4F47E4BD}"/>
              </a:ext>
            </a:extLst>
          </p:cNvPr>
          <p:cNvCxnSpPr>
            <a:cxnSpLocks/>
          </p:cNvCxnSpPr>
          <p:nvPr/>
        </p:nvCxnSpPr>
        <p:spPr>
          <a:xfrm>
            <a:off x="7800537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F10B011-3BC6-4F7B-848B-66F1C74009C9}"/>
              </a:ext>
            </a:extLst>
          </p:cNvPr>
          <p:cNvCxnSpPr>
            <a:cxnSpLocks/>
          </p:cNvCxnSpPr>
          <p:nvPr/>
        </p:nvCxnSpPr>
        <p:spPr>
          <a:xfrm>
            <a:off x="8357780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9EED1A7D-65DE-4C2A-9B7F-DE4ED8E7C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81" y="2042880"/>
            <a:ext cx="1471493" cy="142455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CB0C23A-8514-4044-BB50-634728269663}"/>
              </a:ext>
            </a:extLst>
          </p:cNvPr>
          <p:cNvSpPr txBox="1"/>
          <p:nvPr/>
        </p:nvSpPr>
        <p:spPr>
          <a:xfrm>
            <a:off x="3800212" y="2261413"/>
            <a:ext cx="8389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/>
              <a:t>판매가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008F30-8C44-44B3-A074-84328E3BFEF7}"/>
              </a:ext>
            </a:extLst>
          </p:cNvPr>
          <p:cNvSpPr txBox="1"/>
          <p:nvPr/>
        </p:nvSpPr>
        <p:spPr>
          <a:xfrm>
            <a:off x="4639112" y="2261412"/>
            <a:ext cx="11325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329,000</a:t>
            </a:r>
            <a:r>
              <a:rPr lang="ko-KR" altLang="en-US" sz="1500" b="1"/>
              <a:t>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8084DD-F372-4635-BF58-93B9CAAF7823}"/>
              </a:ext>
            </a:extLst>
          </p:cNvPr>
          <p:cNvSpPr txBox="1"/>
          <p:nvPr/>
        </p:nvSpPr>
        <p:spPr>
          <a:xfrm>
            <a:off x="5035913" y="2865997"/>
            <a:ext cx="13148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/>
              <a:t>총 합계 금액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8E24FC-6AEA-4038-9AA7-D21178B5EF68}"/>
              </a:ext>
            </a:extLst>
          </p:cNvPr>
          <p:cNvSpPr txBox="1"/>
          <p:nvPr/>
        </p:nvSpPr>
        <p:spPr>
          <a:xfrm>
            <a:off x="6350802" y="2865996"/>
            <a:ext cx="11325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329,000</a:t>
            </a:r>
            <a:r>
              <a:rPr lang="ko-KR" altLang="en-US" sz="1500" b="1"/>
              <a:t>원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A475556-2ECB-4F99-A3DB-3D97E0E36993}"/>
              </a:ext>
            </a:extLst>
          </p:cNvPr>
          <p:cNvSpPr/>
          <p:nvPr/>
        </p:nvSpPr>
        <p:spPr>
          <a:xfrm>
            <a:off x="4577286" y="2880099"/>
            <a:ext cx="293615" cy="27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177DBFF-1A61-468C-8982-926D244A9E1F}"/>
              </a:ext>
            </a:extLst>
          </p:cNvPr>
          <p:cNvSpPr/>
          <p:nvPr/>
        </p:nvSpPr>
        <p:spPr>
          <a:xfrm>
            <a:off x="4283671" y="2880099"/>
            <a:ext cx="293615" cy="27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30C1221-CD72-4FD0-B505-850EC8496700}"/>
              </a:ext>
            </a:extLst>
          </p:cNvPr>
          <p:cNvSpPr/>
          <p:nvPr/>
        </p:nvSpPr>
        <p:spPr>
          <a:xfrm>
            <a:off x="3995649" y="2880099"/>
            <a:ext cx="293615" cy="27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F8CCFB-223D-4087-9D74-81D7F43B313B}"/>
              </a:ext>
            </a:extLst>
          </p:cNvPr>
          <p:cNvSpPr/>
          <p:nvPr/>
        </p:nvSpPr>
        <p:spPr>
          <a:xfrm>
            <a:off x="771181" y="4743449"/>
            <a:ext cx="1988797" cy="14560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/>
              <a:t>교환</a:t>
            </a:r>
            <a:r>
              <a:rPr lang="en-US" altLang="ko-KR" sz="1200"/>
              <a:t>/</a:t>
            </a:r>
            <a:r>
              <a:rPr lang="ko-KR" altLang="en-US" sz="1200"/>
              <a:t>반품 신청 기준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5DCEA4-A749-4242-9FA6-132B1303DA0C}"/>
              </a:ext>
            </a:extLst>
          </p:cNvPr>
          <p:cNvSpPr txBox="1"/>
          <p:nvPr/>
        </p:nvSpPr>
        <p:spPr>
          <a:xfrm>
            <a:off x="9153526" y="1312119"/>
            <a:ext cx="2702718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상품 상세 페이지에서 배송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교환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환불 화면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C3F80FF-CA1B-4C44-BA90-EF7941A3CA5E}"/>
              </a:ext>
            </a:extLst>
          </p:cNvPr>
          <p:cNvSpPr/>
          <p:nvPr/>
        </p:nvSpPr>
        <p:spPr>
          <a:xfrm>
            <a:off x="771181" y="4019288"/>
            <a:ext cx="1581494" cy="2997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상세정보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AB07A08-D22C-4BC4-A4DC-4F3BDCF611DE}"/>
              </a:ext>
            </a:extLst>
          </p:cNvPr>
          <p:cNvSpPr/>
          <p:nvPr/>
        </p:nvSpPr>
        <p:spPr>
          <a:xfrm>
            <a:off x="2533476" y="4019288"/>
            <a:ext cx="1581494" cy="2997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구매후기</a:t>
            </a:r>
            <a:r>
              <a:rPr lang="en-US" altLang="ko-KR">
                <a:solidFill>
                  <a:schemeClr val="tx1"/>
                </a:solidFill>
              </a:rPr>
              <a:t>(0)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2AF40D-C041-4876-A899-B29F5EE5128F}"/>
              </a:ext>
            </a:extLst>
          </p:cNvPr>
          <p:cNvSpPr/>
          <p:nvPr/>
        </p:nvSpPr>
        <p:spPr>
          <a:xfrm>
            <a:off x="4562129" y="4019287"/>
            <a:ext cx="1581494" cy="2997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Q&amp;A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300A6A7-3B34-43F1-B2A8-3D872FA3D935}"/>
              </a:ext>
            </a:extLst>
          </p:cNvPr>
          <p:cNvSpPr/>
          <p:nvPr/>
        </p:nvSpPr>
        <p:spPr>
          <a:xfrm>
            <a:off x="6724305" y="4019287"/>
            <a:ext cx="1815688" cy="2997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배송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교환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환불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909967A-22A9-4900-8B93-0D4400DAC448}"/>
              </a:ext>
            </a:extLst>
          </p:cNvPr>
          <p:cNvSpPr/>
          <p:nvPr/>
        </p:nvSpPr>
        <p:spPr>
          <a:xfrm>
            <a:off x="6840576" y="4394959"/>
            <a:ext cx="1581494" cy="587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BD039F6-88F8-4F6C-A43D-417CE3E2CABD}"/>
              </a:ext>
            </a:extLst>
          </p:cNvPr>
          <p:cNvSpPr/>
          <p:nvPr/>
        </p:nvSpPr>
        <p:spPr>
          <a:xfrm>
            <a:off x="575495" y="1968831"/>
            <a:ext cx="8051773" cy="1782628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3FBA1A6-20D2-4C1D-A1CD-ED4B7F83F903}"/>
              </a:ext>
            </a:extLst>
          </p:cNvPr>
          <p:cNvSpPr/>
          <p:nvPr/>
        </p:nvSpPr>
        <p:spPr>
          <a:xfrm>
            <a:off x="575495" y="3825508"/>
            <a:ext cx="8051773" cy="2478236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2E2D318-53DD-46D6-AC04-77B8BCF2EA42}"/>
              </a:ext>
            </a:extLst>
          </p:cNvPr>
          <p:cNvSpPr/>
          <p:nvPr/>
        </p:nvSpPr>
        <p:spPr>
          <a:xfrm>
            <a:off x="196883" y="1949792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1</a:t>
            </a:r>
            <a:endParaRPr lang="ko-KR" altLang="en-US" sz="15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091ED14-AD8B-4550-93A9-0BFD83A955BA}"/>
              </a:ext>
            </a:extLst>
          </p:cNvPr>
          <p:cNvSpPr/>
          <p:nvPr/>
        </p:nvSpPr>
        <p:spPr>
          <a:xfrm>
            <a:off x="211768" y="3808889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2</a:t>
            </a:r>
            <a:endParaRPr lang="ko-KR" altLang="en-US" sz="1500" b="1"/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E5169EE8-2B08-431E-BAEC-82E904D6E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110695"/>
              </p:ext>
            </p:extLst>
          </p:nvPr>
        </p:nvGraphicFramePr>
        <p:xfrm>
          <a:off x="9136371" y="2504818"/>
          <a:ext cx="2719874" cy="3857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8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상품 상세 페이지에서 상품 이미지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가격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총 합계금액 이표시됨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수량 버튼을 통해 개수를 늘리거나 줄일 수 있음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7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배송 교환 환불 탭 내 배송정보 및 교환 환불에 대한 세부 내용이 표시됨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183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57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9E88B9B9-03BF-4899-8F0A-46E4AE2461F9}"/>
              </a:ext>
            </a:extLst>
          </p:cNvPr>
          <p:cNvSpPr/>
          <p:nvPr/>
        </p:nvSpPr>
        <p:spPr>
          <a:xfrm>
            <a:off x="2762791" y="4743449"/>
            <a:ext cx="5659279" cy="1456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제품 수령 후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일 이내에 교환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반품을 신청하실 수 있습니다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제품포장상태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박스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내용물등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이 완벽해야 하며 제품 발송시 동봉해드린 영수증이 있으셔야 합니다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교환 및 반품에 소요되는 운송비는 고객분께서 부담하셔야 됩니다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. (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색상 교환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사이즈 교환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모델 변경 등 포함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※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하지만 다음의 각 내용에 해당하는 경우에는 교환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반품 신청이 받아들여지지 않을 수 있습니다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1)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소비자의 책임 있는 사유로 상품 등이 멸실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훼손된 경우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상품 확인을 위한 포장 훼손 제외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2)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소비자의 사용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소비에 의해 상품 등의 가치가 현저히 감소한 경우</a:t>
            </a:r>
          </a:p>
          <a:p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3)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시간의 경과에 의해 재판매가 곤란할 정도로 상품 등의 가치가 현저히 감소한 경우</a:t>
            </a:r>
          </a:p>
          <a:p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4)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복제가 가능한 상품 등의 포장을 훼손한 경우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E84CF5-F4D7-4B5C-8C5A-3CF353E100AD}"/>
              </a:ext>
            </a:extLst>
          </p:cNvPr>
          <p:cNvSpPr txBox="1"/>
          <p:nvPr/>
        </p:nvSpPr>
        <p:spPr>
          <a:xfrm>
            <a:off x="5576887" y="6561718"/>
            <a:ext cx="1038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160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3945-BEB6-4FA6-ADC9-67175D2C8BEE}"/>
              </a:ext>
            </a:extLst>
          </p:cNvPr>
          <p:cNvSpPr/>
          <p:nvPr/>
        </p:nvSpPr>
        <p:spPr>
          <a:xfrm>
            <a:off x="514350" y="1901651"/>
            <a:ext cx="1771650" cy="41315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B7EAE7-4804-4BDC-98DD-904855F2D544}"/>
              </a:ext>
            </a:extLst>
          </p:cNvPr>
          <p:cNvSpPr/>
          <p:nvPr/>
        </p:nvSpPr>
        <p:spPr>
          <a:xfrm>
            <a:off x="2285999" y="1901651"/>
            <a:ext cx="6410325" cy="43886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453D02E-F70E-49D5-BF7C-2F22E8B0A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1" y="1994541"/>
            <a:ext cx="1447800" cy="151447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00DD383C-ED39-4E85-93F4-1A7A2E353C6A}"/>
              </a:ext>
            </a:extLst>
          </p:cNvPr>
          <p:cNvSpPr/>
          <p:nvPr/>
        </p:nvSpPr>
        <p:spPr>
          <a:xfrm>
            <a:off x="514348" y="4375829"/>
            <a:ext cx="1771650" cy="4857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>
                <a:solidFill>
                  <a:schemeClr val="tx1"/>
                </a:solidFill>
              </a:rPr>
              <a:t> 프로필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896183E-CDA0-4123-B333-4EA83982DC19}"/>
              </a:ext>
            </a:extLst>
          </p:cNvPr>
          <p:cNvSpPr/>
          <p:nvPr/>
        </p:nvSpPr>
        <p:spPr>
          <a:xfrm>
            <a:off x="514348" y="3780478"/>
            <a:ext cx="1771650" cy="5953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</a:rPr>
              <a:t>홍길동</a:t>
            </a:r>
            <a:r>
              <a:rPr lang="ko-KR" altLang="en-US" sz="1300">
                <a:solidFill>
                  <a:schemeClr val="tx1"/>
                </a:solidFill>
              </a:rPr>
              <a:t>님</a:t>
            </a:r>
            <a:endParaRPr lang="en-US" altLang="ko-KR" sz="1300">
              <a:solidFill>
                <a:schemeClr val="tx1"/>
              </a:solidFill>
            </a:endParaRPr>
          </a:p>
          <a:p>
            <a:pPr algn="ctr"/>
            <a:r>
              <a:rPr lang="ko-KR" altLang="en-US" sz="1300">
                <a:solidFill>
                  <a:schemeClr val="tx1"/>
                </a:solidFill>
              </a:rPr>
              <a:t>안녕하세요</a:t>
            </a:r>
            <a:r>
              <a:rPr lang="en-US" altLang="ko-KR" sz="1300">
                <a:solidFill>
                  <a:schemeClr val="tx1"/>
                </a:solidFill>
              </a:rPr>
              <a:t>?</a:t>
            </a: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2585FFE-BA19-48CA-B8DB-0BD1E461E48F}"/>
              </a:ext>
            </a:extLst>
          </p:cNvPr>
          <p:cNvSpPr/>
          <p:nvPr/>
        </p:nvSpPr>
        <p:spPr>
          <a:xfrm>
            <a:off x="514346" y="4861602"/>
            <a:ext cx="1771650" cy="3905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 주문목록</a:t>
            </a:r>
            <a:r>
              <a:rPr lang="en-US" altLang="ko-KR" sz="1300">
                <a:solidFill>
                  <a:schemeClr val="tx1"/>
                </a:solidFill>
              </a:rPr>
              <a:t>/</a:t>
            </a:r>
            <a:r>
              <a:rPr lang="ko-KR" altLang="en-US" sz="1300">
                <a:solidFill>
                  <a:schemeClr val="tx1"/>
                </a:solidFill>
              </a:rPr>
              <a:t>배송조회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EAF794-A0E9-474C-83E3-3951C62F76AD}"/>
              </a:ext>
            </a:extLst>
          </p:cNvPr>
          <p:cNvSpPr/>
          <p:nvPr/>
        </p:nvSpPr>
        <p:spPr>
          <a:xfrm>
            <a:off x="514346" y="5252128"/>
            <a:ext cx="1771650" cy="3905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 장바구니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831B9B7-63FC-47E3-A6C0-0335CB7C0244}"/>
              </a:ext>
            </a:extLst>
          </p:cNvPr>
          <p:cNvSpPr/>
          <p:nvPr/>
        </p:nvSpPr>
        <p:spPr>
          <a:xfrm>
            <a:off x="514346" y="5642654"/>
            <a:ext cx="1771650" cy="3905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 고객센터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1478700-688E-4A5E-9300-406AD5B407A3}"/>
              </a:ext>
            </a:extLst>
          </p:cNvPr>
          <p:cNvSpPr/>
          <p:nvPr/>
        </p:nvSpPr>
        <p:spPr>
          <a:xfrm>
            <a:off x="1552574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프로필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113F3E-BFA1-4953-9FAF-D5D98DB15131}"/>
              </a:ext>
            </a:extLst>
          </p:cNvPr>
          <p:cNvSpPr/>
          <p:nvPr/>
        </p:nvSpPr>
        <p:spPr>
          <a:xfrm>
            <a:off x="519108" y="4375818"/>
            <a:ext cx="52392" cy="48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462FAE5-7FC3-4083-9EA9-EB4A64D9D028}"/>
              </a:ext>
            </a:extLst>
          </p:cNvPr>
          <p:cNvSpPr/>
          <p:nvPr/>
        </p:nvSpPr>
        <p:spPr>
          <a:xfrm>
            <a:off x="61918" y="4293473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1</a:t>
            </a:r>
            <a:endParaRPr lang="ko-KR" altLang="en-US" sz="1500" b="1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2985B89-9C08-4D9A-8950-F2D251D2E13F}"/>
              </a:ext>
            </a:extLst>
          </p:cNvPr>
          <p:cNvSpPr/>
          <p:nvPr/>
        </p:nvSpPr>
        <p:spPr>
          <a:xfrm>
            <a:off x="440532" y="4318275"/>
            <a:ext cx="1871887" cy="1997126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BDD255F-3AAF-492B-ADFB-C45B96178EDA}"/>
              </a:ext>
            </a:extLst>
          </p:cNvPr>
          <p:cNvSpPr/>
          <p:nvPr/>
        </p:nvSpPr>
        <p:spPr>
          <a:xfrm>
            <a:off x="6143623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마이페이지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88E801-22FC-43EE-9178-5F59FCC3370C}"/>
              </a:ext>
            </a:extLst>
          </p:cNvPr>
          <p:cNvSpPr txBox="1"/>
          <p:nvPr/>
        </p:nvSpPr>
        <p:spPr>
          <a:xfrm>
            <a:off x="2505072" y="1927895"/>
            <a:ext cx="1504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/>
              <a:t>프로필 이미지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A0872C7-994B-4125-8FD4-6A26A2DB3647}"/>
              </a:ext>
            </a:extLst>
          </p:cNvPr>
          <p:cNvSpPr txBox="1"/>
          <p:nvPr/>
        </p:nvSpPr>
        <p:spPr>
          <a:xfrm>
            <a:off x="2505072" y="3216560"/>
            <a:ext cx="1504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* </a:t>
            </a:r>
            <a:r>
              <a:rPr lang="ko-KR" altLang="en-US" sz="1100" b="1"/>
              <a:t>닉네임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4F40609-BB72-40BA-BAD7-473069553489}"/>
              </a:ext>
            </a:extLst>
          </p:cNvPr>
          <p:cNvSpPr txBox="1"/>
          <p:nvPr/>
        </p:nvSpPr>
        <p:spPr>
          <a:xfrm>
            <a:off x="2505072" y="5193678"/>
            <a:ext cx="3857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* </a:t>
            </a:r>
            <a:r>
              <a:rPr lang="ko-KR" altLang="en-US" sz="1100" b="1"/>
              <a:t>이메일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C763DD05-DE11-4155-84A0-5C3C25CA9D03}"/>
              </a:ext>
            </a:extLst>
          </p:cNvPr>
          <p:cNvSpPr/>
          <p:nvPr/>
        </p:nvSpPr>
        <p:spPr>
          <a:xfrm>
            <a:off x="3911433" y="2249137"/>
            <a:ext cx="1202537" cy="2568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이미지 선택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2CF44E4-3F2F-4899-A14F-BE67F1F7B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871" y="2206767"/>
            <a:ext cx="1141167" cy="93555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B73532-8EB5-472F-88F6-6019021171E2}"/>
              </a:ext>
            </a:extLst>
          </p:cNvPr>
          <p:cNvSpPr/>
          <p:nvPr/>
        </p:nvSpPr>
        <p:spPr>
          <a:xfrm>
            <a:off x="2577871" y="2870870"/>
            <a:ext cx="1141167" cy="271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업로드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2306AB-AA98-464C-9695-EC49FB8D49F2}"/>
              </a:ext>
            </a:extLst>
          </p:cNvPr>
          <p:cNvSpPr/>
          <p:nvPr/>
        </p:nvSpPr>
        <p:spPr>
          <a:xfrm>
            <a:off x="5306365" y="2238563"/>
            <a:ext cx="2602710" cy="290994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tx1"/>
                </a:solidFill>
              </a:rPr>
              <a:t>My_favorite_photo.jpg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0EC763B-08DF-4681-8E50-470DD810D67E}"/>
              </a:ext>
            </a:extLst>
          </p:cNvPr>
          <p:cNvSpPr/>
          <p:nvPr/>
        </p:nvSpPr>
        <p:spPr>
          <a:xfrm>
            <a:off x="2610078" y="3463585"/>
            <a:ext cx="3752622" cy="290994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/>
                </a:solidFill>
              </a:rPr>
              <a:t>회원가입 시 설정했던 닉네임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3A7C982-48AE-4F03-BE20-88737652F7BD}"/>
              </a:ext>
            </a:extLst>
          </p:cNvPr>
          <p:cNvSpPr/>
          <p:nvPr/>
        </p:nvSpPr>
        <p:spPr>
          <a:xfrm>
            <a:off x="2563392" y="4862197"/>
            <a:ext cx="1871887" cy="290994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/>
                </a:solidFill>
              </a:rPr>
              <a:t>서울특별시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D664E87-B87F-469F-B7A4-32DF313C2407}"/>
              </a:ext>
            </a:extLst>
          </p:cNvPr>
          <p:cNvSpPr/>
          <p:nvPr/>
        </p:nvSpPr>
        <p:spPr>
          <a:xfrm>
            <a:off x="4620791" y="4862197"/>
            <a:ext cx="1722857" cy="290994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/>
                </a:solidFill>
              </a:rPr>
              <a:t>영등포구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55AF4BA4-8EA1-42AF-AC58-0A8FE1C977BA}"/>
              </a:ext>
            </a:extLst>
          </p:cNvPr>
          <p:cNvSpPr/>
          <p:nvPr/>
        </p:nvSpPr>
        <p:spPr>
          <a:xfrm>
            <a:off x="2576505" y="5984006"/>
            <a:ext cx="1334928" cy="2568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변경사항 저장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D014FD0-7602-4BA8-BEE1-0DCD84408691}"/>
              </a:ext>
            </a:extLst>
          </p:cNvPr>
          <p:cNvSpPr/>
          <p:nvPr/>
        </p:nvSpPr>
        <p:spPr>
          <a:xfrm>
            <a:off x="2576505" y="5485199"/>
            <a:ext cx="3786194" cy="290994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tx1"/>
                </a:solidFill>
              </a:rPr>
              <a:t>johnmill@gmail.com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17A707A-53D9-4FB1-A6BE-B719641ABAC5}"/>
              </a:ext>
            </a:extLst>
          </p:cNvPr>
          <p:cNvSpPr/>
          <p:nvPr/>
        </p:nvSpPr>
        <p:spPr>
          <a:xfrm>
            <a:off x="2505072" y="5421613"/>
            <a:ext cx="3990978" cy="44506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CAEB36C-50D9-42C8-B811-5A86FA52B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583" y="5566626"/>
            <a:ext cx="263709" cy="300054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7D804709-737E-4585-B0D9-503BD5652662}"/>
              </a:ext>
            </a:extLst>
          </p:cNvPr>
          <p:cNvSpPr/>
          <p:nvPr/>
        </p:nvSpPr>
        <p:spPr>
          <a:xfrm>
            <a:off x="6734397" y="5695621"/>
            <a:ext cx="1838099" cy="29099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이메일은 변경되지 않습니다</a:t>
            </a:r>
            <a:r>
              <a:rPr lang="en-US" altLang="ko-KR" sz="800">
                <a:solidFill>
                  <a:schemeClr val="tx1"/>
                </a:solidFill>
              </a:rPr>
              <a:t>.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1CABEBA-136F-4A35-8C7F-488C528606BF}"/>
              </a:ext>
            </a:extLst>
          </p:cNvPr>
          <p:cNvSpPr/>
          <p:nvPr/>
        </p:nvSpPr>
        <p:spPr>
          <a:xfrm>
            <a:off x="6635933" y="3521008"/>
            <a:ext cx="1838099" cy="29099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가능한 닉네임입니다</a:t>
            </a:r>
            <a:r>
              <a:rPr lang="en-US" altLang="ko-KR" sz="800">
                <a:solidFill>
                  <a:schemeClr val="tx1"/>
                </a:solidFill>
              </a:rPr>
              <a:t>.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C31EB1B-0723-456C-8238-5C04131B2A7A}"/>
              </a:ext>
            </a:extLst>
          </p:cNvPr>
          <p:cNvSpPr/>
          <p:nvPr/>
        </p:nvSpPr>
        <p:spPr>
          <a:xfrm>
            <a:off x="6410325" y="4861549"/>
            <a:ext cx="2200275" cy="290994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/>
                </a:solidFill>
              </a:rPr>
              <a:t>양평동 </a:t>
            </a:r>
            <a:r>
              <a:rPr lang="en-US" altLang="ko-KR" sz="1100">
                <a:solidFill>
                  <a:schemeClr val="tx1"/>
                </a:solidFill>
              </a:rPr>
              <a:t>3</a:t>
            </a:r>
            <a:r>
              <a:rPr lang="ko-KR" altLang="en-US" sz="1100">
                <a:solidFill>
                  <a:schemeClr val="tx1"/>
                </a:solidFill>
              </a:rPr>
              <a:t>가 </a:t>
            </a:r>
            <a:r>
              <a:rPr lang="en-US" altLang="ko-KR" sz="1100">
                <a:solidFill>
                  <a:schemeClr val="tx1"/>
                </a:solidFill>
              </a:rPr>
              <a:t>5-4</a:t>
            </a:r>
            <a:r>
              <a:rPr lang="ko-KR" altLang="en-US" sz="1100">
                <a:solidFill>
                  <a:schemeClr val="tx1"/>
                </a:solidFill>
              </a:rPr>
              <a:t>번지 </a:t>
            </a:r>
            <a:r>
              <a:rPr lang="en-US" altLang="ko-KR" sz="1100">
                <a:solidFill>
                  <a:schemeClr val="tx1"/>
                </a:solidFill>
              </a:rPr>
              <a:t>201</a:t>
            </a:r>
            <a:r>
              <a:rPr lang="ko-KR" altLang="en-US" sz="110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C43168E-F271-4CED-B69C-5F670ECA8B89}"/>
              </a:ext>
            </a:extLst>
          </p:cNvPr>
          <p:cNvSpPr txBox="1"/>
          <p:nvPr/>
        </p:nvSpPr>
        <p:spPr>
          <a:xfrm>
            <a:off x="2505072" y="3892375"/>
            <a:ext cx="1504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* </a:t>
            </a:r>
            <a:r>
              <a:rPr lang="ko-KR" altLang="en-US" sz="1100" b="1"/>
              <a:t>휴대폰 번호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7C87A0B-5E2D-499F-96EA-4B8EC79BCD91}"/>
              </a:ext>
            </a:extLst>
          </p:cNvPr>
          <p:cNvSpPr/>
          <p:nvPr/>
        </p:nvSpPr>
        <p:spPr>
          <a:xfrm>
            <a:off x="2582160" y="4136238"/>
            <a:ext cx="1871887" cy="290994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tx1"/>
                </a:solidFill>
              </a:rPr>
              <a:t>010-2069-1931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1E8C115-EF8F-4AE3-B451-481E8CD3FC2B}"/>
              </a:ext>
            </a:extLst>
          </p:cNvPr>
          <p:cNvSpPr txBox="1"/>
          <p:nvPr/>
        </p:nvSpPr>
        <p:spPr>
          <a:xfrm>
            <a:off x="2505072" y="4535457"/>
            <a:ext cx="1504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* </a:t>
            </a:r>
            <a:r>
              <a:rPr lang="ko-KR" altLang="en-US" sz="1100" b="1"/>
              <a:t>주소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BAF3790-9C78-45B1-A8BB-C6BF0A460D45}"/>
              </a:ext>
            </a:extLst>
          </p:cNvPr>
          <p:cNvSpPr/>
          <p:nvPr/>
        </p:nvSpPr>
        <p:spPr>
          <a:xfrm>
            <a:off x="2373007" y="1849860"/>
            <a:ext cx="6323317" cy="1343763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24DD218-2518-4CAF-95C9-A7DA0DED7FA4}"/>
              </a:ext>
            </a:extLst>
          </p:cNvPr>
          <p:cNvSpPr/>
          <p:nvPr/>
        </p:nvSpPr>
        <p:spPr>
          <a:xfrm>
            <a:off x="2373007" y="3191298"/>
            <a:ext cx="6323317" cy="701078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527D183-E7A8-4CAD-A1A7-2D31221E79CD}"/>
              </a:ext>
            </a:extLst>
          </p:cNvPr>
          <p:cNvSpPr/>
          <p:nvPr/>
        </p:nvSpPr>
        <p:spPr>
          <a:xfrm>
            <a:off x="2373007" y="3877073"/>
            <a:ext cx="6323317" cy="643952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803F498-55FC-46BB-BD5B-C5B09167C8AF}"/>
              </a:ext>
            </a:extLst>
          </p:cNvPr>
          <p:cNvSpPr/>
          <p:nvPr/>
        </p:nvSpPr>
        <p:spPr>
          <a:xfrm>
            <a:off x="2373007" y="4516367"/>
            <a:ext cx="6323317" cy="688107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B104B02-91E7-45F6-9A8D-D772116B2F62}"/>
              </a:ext>
            </a:extLst>
          </p:cNvPr>
          <p:cNvSpPr/>
          <p:nvPr/>
        </p:nvSpPr>
        <p:spPr>
          <a:xfrm>
            <a:off x="2367183" y="5208104"/>
            <a:ext cx="6329141" cy="741318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0B55C44-FBD8-4738-ADFA-77D82B9E397A}"/>
              </a:ext>
            </a:extLst>
          </p:cNvPr>
          <p:cNvSpPr/>
          <p:nvPr/>
        </p:nvSpPr>
        <p:spPr>
          <a:xfrm>
            <a:off x="2367183" y="5960170"/>
            <a:ext cx="6329141" cy="379152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33044D6-7277-4220-95BD-9304694FD217}"/>
              </a:ext>
            </a:extLst>
          </p:cNvPr>
          <p:cNvSpPr/>
          <p:nvPr/>
        </p:nvSpPr>
        <p:spPr>
          <a:xfrm>
            <a:off x="8307224" y="3180424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3</a:t>
            </a:r>
            <a:endParaRPr lang="ko-KR" altLang="en-US" sz="1500" b="1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8AD70A5-8947-41A0-A711-425797B4BCAE}"/>
              </a:ext>
            </a:extLst>
          </p:cNvPr>
          <p:cNvSpPr/>
          <p:nvPr/>
        </p:nvSpPr>
        <p:spPr>
          <a:xfrm>
            <a:off x="8329330" y="1852671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2</a:t>
            </a:r>
            <a:endParaRPr lang="ko-KR" altLang="en-US" sz="15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A8E8761-B00C-47E0-9918-06F7941A3848}"/>
              </a:ext>
            </a:extLst>
          </p:cNvPr>
          <p:cNvSpPr/>
          <p:nvPr/>
        </p:nvSpPr>
        <p:spPr>
          <a:xfrm>
            <a:off x="8307224" y="3866246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4</a:t>
            </a:r>
            <a:endParaRPr lang="ko-KR" altLang="en-US" sz="1500" b="1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07AEF42-CD44-4C07-BCC7-C8E0CD15DF50}"/>
              </a:ext>
            </a:extLst>
          </p:cNvPr>
          <p:cNvSpPr/>
          <p:nvPr/>
        </p:nvSpPr>
        <p:spPr>
          <a:xfrm>
            <a:off x="8308387" y="5185022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6</a:t>
            </a:r>
            <a:endParaRPr lang="ko-KR" altLang="en-US" sz="1500" b="1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931AC49-D647-4DF1-9B7D-D3F0C752C021}"/>
              </a:ext>
            </a:extLst>
          </p:cNvPr>
          <p:cNvSpPr/>
          <p:nvPr/>
        </p:nvSpPr>
        <p:spPr>
          <a:xfrm>
            <a:off x="8308387" y="4499093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5</a:t>
            </a:r>
            <a:endParaRPr lang="ko-KR" altLang="en-US" sz="1500" b="1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888F571-F26F-4240-A63F-13017EA27E5B}"/>
              </a:ext>
            </a:extLst>
          </p:cNvPr>
          <p:cNvSpPr/>
          <p:nvPr/>
        </p:nvSpPr>
        <p:spPr>
          <a:xfrm>
            <a:off x="8307724" y="5938713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7</a:t>
            </a:r>
            <a:endParaRPr lang="ko-KR" altLang="en-US" sz="15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B45374-92D7-4EAF-9C90-F54A9E9B10EB}"/>
              </a:ext>
            </a:extLst>
          </p:cNvPr>
          <p:cNvSpPr txBox="1"/>
          <p:nvPr/>
        </p:nvSpPr>
        <p:spPr>
          <a:xfrm>
            <a:off x="9153526" y="1312119"/>
            <a:ext cx="2702718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마이페이지에서 프로필 메뉴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를 눌렀을때 화면</a:t>
            </a:r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FD45EC49-208A-43CC-92A4-E88DB47C0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712836"/>
              </p:ext>
            </p:extLst>
          </p:nvPr>
        </p:nvGraphicFramePr>
        <p:xfrm>
          <a:off x="9136371" y="2504818"/>
          <a:ext cx="2719874" cy="383511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8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원하는 메뉴 선택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프로필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개인정보 수정 화면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주문목록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배송조회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주문했던 목록 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   내용을 보여줌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장바구니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상품을 장바구니에 담았을 때 보여줌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자주 묻는 질문 페이지를 보여줌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프로필 이미지 변경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(jpg, png, gif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만 가능하게 파일 및 사이즈 검증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닉네임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변경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자동 중복확인 체크 가능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휴대폰 번호 변경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주소 선택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구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상세주소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이메일 표시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변경 불가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프로필 변경 사항 저장 함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8A96BD59-A8ED-4187-A519-748A0E60716E}"/>
              </a:ext>
            </a:extLst>
          </p:cNvPr>
          <p:cNvSpPr/>
          <p:nvPr/>
        </p:nvSpPr>
        <p:spPr>
          <a:xfrm>
            <a:off x="514350" y="1296245"/>
            <a:ext cx="1702590" cy="4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로고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81C007F1-31E8-4D80-B8DD-22E7050BC67D}"/>
              </a:ext>
            </a:extLst>
          </p:cNvPr>
          <p:cNvCxnSpPr>
            <a:cxnSpLocks/>
          </p:cNvCxnSpPr>
          <p:nvPr/>
        </p:nvCxnSpPr>
        <p:spPr>
          <a:xfrm flipV="1">
            <a:off x="2352675" y="1772524"/>
            <a:ext cx="5791200" cy="95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>
            <a:extLst>
              <a:ext uri="{FF2B5EF4-FFF2-40B4-BE49-F238E27FC236}">
                <a16:creationId xmlns:a16="http://schemas.microsoft.com/office/drawing/2014/main" id="{F7A9CEBE-344D-4708-A039-E5603B7838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9535" y="1352224"/>
            <a:ext cx="371475" cy="333375"/>
          </a:xfrm>
          <a:prstGeom prst="rect">
            <a:avLst/>
          </a:prstGeom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3C12CB0C-47E2-46C8-B116-BC3B83181570}"/>
              </a:ext>
            </a:extLst>
          </p:cNvPr>
          <p:cNvGrpSpPr/>
          <p:nvPr/>
        </p:nvGrpSpPr>
        <p:grpSpPr>
          <a:xfrm>
            <a:off x="8305799" y="1381999"/>
            <a:ext cx="390525" cy="400039"/>
            <a:chOff x="7643811" y="1400175"/>
            <a:chExt cx="390525" cy="400039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BF9ED60-0AA3-4204-952E-4239B443838E}"/>
                </a:ext>
              </a:extLst>
            </p:cNvPr>
            <p:cNvSpPr/>
            <p:nvPr/>
          </p:nvSpPr>
          <p:spPr>
            <a:xfrm>
              <a:off x="7643811" y="1400175"/>
              <a:ext cx="390525" cy="4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AFD29DE5-8A28-4C32-9869-BFB714D418C2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2876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69F4CF42-8CCD-4260-9459-75BE864FE372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9781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A2C8C7E9-B468-45B6-B7A2-B99BAF2FB601}"/>
                </a:ext>
              </a:extLst>
            </p:cNvPr>
            <p:cNvCxnSpPr>
              <a:cxnSpLocks/>
            </p:cNvCxnSpPr>
            <p:nvPr/>
          </p:nvCxnSpPr>
          <p:spPr>
            <a:xfrm>
              <a:off x="7712865" y="1679963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D7A2BB1C-B266-49A9-AE05-D20B19D8327B}"/>
              </a:ext>
            </a:extLst>
          </p:cNvPr>
          <p:cNvSpPr txBox="1"/>
          <p:nvPr/>
        </p:nvSpPr>
        <p:spPr>
          <a:xfrm>
            <a:off x="6096000" y="1089884"/>
            <a:ext cx="2735874" cy="20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  회원가입   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</a:rPr>
              <a:t>마이페이지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   장바구니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0F44BF0-871A-458D-9CC1-A62A1E017B07}"/>
              </a:ext>
            </a:extLst>
          </p:cNvPr>
          <p:cNvCxnSpPr>
            <a:cxnSpLocks/>
          </p:cNvCxnSpPr>
          <p:nvPr/>
        </p:nvCxnSpPr>
        <p:spPr>
          <a:xfrm>
            <a:off x="7349092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317C811-B573-4BEB-A789-97EC9D88085C}"/>
              </a:ext>
            </a:extLst>
          </p:cNvPr>
          <p:cNvCxnSpPr>
            <a:cxnSpLocks/>
          </p:cNvCxnSpPr>
          <p:nvPr/>
        </p:nvCxnSpPr>
        <p:spPr>
          <a:xfrm>
            <a:off x="7800537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ACFC091-71B4-4C2F-AE4E-C7520DBDACD3}"/>
              </a:ext>
            </a:extLst>
          </p:cNvPr>
          <p:cNvCxnSpPr>
            <a:cxnSpLocks/>
          </p:cNvCxnSpPr>
          <p:nvPr/>
        </p:nvCxnSpPr>
        <p:spPr>
          <a:xfrm>
            <a:off x="8357780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351BB1B-98EC-487B-82E5-8121455C6665}"/>
              </a:ext>
            </a:extLst>
          </p:cNvPr>
          <p:cNvSpPr txBox="1"/>
          <p:nvPr/>
        </p:nvSpPr>
        <p:spPr>
          <a:xfrm>
            <a:off x="5576887" y="6561718"/>
            <a:ext cx="1038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043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3945-BEB6-4FA6-ADC9-67175D2C8BEE}"/>
              </a:ext>
            </a:extLst>
          </p:cNvPr>
          <p:cNvSpPr/>
          <p:nvPr/>
        </p:nvSpPr>
        <p:spPr>
          <a:xfrm>
            <a:off x="514350" y="1901651"/>
            <a:ext cx="1771650" cy="41315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B7EAE7-4804-4BDC-98DD-904855F2D544}"/>
              </a:ext>
            </a:extLst>
          </p:cNvPr>
          <p:cNvSpPr/>
          <p:nvPr/>
        </p:nvSpPr>
        <p:spPr>
          <a:xfrm>
            <a:off x="2285999" y="1901651"/>
            <a:ext cx="6410325" cy="43886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453D02E-F70E-49D5-BF7C-2F22E8B0A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1" y="1994541"/>
            <a:ext cx="1447800" cy="151447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00DD383C-ED39-4E85-93F4-1A7A2E353C6A}"/>
              </a:ext>
            </a:extLst>
          </p:cNvPr>
          <p:cNvSpPr/>
          <p:nvPr/>
        </p:nvSpPr>
        <p:spPr>
          <a:xfrm>
            <a:off x="514348" y="4375829"/>
            <a:ext cx="1771650" cy="4857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 프로필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896183E-CDA0-4123-B333-4EA83982DC19}"/>
              </a:ext>
            </a:extLst>
          </p:cNvPr>
          <p:cNvSpPr/>
          <p:nvPr/>
        </p:nvSpPr>
        <p:spPr>
          <a:xfrm>
            <a:off x="514348" y="3780478"/>
            <a:ext cx="1771650" cy="5953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</a:rPr>
              <a:t>홍길동</a:t>
            </a:r>
            <a:r>
              <a:rPr lang="ko-KR" altLang="en-US" sz="1300">
                <a:solidFill>
                  <a:schemeClr val="tx1"/>
                </a:solidFill>
              </a:rPr>
              <a:t>님</a:t>
            </a:r>
            <a:endParaRPr lang="en-US" altLang="ko-KR" sz="1300">
              <a:solidFill>
                <a:schemeClr val="tx1"/>
              </a:solidFill>
            </a:endParaRPr>
          </a:p>
          <a:p>
            <a:pPr algn="ctr"/>
            <a:r>
              <a:rPr lang="ko-KR" altLang="en-US" sz="1300">
                <a:solidFill>
                  <a:schemeClr val="tx1"/>
                </a:solidFill>
              </a:rPr>
              <a:t>안녕하세요</a:t>
            </a:r>
            <a:r>
              <a:rPr lang="en-US" altLang="ko-KR" sz="1300">
                <a:solidFill>
                  <a:schemeClr val="tx1"/>
                </a:solidFill>
              </a:rPr>
              <a:t>?</a:t>
            </a: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2585FFE-BA19-48CA-B8DB-0BD1E461E48F}"/>
              </a:ext>
            </a:extLst>
          </p:cNvPr>
          <p:cNvSpPr/>
          <p:nvPr/>
        </p:nvSpPr>
        <p:spPr>
          <a:xfrm>
            <a:off x="514346" y="4861602"/>
            <a:ext cx="1771650" cy="3905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>
                <a:solidFill>
                  <a:schemeClr val="tx1"/>
                </a:solidFill>
              </a:rPr>
              <a:t> 주문목록</a:t>
            </a:r>
            <a:r>
              <a:rPr lang="en-US" altLang="ko-KR" sz="1300" b="1">
                <a:solidFill>
                  <a:schemeClr val="tx1"/>
                </a:solidFill>
              </a:rPr>
              <a:t>/</a:t>
            </a:r>
            <a:r>
              <a:rPr lang="ko-KR" altLang="en-US" sz="1300" b="1">
                <a:solidFill>
                  <a:schemeClr val="tx1"/>
                </a:solidFill>
              </a:rPr>
              <a:t>배송조회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EAF794-A0E9-474C-83E3-3951C62F76AD}"/>
              </a:ext>
            </a:extLst>
          </p:cNvPr>
          <p:cNvSpPr/>
          <p:nvPr/>
        </p:nvSpPr>
        <p:spPr>
          <a:xfrm>
            <a:off x="514346" y="5252128"/>
            <a:ext cx="1771650" cy="3905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 장바구니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831B9B7-63FC-47E3-A6C0-0335CB7C0244}"/>
              </a:ext>
            </a:extLst>
          </p:cNvPr>
          <p:cNvSpPr/>
          <p:nvPr/>
        </p:nvSpPr>
        <p:spPr>
          <a:xfrm>
            <a:off x="514346" y="5642654"/>
            <a:ext cx="1771650" cy="3905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 고객센터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5EA746-A7B5-4CA0-86CB-7D81D266B959}"/>
              </a:ext>
            </a:extLst>
          </p:cNvPr>
          <p:cNvSpPr txBox="1"/>
          <p:nvPr/>
        </p:nvSpPr>
        <p:spPr>
          <a:xfrm>
            <a:off x="2624136" y="2089498"/>
            <a:ext cx="24860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/>
              <a:t>현재 진행중인 </a:t>
            </a:r>
            <a:r>
              <a:rPr lang="en-US" altLang="ko-KR" sz="1100" b="1"/>
              <a:t>MY </a:t>
            </a:r>
            <a:r>
              <a:rPr lang="ko-KR" altLang="en-US" sz="1100" b="1"/>
              <a:t>주문정보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A26E10-1499-412F-A125-C1AE219A93C0}"/>
              </a:ext>
            </a:extLst>
          </p:cNvPr>
          <p:cNvSpPr txBox="1"/>
          <p:nvPr/>
        </p:nvSpPr>
        <p:spPr>
          <a:xfrm>
            <a:off x="2624136" y="2351108"/>
            <a:ext cx="24860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/>
              <a:t>고객님의 최근 주문정보입니다</a:t>
            </a:r>
            <a:r>
              <a:rPr lang="en-US" altLang="ko-KR" sz="800" b="1"/>
              <a:t>.</a:t>
            </a:r>
            <a:endParaRPr lang="ko-KR" altLang="en-US" sz="800" b="1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940ABB7-4DB1-4351-B1EE-2F9683F2FDBF}"/>
              </a:ext>
            </a:extLst>
          </p:cNvPr>
          <p:cNvSpPr/>
          <p:nvPr/>
        </p:nvSpPr>
        <p:spPr>
          <a:xfrm>
            <a:off x="2438393" y="2120290"/>
            <a:ext cx="180976" cy="200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17BB12F-0DF5-4599-B887-971E2B3136BF}"/>
              </a:ext>
            </a:extLst>
          </p:cNvPr>
          <p:cNvSpPr/>
          <p:nvPr/>
        </p:nvSpPr>
        <p:spPr>
          <a:xfrm>
            <a:off x="2587345" y="2631448"/>
            <a:ext cx="940360" cy="940360"/>
          </a:xfrm>
          <a:prstGeom prst="ellipse">
            <a:avLst/>
          </a:prstGeom>
          <a:solidFill>
            <a:srgbClr val="F3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결제대기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B06D273-23BF-48D7-8D1D-9D89BE021DBE}"/>
              </a:ext>
            </a:extLst>
          </p:cNvPr>
          <p:cNvSpPr/>
          <p:nvPr/>
        </p:nvSpPr>
        <p:spPr>
          <a:xfrm>
            <a:off x="4616173" y="2650240"/>
            <a:ext cx="940360" cy="940360"/>
          </a:xfrm>
          <a:prstGeom prst="ellipse">
            <a:avLst/>
          </a:prstGeom>
          <a:solidFill>
            <a:srgbClr val="F3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9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발송대기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7591CE6-26E8-498D-9BB1-92514D1B8424}"/>
              </a:ext>
            </a:extLst>
          </p:cNvPr>
          <p:cNvSpPr/>
          <p:nvPr/>
        </p:nvSpPr>
        <p:spPr>
          <a:xfrm>
            <a:off x="6749776" y="2631448"/>
            <a:ext cx="940360" cy="940360"/>
          </a:xfrm>
          <a:prstGeom prst="ellipse">
            <a:avLst/>
          </a:prstGeom>
          <a:solidFill>
            <a:srgbClr val="F3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9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상품발송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CAE41F-19A2-4A74-9D9D-7FE5B76A0DC3}"/>
              </a:ext>
            </a:extLst>
          </p:cNvPr>
          <p:cNvSpPr txBox="1"/>
          <p:nvPr/>
        </p:nvSpPr>
        <p:spPr>
          <a:xfrm>
            <a:off x="3712779" y="2965514"/>
            <a:ext cx="5905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300"/>
              <a:t>0</a:t>
            </a:r>
            <a:r>
              <a:rPr lang="ko-KR" altLang="en-US" sz="1300"/>
              <a:t>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971533-9CDC-4269-8C53-B5218C851FBC}"/>
              </a:ext>
            </a:extLst>
          </p:cNvPr>
          <p:cNvSpPr txBox="1"/>
          <p:nvPr/>
        </p:nvSpPr>
        <p:spPr>
          <a:xfrm>
            <a:off x="5770871" y="2972193"/>
            <a:ext cx="5905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300"/>
              <a:t>0</a:t>
            </a:r>
            <a:r>
              <a:rPr lang="ko-KR" altLang="en-US" sz="1300"/>
              <a:t>건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62E88D-EC93-4CE1-9C5E-A4C1FF9275BD}"/>
              </a:ext>
            </a:extLst>
          </p:cNvPr>
          <p:cNvSpPr txBox="1"/>
          <p:nvPr/>
        </p:nvSpPr>
        <p:spPr>
          <a:xfrm>
            <a:off x="7870633" y="2954312"/>
            <a:ext cx="5905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300"/>
              <a:t>0</a:t>
            </a:r>
            <a:r>
              <a:rPr lang="ko-KR" altLang="en-US" sz="1300"/>
              <a:t>건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D2B041C-20FC-4866-B0F9-62C9DFC93CB5}"/>
              </a:ext>
            </a:extLst>
          </p:cNvPr>
          <p:cNvSpPr/>
          <p:nvPr/>
        </p:nvSpPr>
        <p:spPr>
          <a:xfrm>
            <a:off x="519108" y="4861590"/>
            <a:ext cx="52392" cy="390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0D0015-434D-4EFA-8EE9-B49ED95E882A}"/>
              </a:ext>
            </a:extLst>
          </p:cNvPr>
          <p:cNvSpPr txBox="1"/>
          <p:nvPr/>
        </p:nvSpPr>
        <p:spPr>
          <a:xfrm>
            <a:off x="2619369" y="5231055"/>
            <a:ext cx="24860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/>
              <a:t>MY </a:t>
            </a:r>
            <a:r>
              <a:rPr lang="ko-KR" altLang="en-US" sz="1100" b="1"/>
              <a:t>주문 내역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3D4D048-5D11-4282-8684-3E3053FC1B18}"/>
              </a:ext>
            </a:extLst>
          </p:cNvPr>
          <p:cNvSpPr/>
          <p:nvPr/>
        </p:nvSpPr>
        <p:spPr>
          <a:xfrm>
            <a:off x="2433626" y="5261847"/>
            <a:ext cx="180976" cy="200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94">
            <a:extLst>
              <a:ext uri="{FF2B5EF4-FFF2-40B4-BE49-F238E27FC236}">
                <a16:creationId xmlns:a16="http://schemas.microsoft.com/office/drawing/2014/main" id="{AC50A724-BF3E-4C18-91FF-6E9FCACA0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330678"/>
              </p:ext>
            </p:extLst>
          </p:nvPr>
        </p:nvGraphicFramePr>
        <p:xfrm>
          <a:off x="2587345" y="5580289"/>
          <a:ext cx="5857872" cy="6998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6312">
                  <a:extLst>
                    <a:ext uri="{9D8B030D-6E8A-4147-A177-3AD203B41FA5}">
                      <a16:colId xmlns:a16="http://schemas.microsoft.com/office/drawing/2014/main" val="2835294262"/>
                    </a:ext>
                  </a:extLst>
                </a:gridCol>
                <a:gridCol w="976312">
                  <a:extLst>
                    <a:ext uri="{9D8B030D-6E8A-4147-A177-3AD203B41FA5}">
                      <a16:colId xmlns:a16="http://schemas.microsoft.com/office/drawing/2014/main" val="4064012157"/>
                    </a:ext>
                  </a:extLst>
                </a:gridCol>
                <a:gridCol w="976312">
                  <a:extLst>
                    <a:ext uri="{9D8B030D-6E8A-4147-A177-3AD203B41FA5}">
                      <a16:colId xmlns:a16="http://schemas.microsoft.com/office/drawing/2014/main" val="157255704"/>
                    </a:ext>
                  </a:extLst>
                </a:gridCol>
                <a:gridCol w="976312">
                  <a:extLst>
                    <a:ext uri="{9D8B030D-6E8A-4147-A177-3AD203B41FA5}">
                      <a16:colId xmlns:a16="http://schemas.microsoft.com/office/drawing/2014/main" val="2399784691"/>
                    </a:ext>
                  </a:extLst>
                </a:gridCol>
                <a:gridCol w="976312">
                  <a:extLst>
                    <a:ext uri="{9D8B030D-6E8A-4147-A177-3AD203B41FA5}">
                      <a16:colId xmlns:a16="http://schemas.microsoft.com/office/drawing/2014/main" val="4020847050"/>
                    </a:ext>
                  </a:extLst>
                </a:gridCol>
                <a:gridCol w="976312">
                  <a:extLst>
                    <a:ext uri="{9D8B030D-6E8A-4147-A177-3AD203B41FA5}">
                      <a16:colId xmlns:a16="http://schemas.microsoft.com/office/drawing/2014/main" val="2740801074"/>
                    </a:ext>
                  </a:extLst>
                </a:gridCol>
              </a:tblGrid>
              <a:tr h="321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주문일</a:t>
                      </a:r>
                    </a:p>
                  </a:txBody>
                  <a:tcPr anchor="ctr"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주문번호</a:t>
                      </a:r>
                    </a:p>
                  </a:txBody>
                  <a:tcPr anchor="ctr"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상품정보</a:t>
                      </a:r>
                    </a:p>
                  </a:txBody>
                  <a:tcPr anchor="ctr"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주문금액</a:t>
                      </a:r>
                    </a:p>
                  </a:txBody>
                  <a:tcPr anchor="ctr"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배송구분</a:t>
                      </a:r>
                    </a:p>
                  </a:txBody>
                  <a:tcPr anchor="ctr"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진행상태</a:t>
                      </a:r>
                    </a:p>
                  </a:txBody>
                  <a:tcPr anchor="ctr">
                    <a:solidFill>
                      <a:srgbClr val="F3F5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145318"/>
                  </a:ext>
                </a:extLst>
              </a:tr>
              <a:tr h="37821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92824"/>
                  </a:ext>
                </a:extLst>
              </a:tr>
            </a:tbl>
          </a:graphicData>
        </a:graphic>
      </p:graphicFrame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027F465-F3E6-474A-8A3E-EB1B6E0C26A5}"/>
              </a:ext>
            </a:extLst>
          </p:cNvPr>
          <p:cNvCxnSpPr>
            <a:cxnSpLocks/>
          </p:cNvCxnSpPr>
          <p:nvPr/>
        </p:nvCxnSpPr>
        <p:spPr>
          <a:xfrm>
            <a:off x="2587346" y="5570763"/>
            <a:ext cx="585787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6">
            <a:extLst>
              <a:ext uri="{FF2B5EF4-FFF2-40B4-BE49-F238E27FC236}">
                <a16:creationId xmlns:a16="http://schemas.microsoft.com/office/drawing/2014/main" id="{8BA7359C-F641-4B7C-A1D8-0CB09AF0C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102957"/>
              </p:ext>
            </p:extLst>
          </p:nvPr>
        </p:nvGraphicFramePr>
        <p:xfrm>
          <a:off x="2640801" y="4256661"/>
          <a:ext cx="5804416" cy="72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117">
                  <a:extLst>
                    <a:ext uri="{9D8B030D-6E8A-4147-A177-3AD203B41FA5}">
                      <a16:colId xmlns:a16="http://schemas.microsoft.com/office/drawing/2014/main" val="3324880356"/>
                    </a:ext>
                  </a:extLst>
                </a:gridCol>
                <a:gridCol w="4090299">
                  <a:extLst>
                    <a:ext uri="{9D8B030D-6E8A-4147-A177-3AD203B41FA5}">
                      <a16:colId xmlns:a16="http://schemas.microsoft.com/office/drawing/2014/main" val="2988456734"/>
                    </a:ext>
                  </a:extLst>
                </a:gridCol>
              </a:tblGrid>
              <a:tr h="3626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■</a:t>
                      </a:r>
                      <a:r>
                        <a:rPr lang="ko-KR" altLang="en-US" sz="1200" b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기간 별</a:t>
                      </a:r>
                      <a:r>
                        <a:rPr lang="ko-KR" altLang="en-US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주문 조회</a:t>
                      </a:r>
                    </a:p>
                  </a:txBody>
                  <a:tcPr marL="82188" marR="82188" marT="41094" marB="41094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/>
                    </a:p>
                  </a:txBody>
                  <a:tcPr marL="82188" marR="82188" marT="41094" marB="41094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59540"/>
                  </a:ext>
                </a:extLst>
              </a:tr>
              <a:tr h="3626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■주문내역 주문 조회</a:t>
                      </a:r>
                    </a:p>
                  </a:txBody>
                  <a:tcPr marL="82188" marR="82188" marT="41094" marB="41094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/>
                    </a:p>
                  </a:txBody>
                  <a:tcPr marL="82188" marR="82188" marT="41094" marB="41094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08608"/>
                  </a:ext>
                </a:extLst>
              </a:tr>
            </a:tbl>
          </a:graphicData>
        </a:graphic>
      </p:graphicFrame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9948BA2-5A8B-444B-A08B-546084BC5465}"/>
              </a:ext>
            </a:extLst>
          </p:cNvPr>
          <p:cNvSpPr/>
          <p:nvPr/>
        </p:nvSpPr>
        <p:spPr>
          <a:xfrm>
            <a:off x="4463808" y="4307535"/>
            <a:ext cx="684901" cy="2568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1</a:t>
            </a:r>
            <a:r>
              <a:rPr lang="ko-KR" altLang="en-US" sz="1300"/>
              <a:t>주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FB55ACF-BD2A-40B3-A02B-2E06854A8F98}"/>
              </a:ext>
            </a:extLst>
          </p:cNvPr>
          <p:cNvSpPr/>
          <p:nvPr/>
        </p:nvSpPr>
        <p:spPr>
          <a:xfrm>
            <a:off x="6043456" y="4307535"/>
            <a:ext cx="684901" cy="25683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tx1"/>
                </a:solidFill>
              </a:rPr>
              <a:t>2019</a:t>
            </a: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683BDA6-7915-47EF-99E2-D4828EEF7572}"/>
              </a:ext>
            </a:extLst>
          </p:cNvPr>
          <p:cNvSpPr/>
          <p:nvPr/>
        </p:nvSpPr>
        <p:spPr>
          <a:xfrm>
            <a:off x="6832177" y="4307535"/>
            <a:ext cx="684901" cy="25683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tx1"/>
                </a:solidFill>
              </a:rPr>
              <a:t>2020</a:t>
            </a: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1B8AD68-BAAD-4CF9-A748-9599DC6128D4}"/>
              </a:ext>
            </a:extLst>
          </p:cNvPr>
          <p:cNvSpPr/>
          <p:nvPr/>
        </p:nvSpPr>
        <p:spPr>
          <a:xfrm>
            <a:off x="7620898" y="4307535"/>
            <a:ext cx="684901" cy="25683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tx1"/>
                </a:solidFill>
              </a:rPr>
              <a:t>2021</a:t>
            </a: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61E61F4-BD38-43A1-9F92-FEE4FE6FA8AB}"/>
              </a:ext>
            </a:extLst>
          </p:cNvPr>
          <p:cNvSpPr/>
          <p:nvPr/>
        </p:nvSpPr>
        <p:spPr>
          <a:xfrm>
            <a:off x="4492383" y="4666899"/>
            <a:ext cx="1172894" cy="256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tx1"/>
                </a:solidFill>
              </a:rPr>
              <a:t>제품명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C12D48A-2357-485B-B27E-272CB49274C2}"/>
              </a:ext>
            </a:extLst>
          </p:cNvPr>
          <p:cNvSpPr/>
          <p:nvPr/>
        </p:nvSpPr>
        <p:spPr>
          <a:xfrm>
            <a:off x="5695335" y="4674979"/>
            <a:ext cx="1792949" cy="256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1AC35400-CF96-4E7A-8DBC-C16B4F354A0D}"/>
              </a:ext>
            </a:extLst>
          </p:cNvPr>
          <p:cNvSpPr/>
          <p:nvPr/>
        </p:nvSpPr>
        <p:spPr>
          <a:xfrm>
            <a:off x="7592323" y="4682441"/>
            <a:ext cx="684901" cy="2568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검색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E8FEF4-8AD7-40A9-9810-53463BB649B7}"/>
              </a:ext>
            </a:extLst>
          </p:cNvPr>
          <p:cNvSpPr txBox="1"/>
          <p:nvPr/>
        </p:nvSpPr>
        <p:spPr>
          <a:xfrm>
            <a:off x="2587345" y="3697317"/>
            <a:ext cx="24860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/>
              <a:t>주문</a:t>
            </a:r>
            <a:r>
              <a:rPr lang="en-US" altLang="ko-KR" sz="1100" b="1"/>
              <a:t>/</a:t>
            </a:r>
            <a:r>
              <a:rPr lang="ko-KR" altLang="en-US" sz="1100" b="1"/>
              <a:t>배송 현황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FC6E22E-5D9D-464E-BF0E-371F9DC10711}"/>
              </a:ext>
            </a:extLst>
          </p:cNvPr>
          <p:cNvSpPr txBox="1"/>
          <p:nvPr/>
        </p:nvSpPr>
        <p:spPr>
          <a:xfrm>
            <a:off x="2587344" y="3958927"/>
            <a:ext cx="284082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/>
              <a:t>고객님의 주문 및 배송 현황을 확인하실 수 있습니다</a:t>
            </a:r>
            <a:r>
              <a:rPr lang="en-US" altLang="ko-KR" sz="800" b="1"/>
              <a:t>.</a:t>
            </a:r>
            <a:endParaRPr lang="ko-KR" altLang="en-US" sz="800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DE79989-F4EC-4A97-8873-87BAE1E82D39}"/>
              </a:ext>
            </a:extLst>
          </p:cNvPr>
          <p:cNvSpPr/>
          <p:nvPr/>
        </p:nvSpPr>
        <p:spPr>
          <a:xfrm>
            <a:off x="2401602" y="3728109"/>
            <a:ext cx="180976" cy="200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07C641F-EAFA-47B2-A263-2192860AB979}"/>
              </a:ext>
            </a:extLst>
          </p:cNvPr>
          <p:cNvSpPr txBox="1"/>
          <p:nvPr/>
        </p:nvSpPr>
        <p:spPr>
          <a:xfrm>
            <a:off x="2614602" y="5934269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고객님의 최근 주문내역이 없습니다</a:t>
            </a:r>
            <a:r>
              <a:rPr lang="en-US" alt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11451D9-7128-49FC-9D17-A6366C57C43A}"/>
              </a:ext>
            </a:extLst>
          </p:cNvPr>
          <p:cNvSpPr/>
          <p:nvPr/>
        </p:nvSpPr>
        <p:spPr>
          <a:xfrm>
            <a:off x="5254735" y="4307535"/>
            <a:ext cx="684901" cy="25683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tx1"/>
                </a:solidFill>
              </a:rPr>
              <a:t>6</a:t>
            </a:r>
            <a:r>
              <a:rPr lang="ko-KR" altLang="en-US" sz="1300">
                <a:solidFill>
                  <a:schemeClr val="tx1"/>
                </a:solidFill>
              </a:rPr>
              <a:t>개월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8A812027-B4C0-4750-B3C9-D9B1C378B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28" y="2818838"/>
            <a:ext cx="449946" cy="307858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8E6E51B9-4121-46DE-A233-049039811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921" y="2847235"/>
            <a:ext cx="364596" cy="323165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B65204AA-BCA4-4E0E-908B-BDB4CA284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134" y="2855327"/>
            <a:ext cx="366167" cy="315074"/>
          </a:xfrm>
          <a:prstGeom prst="rect">
            <a:avLst/>
          </a:prstGeom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id="{E23C4030-5CA2-4ACA-9E45-ED2665EF9B1C}"/>
              </a:ext>
            </a:extLst>
          </p:cNvPr>
          <p:cNvSpPr/>
          <p:nvPr/>
        </p:nvSpPr>
        <p:spPr>
          <a:xfrm>
            <a:off x="61918" y="4293473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1</a:t>
            </a:r>
            <a:endParaRPr lang="ko-KR" altLang="en-US" sz="1500" b="1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2BC870F-D78E-46B2-BF0C-D3FCA35F2994}"/>
              </a:ext>
            </a:extLst>
          </p:cNvPr>
          <p:cNvSpPr/>
          <p:nvPr/>
        </p:nvSpPr>
        <p:spPr>
          <a:xfrm>
            <a:off x="440532" y="4318275"/>
            <a:ext cx="1871887" cy="1997126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C84F75A-6C8A-4940-A19A-B88295AEBC87}"/>
              </a:ext>
            </a:extLst>
          </p:cNvPr>
          <p:cNvSpPr/>
          <p:nvPr/>
        </p:nvSpPr>
        <p:spPr>
          <a:xfrm>
            <a:off x="2373007" y="1830144"/>
            <a:ext cx="6337595" cy="1821660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62DE179-5572-4620-9414-BC8F988D2823}"/>
              </a:ext>
            </a:extLst>
          </p:cNvPr>
          <p:cNvSpPr/>
          <p:nvPr/>
        </p:nvSpPr>
        <p:spPr>
          <a:xfrm>
            <a:off x="2368253" y="3703050"/>
            <a:ext cx="6337595" cy="1460420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DC36740-482C-4BCD-AB3B-60607070BFFD}"/>
              </a:ext>
            </a:extLst>
          </p:cNvPr>
          <p:cNvSpPr/>
          <p:nvPr/>
        </p:nvSpPr>
        <p:spPr>
          <a:xfrm>
            <a:off x="2374045" y="5214344"/>
            <a:ext cx="6331803" cy="1101057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466602C-90DA-4ADD-A20C-B6F47A8DD35C}"/>
              </a:ext>
            </a:extLst>
          </p:cNvPr>
          <p:cNvSpPr/>
          <p:nvPr/>
        </p:nvSpPr>
        <p:spPr>
          <a:xfrm>
            <a:off x="8332096" y="3688681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3</a:t>
            </a:r>
            <a:endParaRPr lang="ko-KR" altLang="en-US" sz="1500" b="1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86998EF-63AE-4033-A4F2-839EEE917AB6}"/>
              </a:ext>
            </a:extLst>
          </p:cNvPr>
          <p:cNvSpPr/>
          <p:nvPr/>
        </p:nvSpPr>
        <p:spPr>
          <a:xfrm>
            <a:off x="8345120" y="1831784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2</a:t>
            </a:r>
            <a:endParaRPr lang="ko-KR" altLang="en-US" sz="1500" b="1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4C54CB4-0E15-438D-BF5F-4E840D88ABE9}"/>
              </a:ext>
            </a:extLst>
          </p:cNvPr>
          <p:cNvSpPr/>
          <p:nvPr/>
        </p:nvSpPr>
        <p:spPr>
          <a:xfrm>
            <a:off x="8332096" y="5204819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4</a:t>
            </a:r>
            <a:endParaRPr lang="ko-KR" altLang="en-US" sz="1500" b="1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E3245DA-3A92-4ACB-B0F7-57AFCD4C7615}"/>
              </a:ext>
            </a:extLst>
          </p:cNvPr>
          <p:cNvSpPr/>
          <p:nvPr/>
        </p:nvSpPr>
        <p:spPr>
          <a:xfrm>
            <a:off x="1552574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주문목록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배송조회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40FE86C-A9A2-4002-849A-8772F820DE5D}"/>
              </a:ext>
            </a:extLst>
          </p:cNvPr>
          <p:cNvSpPr/>
          <p:nvPr/>
        </p:nvSpPr>
        <p:spPr>
          <a:xfrm>
            <a:off x="6143623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마이페이지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3B80B5E-D849-4997-B418-1B02412FD9FC}"/>
              </a:ext>
            </a:extLst>
          </p:cNvPr>
          <p:cNvSpPr txBox="1"/>
          <p:nvPr/>
        </p:nvSpPr>
        <p:spPr>
          <a:xfrm>
            <a:off x="9153526" y="1312119"/>
            <a:ext cx="2702718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마이페이지에서 주문목록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배송조회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를 눌렀을때 화면</a:t>
            </a:r>
          </a:p>
        </p:txBody>
      </p:sp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642EE54D-6317-47BF-BD56-2F60657B8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391318"/>
              </p:ext>
            </p:extLst>
          </p:nvPr>
        </p:nvGraphicFramePr>
        <p:xfrm>
          <a:off x="9136371" y="2504818"/>
          <a:ext cx="2719874" cy="3857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8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원하는 메뉴 선택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프로필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개인정보 수정 화면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주문목록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배송조회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주문했던 목록 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   내용을 보여줌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장바구니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상품을 장바구니에 담았을 때 보여줌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자주 묻는 질문 페이지를 보여줌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7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현재 진행 중인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my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주문정보 표시됨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결제 대기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건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발송 대기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건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상품 발송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건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주문 배송현황이 표시됨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주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6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개월 최근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년간 기간 별 표시됨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제품명으로 검색할 수 있음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(3)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번에서 검색한 세부 내용이 표시됨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2" name="직사각형 61">
            <a:extLst>
              <a:ext uri="{FF2B5EF4-FFF2-40B4-BE49-F238E27FC236}">
                <a16:creationId xmlns:a16="http://schemas.microsoft.com/office/drawing/2014/main" id="{186D5F00-22F1-44AC-9E24-507D8CCF8E03}"/>
              </a:ext>
            </a:extLst>
          </p:cNvPr>
          <p:cNvSpPr/>
          <p:nvPr/>
        </p:nvSpPr>
        <p:spPr>
          <a:xfrm>
            <a:off x="514350" y="1296245"/>
            <a:ext cx="1702590" cy="4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로고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288DE6C-490F-437D-B6F1-619EAFE67B4F}"/>
              </a:ext>
            </a:extLst>
          </p:cNvPr>
          <p:cNvCxnSpPr>
            <a:cxnSpLocks/>
          </p:cNvCxnSpPr>
          <p:nvPr/>
        </p:nvCxnSpPr>
        <p:spPr>
          <a:xfrm flipV="1">
            <a:off x="2352675" y="1772524"/>
            <a:ext cx="5791200" cy="95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>
            <a:extLst>
              <a:ext uri="{FF2B5EF4-FFF2-40B4-BE49-F238E27FC236}">
                <a16:creationId xmlns:a16="http://schemas.microsoft.com/office/drawing/2014/main" id="{2ECD7203-D8E8-4D6F-A1F9-734BA0E422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9535" y="1352224"/>
            <a:ext cx="371475" cy="333375"/>
          </a:xfrm>
          <a:prstGeom prst="rect">
            <a:avLst/>
          </a:prstGeom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id="{3D0AE74A-C29C-4EF0-A790-533B67035778}"/>
              </a:ext>
            </a:extLst>
          </p:cNvPr>
          <p:cNvGrpSpPr/>
          <p:nvPr/>
        </p:nvGrpSpPr>
        <p:grpSpPr>
          <a:xfrm>
            <a:off x="8305799" y="1381999"/>
            <a:ext cx="390525" cy="400039"/>
            <a:chOff x="7643811" y="1400175"/>
            <a:chExt cx="390525" cy="400039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53A5B5C-6D86-47C9-8565-EA787313DC8E}"/>
                </a:ext>
              </a:extLst>
            </p:cNvPr>
            <p:cNvSpPr/>
            <p:nvPr/>
          </p:nvSpPr>
          <p:spPr>
            <a:xfrm>
              <a:off x="7643811" y="1400175"/>
              <a:ext cx="390525" cy="4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2C06688-DE16-401B-B66D-9EE61C91C8BF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2876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B924A24D-3838-4287-B76D-36F3BE0E40BC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9781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C46D5AA8-0009-4A30-B9AD-94D38B29D343}"/>
                </a:ext>
              </a:extLst>
            </p:cNvPr>
            <p:cNvCxnSpPr>
              <a:cxnSpLocks/>
            </p:cNvCxnSpPr>
            <p:nvPr/>
          </p:nvCxnSpPr>
          <p:spPr>
            <a:xfrm>
              <a:off x="7712865" y="1679963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AEE83A09-9BBA-487E-985D-E49EB3F0139E}"/>
              </a:ext>
            </a:extLst>
          </p:cNvPr>
          <p:cNvSpPr txBox="1"/>
          <p:nvPr/>
        </p:nvSpPr>
        <p:spPr>
          <a:xfrm>
            <a:off x="6096000" y="1089884"/>
            <a:ext cx="2735874" cy="20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  회원가입   마이페이지   장바구니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758B0C0-AE8B-4522-94A3-1921E252B915}"/>
              </a:ext>
            </a:extLst>
          </p:cNvPr>
          <p:cNvCxnSpPr>
            <a:cxnSpLocks/>
          </p:cNvCxnSpPr>
          <p:nvPr/>
        </p:nvCxnSpPr>
        <p:spPr>
          <a:xfrm>
            <a:off x="7349092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7A685BB3-E862-4E47-8271-2E8D1AEE23DF}"/>
              </a:ext>
            </a:extLst>
          </p:cNvPr>
          <p:cNvCxnSpPr>
            <a:cxnSpLocks/>
          </p:cNvCxnSpPr>
          <p:nvPr/>
        </p:nvCxnSpPr>
        <p:spPr>
          <a:xfrm>
            <a:off x="7800537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93E2200-A1A4-45DA-8039-7D00E131D91A}"/>
              </a:ext>
            </a:extLst>
          </p:cNvPr>
          <p:cNvCxnSpPr>
            <a:cxnSpLocks/>
          </p:cNvCxnSpPr>
          <p:nvPr/>
        </p:nvCxnSpPr>
        <p:spPr>
          <a:xfrm>
            <a:off x="8357780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3DA37A9-3CB1-4BBB-8A96-804A83433062}"/>
              </a:ext>
            </a:extLst>
          </p:cNvPr>
          <p:cNvSpPr txBox="1"/>
          <p:nvPr/>
        </p:nvSpPr>
        <p:spPr>
          <a:xfrm>
            <a:off x="5576887" y="6561718"/>
            <a:ext cx="1038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71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2C5B0A-88A2-4743-B1ED-BE404E1C8C63}"/>
              </a:ext>
            </a:extLst>
          </p:cNvPr>
          <p:cNvSpPr txBox="1"/>
          <p:nvPr/>
        </p:nvSpPr>
        <p:spPr>
          <a:xfrm>
            <a:off x="435006" y="613349"/>
            <a:ext cx="1272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+mj-lt"/>
              </a:rPr>
              <a:t>Contents</a:t>
            </a:r>
            <a:endParaRPr lang="ko-KR" altLang="en-US" sz="2000" b="1">
              <a:latin typeface="+mj-lt"/>
            </a:endParaRPr>
          </a:p>
        </p:txBody>
      </p:sp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D1DDB516-B5E0-47B7-BB3C-A673C34C99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239130"/>
              </p:ext>
            </p:extLst>
          </p:nvPr>
        </p:nvGraphicFramePr>
        <p:xfrm>
          <a:off x="2319107" y="1167419"/>
          <a:ext cx="8401042" cy="4342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3402627-2D66-4FF3-AAD5-E561D2BD014A}"/>
              </a:ext>
            </a:extLst>
          </p:cNvPr>
          <p:cNvSpPr txBox="1"/>
          <p:nvPr/>
        </p:nvSpPr>
        <p:spPr>
          <a:xfrm>
            <a:off x="4109385" y="1301234"/>
            <a:ext cx="251774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메인 페이지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8BBD6-9F33-447B-9A01-7CE8DFC2D31E}"/>
              </a:ext>
            </a:extLst>
          </p:cNvPr>
          <p:cNvSpPr txBox="1"/>
          <p:nvPr/>
        </p:nvSpPr>
        <p:spPr>
          <a:xfrm>
            <a:off x="4109385" y="1774827"/>
            <a:ext cx="271925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로그인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아이디찾기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비밀번호찾기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0FA808-5F33-43B9-A726-14D85F2E9B79}"/>
              </a:ext>
            </a:extLst>
          </p:cNvPr>
          <p:cNvSpPr txBox="1"/>
          <p:nvPr/>
        </p:nvSpPr>
        <p:spPr>
          <a:xfrm>
            <a:off x="4109385" y="2248420"/>
            <a:ext cx="251774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회원가입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일반회원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딜러회원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C17526-80E8-4AF8-8A09-2EFF4ACBFFAF}"/>
              </a:ext>
            </a:extLst>
          </p:cNvPr>
          <p:cNvSpPr txBox="1"/>
          <p:nvPr/>
        </p:nvSpPr>
        <p:spPr>
          <a:xfrm>
            <a:off x="4109385" y="4616385"/>
            <a:ext cx="251774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장바구니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F03EAC-E1BA-4F70-98B2-3D064227B0F3}"/>
              </a:ext>
            </a:extLst>
          </p:cNvPr>
          <p:cNvSpPr txBox="1"/>
          <p:nvPr/>
        </p:nvSpPr>
        <p:spPr>
          <a:xfrm>
            <a:off x="4109385" y="3669199"/>
            <a:ext cx="251774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마이페이지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56DB39-89C3-47D3-99BD-B03515F3ACC0}"/>
              </a:ext>
            </a:extLst>
          </p:cNvPr>
          <p:cNvSpPr txBox="1"/>
          <p:nvPr/>
        </p:nvSpPr>
        <p:spPr>
          <a:xfrm>
            <a:off x="4109385" y="4142792"/>
            <a:ext cx="251774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주문목록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배송조회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44ED69-9BE6-4569-85B6-5584D2C8B157}"/>
              </a:ext>
            </a:extLst>
          </p:cNvPr>
          <p:cNvSpPr txBox="1"/>
          <p:nvPr/>
        </p:nvSpPr>
        <p:spPr>
          <a:xfrm>
            <a:off x="4109385" y="2722013"/>
            <a:ext cx="251774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상품 페이지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1523D2-ABD5-420A-ACD0-3C56764E8AAD}"/>
              </a:ext>
            </a:extLst>
          </p:cNvPr>
          <p:cNvSpPr txBox="1"/>
          <p:nvPr/>
        </p:nvSpPr>
        <p:spPr>
          <a:xfrm>
            <a:off x="4109385" y="3195606"/>
            <a:ext cx="251774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상품 상세 페이지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41AD7F-5A9D-46E0-A2AF-5D89A1FA6994}"/>
              </a:ext>
            </a:extLst>
          </p:cNvPr>
          <p:cNvSpPr txBox="1"/>
          <p:nvPr/>
        </p:nvSpPr>
        <p:spPr>
          <a:xfrm>
            <a:off x="4109385" y="5089981"/>
            <a:ext cx="251774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고객센터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C98C7E-D83F-4712-BA08-E75C45B25C39}"/>
              </a:ext>
            </a:extLst>
          </p:cNvPr>
          <p:cNvSpPr txBox="1"/>
          <p:nvPr/>
        </p:nvSpPr>
        <p:spPr>
          <a:xfrm>
            <a:off x="2677357" y="3272152"/>
            <a:ext cx="113819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목차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49F3C87-AB89-4A39-AA37-7C163FF2140F}"/>
              </a:ext>
            </a:extLst>
          </p:cNvPr>
          <p:cNvCxnSpPr/>
          <p:nvPr/>
        </p:nvCxnSpPr>
        <p:spPr>
          <a:xfrm>
            <a:off x="2443393" y="5500247"/>
            <a:ext cx="8367473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CDE3865-5278-472F-A261-58CB380F9136}"/>
              </a:ext>
            </a:extLst>
          </p:cNvPr>
          <p:cNvCxnSpPr>
            <a:cxnSpLocks/>
          </p:cNvCxnSpPr>
          <p:nvPr/>
        </p:nvCxnSpPr>
        <p:spPr>
          <a:xfrm>
            <a:off x="2319106" y="1167418"/>
            <a:ext cx="8491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EE10F77-4018-4775-B144-88C1E62CA364}"/>
              </a:ext>
            </a:extLst>
          </p:cNvPr>
          <p:cNvSpPr txBox="1"/>
          <p:nvPr/>
        </p:nvSpPr>
        <p:spPr>
          <a:xfrm>
            <a:off x="5576887" y="6561718"/>
            <a:ext cx="1038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641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3945-BEB6-4FA6-ADC9-67175D2C8BEE}"/>
              </a:ext>
            </a:extLst>
          </p:cNvPr>
          <p:cNvSpPr/>
          <p:nvPr/>
        </p:nvSpPr>
        <p:spPr>
          <a:xfrm>
            <a:off x="514350" y="1859706"/>
            <a:ext cx="1771650" cy="41315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B7EAE7-4804-4BDC-98DD-904855F2D544}"/>
              </a:ext>
            </a:extLst>
          </p:cNvPr>
          <p:cNvSpPr/>
          <p:nvPr/>
        </p:nvSpPr>
        <p:spPr>
          <a:xfrm>
            <a:off x="2285999" y="1859706"/>
            <a:ext cx="6410325" cy="43886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453D02E-F70E-49D5-BF7C-2F22E8B0A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1" y="1952596"/>
            <a:ext cx="1447800" cy="151447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00DD383C-ED39-4E85-93F4-1A7A2E353C6A}"/>
              </a:ext>
            </a:extLst>
          </p:cNvPr>
          <p:cNvSpPr/>
          <p:nvPr/>
        </p:nvSpPr>
        <p:spPr>
          <a:xfrm>
            <a:off x="514348" y="4333884"/>
            <a:ext cx="1771650" cy="4857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 프로필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896183E-CDA0-4123-B333-4EA83982DC19}"/>
              </a:ext>
            </a:extLst>
          </p:cNvPr>
          <p:cNvSpPr/>
          <p:nvPr/>
        </p:nvSpPr>
        <p:spPr>
          <a:xfrm>
            <a:off x="514348" y="3738533"/>
            <a:ext cx="1771650" cy="5953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</a:rPr>
              <a:t>홍길동</a:t>
            </a:r>
            <a:r>
              <a:rPr lang="ko-KR" altLang="en-US" sz="1300">
                <a:solidFill>
                  <a:schemeClr val="tx1"/>
                </a:solidFill>
              </a:rPr>
              <a:t>님</a:t>
            </a:r>
            <a:endParaRPr lang="en-US" altLang="ko-KR" sz="1300">
              <a:solidFill>
                <a:schemeClr val="tx1"/>
              </a:solidFill>
            </a:endParaRPr>
          </a:p>
          <a:p>
            <a:pPr algn="ctr"/>
            <a:r>
              <a:rPr lang="ko-KR" altLang="en-US" sz="1300">
                <a:solidFill>
                  <a:schemeClr val="tx1"/>
                </a:solidFill>
              </a:rPr>
              <a:t>안녕하세요</a:t>
            </a:r>
            <a:r>
              <a:rPr lang="en-US" altLang="ko-KR" sz="1300">
                <a:solidFill>
                  <a:schemeClr val="tx1"/>
                </a:solidFill>
              </a:rPr>
              <a:t>?</a:t>
            </a: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2585FFE-BA19-48CA-B8DB-0BD1E461E48F}"/>
              </a:ext>
            </a:extLst>
          </p:cNvPr>
          <p:cNvSpPr/>
          <p:nvPr/>
        </p:nvSpPr>
        <p:spPr>
          <a:xfrm>
            <a:off x="514346" y="4819657"/>
            <a:ext cx="1771650" cy="3905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 주문목록</a:t>
            </a:r>
            <a:r>
              <a:rPr lang="en-US" altLang="ko-KR" sz="1300">
                <a:solidFill>
                  <a:schemeClr val="tx1"/>
                </a:solidFill>
              </a:rPr>
              <a:t>/</a:t>
            </a:r>
            <a:r>
              <a:rPr lang="ko-KR" altLang="en-US" sz="1300">
                <a:solidFill>
                  <a:schemeClr val="tx1"/>
                </a:solidFill>
              </a:rPr>
              <a:t>배송조회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EAF794-A0E9-474C-83E3-3951C62F76AD}"/>
              </a:ext>
            </a:extLst>
          </p:cNvPr>
          <p:cNvSpPr/>
          <p:nvPr/>
        </p:nvSpPr>
        <p:spPr>
          <a:xfrm>
            <a:off x="514346" y="5210183"/>
            <a:ext cx="1771650" cy="3905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>
                <a:solidFill>
                  <a:schemeClr val="tx1"/>
                </a:solidFill>
              </a:rPr>
              <a:t> 장바구니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831B9B7-63FC-47E3-A6C0-0335CB7C0244}"/>
              </a:ext>
            </a:extLst>
          </p:cNvPr>
          <p:cNvSpPr/>
          <p:nvPr/>
        </p:nvSpPr>
        <p:spPr>
          <a:xfrm>
            <a:off x="514346" y="5600709"/>
            <a:ext cx="1771650" cy="3905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 고객센터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D2B041C-20FC-4866-B0F9-62C9DFC93CB5}"/>
              </a:ext>
            </a:extLst>
          </p:cNvPr>
          <p:cNvSpPr/>
          <p:nvPr/>
        </p:nvSpPr>
        <p:spPr>
          <a:xfrm>
            <a:off x="523864" y="5205577"/>
            <a:ext cx="52392" cy="390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6006D0C-1EA2-4753-A219-287FE04EB3C8}"/>
              </a:ext>
            </a:extLst>
          </p:cNvPr>
          <p:cNvSpPr/>
          <p:nvPr/>
        </p:nvSpPr>
        <p:spPr>
          <a:xfrm>
            <a:off x="61918" y="4251528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1</a:t>
            </a:r>
            <a:endParaRPr lang="ko-KR" altLang="en-US" sz="1500" b="1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1969C38-EF77-4602-8530-20149BC92EA7}"/>
              </a:ext>
            </a:extLst>
          </p:cNvPr>
          <p:cNvSpPr/>
          <p:nvPr/>
        </p:nvSpPr>
        <p:spPr>
          <a:xfrm>
            <a:off x="440532" y="4276330"/>
            <a:ext cx="1871887" cy="1997126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ABCBE6D-6430-4665-A751-7DF591425D6A}"/>
              </a:ext>
            </a:extLst>
          </p:cNvPr>
          <p:cNvSpPr/>
          <p:nvPr/>
        </p:nvSpPr>
        <p:spPr>
          <a:xfrm>
            <a:off x="1552574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장바구니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8F8C637-8330-46DC-ABDB-43CFB3063938}"/>
              </a:ext>
            </a:extLst>
          </p:cNvPr>
          <p:cNvSpPr/>
          <p:nvPr/>
        </p:nvSpPr>
        <p:spPr>
          <a:xfrm>
            <a:off x="6143623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6F8197F-806A-4071-AE5A-A118CA28F178}"/>
              </a:ext>
            </a:extLst>
          </p:cNvPr>
          <p:cNvSpPr txBox="1"/>
          <p:nvPr/>
        </p:nvSpPr>
        <p:spPr>
          <a:xfrm>
            <a:off x="9153526" y="1312119"/>
            <a:ext cx="2702718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마이페이지에서 장바구니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를 눌렀을때 화면</a:t>
            </a: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FF864EBA-B45A-464B-8C53-7879F394A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103091"/>
              </p:ext>
            </p:extLst>
          </p:nvPr>
        </p:nvGraphicFramePr>
        <p:xfrm>
          <a:off x="9136371" y="2504819"/>
          <a:ext cx="2719874" cy="388169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69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원하는 메뉴 선택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프로필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개인정보 수정 화면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주문목록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배송조회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주문했던 목록 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   내용을 보여줌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장바구니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상품을 장바구니에 담았을 때 보여줌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자주 묻는 질문 페이지를 보여줌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결제 플로우 위치 표시 영역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현재 결제 플로우에 따라 아이콘 노출됨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장바구니 아이템 전체 선택 체크박스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체크시 장바구니 전체 상품 선택됨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장바구니 아이템 선택 체크박스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체크시 해당 상품 체크됨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상품 선택 총량 입력 박스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상품 수량 변경 버튼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버튼 클릭시 수량 입력 박스에 입력된 숫자만큼 상품 수량 변경되며 주문금액 변경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74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주문 버튼</a:t>
                      </a:r>
                      <a:r>
                        <a:rPr lang="en-US" altLang="ko-KR" sz="9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해당 버튼이 존재하는 영역의 상품의 개별 결제 페이지로 이동 버튼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상품 삭제 버튼</a:t>
                      </a:r>
                      <a:r>
                        <a:rPr lang="en-US" altLang="ko-KR" sz="9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클릭시 장바구니에서 해당 상품이 삭제되며 화면이 새로고침 됨</a:t>
                      </a:r>
                      <a:r>
                        <a:rPr lang="en-US" altLang="ko-KR" sz="9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679482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C729E7-B7BD-478C-BF9F-20591C779AD1}"/>
              </a:ext>
            </a:extLst>
          </p:cNvPr>
          <p:cNvSpPr/>
          <p:nvPr/>
        </p:nvSpPr>
        <p:spPr>
          <a:xfrm>
            <a:off x="514350" y="1296245"/>
            <a:ext cx="1702590" cy="4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로고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F983F45-F49F-405B-B99F-757CE5378121}"/>
              </a:ext>
            </a:extLst>
          </p:cNvPr>
          <p:cNvCxnSpPr>
            <a:cxnSpLocks/>
          </p:cNvCxnSpPr>
          <p:nvPr/>
        </p:nvCxnSpPr>
        <p:spPr>
          <a:xfrm flipV="1">
            <a:off x="2352675" y="1772524"/>
            <a:ext cx="5791200" cy="95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EBA8D622-6110-4D24-B263-EF3B9F57F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35" y="1352224"/>
            <a:ext cx="371475" cy="333375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859F7FF0-6917-4A70-958F-8280E37BBC4F}"/>
              </a:ext>
            </a:extLst>
          </p:cNvPr>
          <p:cNvGrpSpPr/>
          <p:nvPr/>
        </p:nvGrpSpPr>
        <p:grpSpPr>
          <a:xfrm>
            <a:off x="8305799" y="1381999"/>
            <a:ext cx="390525" cy="400039"/>
            <a:chOff x="7643811" y="1400175"/>
            <a:chExt cx="390525" cy="40003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22F3979-EF12-458E-A399-91A1E5346ACA}"/>
                </a:ext>
              </a:extLst>
            </p:cNvPr>
            <p:cNvSpPr/>
            <p:nvPr/>
          </p:nvSpPr>
          <p:spPr>
            <a:xfrm>
              <a:off x="7643811" y="1400175"/>
              <a:ext cx="390525" cy="4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A9AA44D0-441C-4E4C-8EDD-84BA70B5BA05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2876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B2B3AF0F-B132-4094-A71A-BB3CFA413772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9781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8E5363E2-5BBD-418C-B177-AC1F32E3F54E}"/>
                </a:ext>
              </a:extLst>
            </p:cNvPr>
            <p:cNvCxnSpPr>
              <a:cxnSpLocks/>
            </p:cNvCxnSpPr>
            <p:nvPr/>
          </p:nvCxnSpPr>
          <p:spPr>
            <a:xfrm>
              <a:off x="7712865" y="1679963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4AC0F92-9DFD-40CF-8001-22A4DBBC0449}"/>
              </a:ext>
            </a:extLst>
          </p:cNvPr>
          <p:cNvSpPr txBox="1"/>
          <p:nvPr/>
        </p:nvSpPr>
        <p:spPr>
          <a:xfrm>
            <a:off x="6096000" y="1089884"/>
            <a:ext cx="2735874" cy="20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  회원가입   마이페이지   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</a:rPr>
              <a:t>장바구니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E39AD54-E2C7-441C-9E48-B37E5BBB9277}"/>
              </a:ext>
            </a:extLst>
          </p:cNvPr>
          <p:cNvCxnSpPr>
            <a:cxnSpLocks/>
          </p:cNvCxnSpPr>
          <p:nvPr/>
        </p:nvCxnSpPr>
        <p:spPr>
          <a:xfrm>
            <a:off x="7349092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6FEE116-FFB7-4A05-8E33-DEED1BC0E15D}"/>
              </a:ext>
            </a:extLst>
          </p:cNvPr>
          <p:cNvCxnSpPr>
            <a:cxnSpLocks/>
          </p:cNvCxnSpPr>
          <p:nvPr/>
        </p:nvCxnSpPr>
        <p:spPr>
          <a:xfrm>
            <a:off x="7800537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12CADEE-0F71-49F7-9A10-12E82D57A2B7}"/>
              </a:ext>
            </a:extLst>
          </p:cNvPr>
          <p:cNvCxnSpPr>
            <a:cxnSpLocks/>
          </p:cNvCxnSpPr>
          <p:nvPr/>
        </p:nvCxnSpPr>
        <p:spPr>
          <a:xfrm>
            <a:off x="8357780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5C83456D-55C3-43BA-BF91-63F752B7E140}"/>
              </a:ext>
            </a:extLst>
          </p:cNvPr>
          <p:cNvSpPr/>
          <p:nvPr/>
        </p:nvSpPr>
        <p:spPr>
          <a:xfrm>
            <a:off x="2613404" y="2381845"/>
            <a:ext cx="1077752" cy="695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장바구니</a:t>
            </a:r>
          </a:p>
        </p:txBody>
      </p:sp>
      <p:sp>
        <p:nvSpPr>
          <p:cNvPr id="154" name="화살표: 오른쪽 153">
            <a:extLst>
              <a:ext uri="{FF2B5EF4-FFF2-40B4-BE49-F238E27FC236}">
                <a16:creationId xmlns:a16="http://schemas.microsoft.com/office/drawing/2014/main" id="{AD915EBA-2C0D-4376-9A42-17A2B423FA95}"/>
              </a:ext>
            </a:extLst>
          </p:cNvPr>
          <p:cNvSpPr/>
          <p:nvPr/>
        </p:nvSpPr>
        <p:spPr>
          <a:xfrm>
            <a:off x="4165202" y="2622939"/>
            <a:ext cx="400050" cy="249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E135CC55-76DE-4CC5-85DB-8A33A578A2FE}"/>
              </a:ext>
            </a:extLst>
          </p:cNvPr>
          <p:cNvSpPr/>
          <p:nvPr/>
        </p:nvSpPr>
        <p:spPr>
          <a:xfrm>
            <a:off x="5026571" y="2400374"/>
            <a:ext cx="1077752" cy="695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주문</a:t>
            </a:r>
            <a:r>
              <a:rPr lang="en-US" altLang="ko-KR" sz="1300" dirty="0"/>
              <a:t>/</a:t>
            </a:r>
            <a:r>
              <a:rPr lang="ko-KR" altLang="en-US" sz="1300" dirty="0"/>
              <a:t>결제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70669102-BBD7-43E5-A889-392B97F2650F}"/>
              </a:ext>
            </a:extLst>
          </p:cNvPr>
          <p:cNvSpPr/>
          <p:nvPr/>
        </p:nvSpPr>
        <p:spPr>
          <a:xfrm>
            <a:off x="7349092" y="2381845"/>
            <a:ext cx="1077752" cy="695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주문 완료</a:t>
            </a:r>
          </a:p>
        </p:txBody>
      </p:sp>
      <p:sp>
        <p:nvSpPr>
          <p:cNvPr id="157" name="화살표: 오른쪽 156">
            <a:extLst>
              <a:ext uri="{FF2B5EF4-FFF2-40B4-BE49-F238E27FC236}">
                <a16:creationId xmlns:a16="http://schemas.microsoft.com/office/drawing/2014/main" id="{62C10BC7-0261-450D-AB33-94B31E82B74A}"/>
              </a:ext>
            </a:extLst>
          </p:cNvPr>
          <p:cNvSpPr/>
          <p:nvPr/>
        </p:nvSpPr>
        <p:spPr>
          <a:xfrm>
            <a:off x="6666349" y="2606430"/>
            <a:ext cx="400050" cy="249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752A1BCE-25E2-44C2-8F83-607F9CBAF170}"/>
              </a:ext>
            </a:extLst>
          </p:cNvPr>
          <p:cNvSpPr/>
          <p:nvPr/>
        </p:nvSpPr>
        <p:spPr>
          <a:xfrm>
            <a:off x="2508379" y="2315682"/>
            <a:ext cx="6118889" cy="83820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11C44356-9549-4DC2-AA61-F92DC8797575}"/>
              </a:ext>
            </a:extLst>
          </p:cNvPr>
          <p:cNvSpPr/>
          <p:nvPr/>
        </p:nvSpPr>
        <p:spPr>
          <a:xfrm flipV="1">
            <a:off x="2433449" y="3577708"/>
            <a:ext cx="61938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CFF83A14-9906-4A1E-BF40-F992D8DA9E4B}"/>
              </a:ext>
            </a:extLst>
          </p:cNvPr>
          <p:cNvSpPr/>
          <p:nvPr/>
        </p:nvSpPr>
        <p:spPr>
          <a:xfrm>
            <a:off x="2532815" y="3318137"/>
            <a:ext cx="183816" cy="170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FC4258B-4F3E-4482-967B-3942329A4222}"/>
              </a:ext>
            </a:extLst>
          </p:cNvPr>
          <p:cNvSpPr/>
          <p:nvPr/>
        </p:nvSpPr>
        <p:spPr>
          <a:xfrm>
            <a:off x="2532815" y="3944545"/>
            <a:ext cx="183816" cy="170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53B0200A-8752-40AA-9883-5EEA505C3109}"/>
              </a:ext>
            </a:extLst>
          </p:cNvPr>
          <p:cNvSpPr/>
          <p:nvPr/>
        </p:nvSpPr>
        <p:spPr>
          <a:xfrm flipV="1">
            <a:off x="2433448" y="4500505"/>
            <a:ext cx="626287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BB437724-1E3D-492E-A234-FD5F5EDFC026}"/>
              </a:ext>
            </a:extLst>
          </p:cNvPr>
          <p:cNvSpPr/>
          <p:nvPr/>
        </p:nvSpPr>
        <p:spPr>
          <a:xfrm>
            <a:off x="2532815" y="5068877"/>
            <a:ext cx="183816" cy="170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3D0A064-74B3-4A45-B1B3-9BE5F28D18A5}"/>
              </a:ext>
            </a:extLst>
          </p:cNvPr>
          <p:cNvSpPr/>
          <p:nvPr/>
        </p:nvSpPr>
        <p:spPr>
          <a:xfrm flipV="1">
            <a:off x="2445025" y="5699129"/>
            <a:ext cx="625129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A9668B02-036E-4E8B-A4F2-E74D1C4797E2}"/>
              </a:ext>
            </a:extLst>
          </p:cNvPr>
          <p:cNvSpPr/>
          <p:nvPr/>
        </p:nvSpPr>
        <p:spPr>
          <a:xfrm>
            <a:off x="3020888" y="3734963"/>
            <a:ext cx="746880" cy="58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상품 </a:t>
            </a:r>
            <a:endParaRPr lang="en-US" altLang="ko-KR" sz="1000" dirty="0"/>
          </a:p>
          <a:p>
            <a:pPr algn="ctr"/>
            <a:r>
              <a:rPr lang="ko-KR" altLang="en-US" sz="1000" dirty="0"/>
              <a:t>이미지 </a:t>
            </a:r>
            <a:endParaRPr lang="en-US" altLang="ko-KR" sz="1000" dirty="0"/>
          </a:p>
          <a:p>
            <a:pPr algn="ctr"/>
            <a:r>
              <a:rPr lang="ko-KR" altLang="en-US" sz="1000" dirty="0"/>
              <a:t>영역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84D9011B-2EC4-4EAC-B23B-8883C61523B1}"/>
              </a:ext>
            </a:extLst>
          </p:cNvPr>
          <p:cNvSpPr/>
          <p:nvPr/>
        </p:nvSpPr>
        <p:spPr>
          <a:xfrm>
            <a:off x="3020888" y="4860976"/>
            <a:ext cx="746880" cy="58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상품 </a:t>
            </a:r>
            <a:endParaRPr lang="en-US" altLang="ko-KR" sz="1000" dirty="0"/>
          </a:p>
          <a:p>
            <a:pPr algn="ctr"/>
            <a:r>
              <a:rPr lang="ko-KR" altLang="en-US" sz="1000" dirty="0"/>
              <a:t>이미지 </a:t>
            </a:r>
            <a:endParaRPr lang="en-US" altLang="ko-KR" sz="1000" dirty="0"/>
          </a:p>
          <a:p>
            <a:pPr algn="ctr"/>
            <a:r>
              <a:rPr lang="ko-KR" altLang="en-US" sz="1000" dirty="0"/>
              <a:t>영역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1FE441A-2448-49C7-8A88-9314197F7781}"/>
              </a:ext>
            </a:extLst>
          </p:cNvPr>
          <p:cNvSpPr txBox="1"/>
          <p:nvPr/>
        </p:nvSpPr>
        <p:spPr>
          <a:xfrm>
            <a:off x="2727494" y="3305972"/>
            <a:ext cx="1152485" cy="20005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상품 총 개수 표시 영역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2F4171B-83FB-4927-AFF4-57BDFA1218D6}"/>
              </a:ext>
            </a:extLst>
          </p:cNvPr>
          <p:cNvSpPr txBox="1"/>
          <p:nvPr/>
        </p:nvSpPr>
        <p:spPr>
          <a:xfrm>
            <a:off x="4664722" y="3291117"/>
            <a:ext cx="7175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상품명</a:t>
            </a:r>
            <a:r>
              <a:rPr lang="en-US" altLang="ko-KR" sz="700" dirty="0"/>
              <a:t>/</a:t>
            </a:r>
            <a:r>
              <a:rPr lang="ko-KR" altLang="en-US" sz="700" dirty="0"/>
              <a:t>옵션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BBE7D20-0DDC-4DDC-8222-097AC5E9AD4F}"/>
              </a:ext>
            </a:extLst>
          </p:cNvPr>
          <p:cNvSpPr txBox="1"/>
          <p:nvPr/>
        </p:nvSpPr>
        <p:spPr>
          <a:xfrm>
            <a:off x="5948836" y="3312118"/>
            <a:ext cx="7175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제품가격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0A86A9D-15DB-40AC-9F09-27F6B6F876D4}"/>
              </a:ext>
            </a:extLst>
          </p:cNvPr>
          <p:cNvSpPr txBox="1"/>
          <p:nvPr/>
        </p:nvSpPr>
        <p:spPr>
          <a:xfrm>
            <a:off x="6584383" y="3291117"/>
            <a:ext cx="3910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수량</a:t>
            </a:r>
            <a:endParaRPr lang="en-US" altLang="ko-KR" sz="7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BB8EE7D-B9B2-43D4-82E7-C31B699A850C}"/>
              </a:ext>
            </a:extLst>
          </p:cNvPr>
          <p:cNvSpPr txBox="1"/>
          <p:nvPr/>
        </p:nvSpPr>
        <p:spPr>
          <a:xfrm>
            <a:off x="7232950" y="3297732"/>
            <a:ext cx="594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주문금액</a:t>
            </a:r>
            <a:endParaRPr lang="en-US" altLang="ko-KR" sz="7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4C9C44C-D889-48BE-8C1A-CA44837430D7}"/>
              </a:ext>
            </a:extLst>
          </p:cNvPr>
          <p:cNvSpPr txBox="1"/>
          <p:nvPr/>
        </p:nvSpPr>
        <p:spPr>
          <a:xfrm>
            <a:off x="8082322" y="3297732"/>
            <a:ext cx="594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주문하기</a:t>
            </a:r>
            <a:endParaRPr lang="en-US" altLang="ko-KR" sz="700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79BDC6EC-A79F-4DCD-9CE6-2C99C154FA42}"/>
              </a:ext>
            </a:extLst>
          </p:cNvPr>
          <p:cNvSpPr/>
          <p:nvPr/>
        </p:nvSpPr>
        <p:spPr>
          <a:xfrm>
            <a:off x="6666349" y="3786864"/>
            <a:ext cx="183816" cy="1702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1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DF2146B8-4B8E-4E6E-8B89-BED411EE8107}"/>
              </a:ext>
            </a:extLst>
          </p:cNvPr>
          <p:cNvSpPr/>
          <p:nvPr/>
        </p:nvSpPr>
        <p:spPr>
          <a:xfrm>
            <a:off x="6666349" y="4860976"/>
            <a:ext cx="183816" cy="1702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4947CCC-C16E-42AA-AD59-6B6052B72DBA}"/>
              </a:ext>
            </a:extLst>
          </p:cNvPr>
          <p:cNvSpPr/>
          <p:nvPr/>
        </p:nvSpPr>
        <p:spPr>
          <a:xfrm>
            <a:off x="6581366" y="4135670"/>
            <a:ext cx="351827" cy="1203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>
                <a:solidFill>
                  <a:srgbClr val="FF0000"/>
                </a:solidFill>
              </a:rPr>
              <a:t>변경</a:t>
            </a:r>
            <a:endParaRPr lang="ko-KR" altLang="en-US" sz="500" b="1" dirty="0">
              <a:solidFill>
                <a:srgbClr val="FF0000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AE60926-6BE4-4DAF-88C7-E4B88577B07A}"/>
              </a:ext>
            </a:extLst>
          </p:cNvPr>
          <p:cNvSpPr/>
          <p:nvPr/>
        </p:nvSpPr>
        <p:spPr>
          <a:xfrm>
            <a:off x="6572823" y="5219794"/>
            <a:ext cx="414202" cy="12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변경</a:t>
            </a:r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6EE9FB1-834A-4C0D-8F5B-BBDF64976A12}"/>
              </a:ext>
            </a:extLst>
          </p:cNvPr>
          <p:cNvSpPr txBox="1"/>
          <p:nvPr/>
        </p:nvSpPr>
        <p:spPr>
          <a:xfrm>
            <a:off x="5990133" y="3901047"/>
            <a:ext cx="5723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5,200</a:t>
            </a:r>
            <a:endParaRPr lang="ko-KR" altLang="en-US" sz="105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0EAAC0E-8096-4ACD-A967-86F4488679FE}"/>
              </a:ext>
            </a:extLst>
          </p:cNvPr>
          <p:cNvSpPr txBox="1"/>
          <p:nvPr/>
        </p:nvSpPr>
        <p:spPr>
          <a:xfrm>
            <a:off x="5942454" y="4985245"/>
            <a:ext cx="620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15,200</a:t>
            </a:r>
            <a:endParaRPr lang="ko-KR" altLang="en-US" sz="105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CE61DF1-64E8-416B-9646-E7F18E4648BE}"/>
              </a:ext>
            </a:extLst>
          </p:cNvPr>
          <p:cNvSpPr txBox="1"/>
          <p:nvPr/>
        </p:nvSpPr>
        <p:spPr>
          <a:xfrm>
            <a:off x="4101923" y="3920307"/>
            <a:ext cx="14105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OOO</a:t>
            </a:r>
            <a:r>
              <a:rPr lang="ko-KR" altLang="en-US" sz="1050" dirty="0"/>
              <a:t> 마우스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6DFF012-8C5D-476E-B94C-DA26DB79715E}"/>
              </a:ext>
            </a:extLst>
          </p:cNvPr>
          <p:cNvSpPr txBox="1"/>
          <p:nvPr/>
        </p:nvSpPr>
        <p:spPr>
          <a:xfrm>
            <a:off x="4101923" y="4985245"/>
            <a:ext cx="14105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OOX</a:t>
            </a:r>
            <a:r>
              <a:rPr lang="ko-KR" altLang="en-US" sz="1050" dirty="0"/>
              <a:t> 키보드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5445DFD-3449-4A08-9A1E-4FA8C7BB8889}"/>
              </a:ext>
            </a:extLst>
          </p:cNvPr>
          <p:cNvSpPr txBox="1"/>
          <p:nvPr/>
        </p:nvSpPr>
        <p:spPr>
          <a:xfrm>
            <a:off x="7255042" y="3920307"/>
            <a:ext cx="5723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5,200</a:t>
            </a:r>
            <a:endParaRPr lang="ko-KR" altLang="en-US" sz="105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715B5AC-501B-4C2B-8069-BE1247A7B3FC}"/>
              </a:ext>
            </a:extLst>
          </p:cNvPr>
          <p:cNvSpPr txBox="1"/>
          <p:nvPr/>
        </p:nvSpPr>
        <p:spPr>
          <a:xfrm>
            <a:off x="7207363" y="4959621"/>
            <a:ext cx="620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76,000</a:t>
            </a:r>
            <a:endParaRPr lang="ko-KR" altLang="en-US" sz="1050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37AE1CC1-C97D-4939-83D0-D870EE539A2F}"/>
              </a:ext>
            </a:extLst>
          </p:cNvPr>
          <p:cNvSpPr/>
          <p:nvPr/>
        </p:nvSpPr>
        <p:spPr>
          <a:xfrm>
            <a:off x="8086690" y="3810935"/>
            <a:ext cx="572329" cy="19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바로 주문</a:t>
            </a: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7C090F7F-B2A0-4410-92F0-1EBABB9D84E6}"/>
              </a:ext>
            </a:extLst>
          </p:cNvPr>
          <p:cNvSpPr/>
          <p:nvPr/>
        </p:nvSpPr>
        <p:spPr>
          <a:xfrm>
            <a:off x="8086690" y="4848799"/>
            <a:ext cx="572329" cy="19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바로 주문</a:t>
            </a: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A83A2788-84BD-48CB-A809-D7113FAF668B}"/>
              </a:ext>
            </a:extLst>
          </p:cNvPr>
          <p:cNvSpPr/>
          <p:nvPr/>
        </p:nvSpPr>
        <p:spPr>
          <a:xfrm>
            <a:off x="8086690" y="5128586"/>
            <a:ext cx="572329" cy="194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16E6F9A4-3EF3-43F7-8FB1-D48FE7CA1328}"/>
              </a:ext>
            </a:extLst>
          </p:cNvPr>
          <p:cNvSpPr/>
          <p:nvPr/>
        </p:nvSpPr>
        <p:spPr>
          <a:xfrm>
            <a:off x="8082322" y="4082388"/>
            <a:ext cx="572329" cy="194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B9CE14C-86BC-4EA6-AB59-BC3988BF23B7}"/>
              </a:ext>
            </a:extLst>
          </p:cNvPr>
          <p:cNvSpPr/>
          <p:nvPr/>
        </p:nvSpPr>
        <p:spPr>
          <a:xfrm>
            <a:off x="2118649" y="2301500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2</a:t>
            </a:r>
            <a:endParaRPr lang="ko-KR" altLang="en-US" sz="1500" b="1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F6059EBC-0EAB-4E6D-BD42-86EBCF415A8C}"/>
              </a:ext>
            </a:extLst>
          </p:cNvPr>
          <p:cNvSpPr/>
          <p:nvPr/>
        </p:nvSpPr>
        <p:spPr>
          <a:xfrm>
            <a:off x="2134934" y="3206896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3</a:t>
            </a:r>
            <a:endParaRPr lang="ko-KR" altLang="en-US" sz="1500" b="1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C1126ECD-24D0-4C3E-8D46-CEED37398EEC}"/>
              </a:ext>
            </a:extLst>
          </p:cNvPr>
          <p:cNvSpPr/>
          <p:nvPr/>
        </p:nvSpPr>
        <p:spPr>
          <a:xfrm>
            <a:off x="2153388" y="3862933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4</a:t>
            </a:r>
            <a:endParaRPr lang="ko-KR" altLang="en-US" sz="1500" b="1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4BE6AB11-D4F0-4824-AE17-5EB76A040F24}"/>
              </a:ext>
            </a:extLst>
          </p:cNvPr>
          <p:cNvSpPr/>
          <p:nvPr/>
        </p:nvSpPr>
        <p:spPr>
          <a:xfrm>
            <a:off x="6282248" y="3571013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5</a:t>
            </a:r>
            <a:endParaRPr lang="ko-KR" altLang="en-US" sz="1500" b="1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E99A498F-7EE0-40FF-9878-3DC31BA0F07D}"/>
              </a:ext>
            </a:extLst>
          </p:cNvPr>
          <p:cNvSpPr/>
          <p:nvPr/>
        </p:nvSpPr>
        <p:spPr>
          <a:xfrm>
            <a:off x="6208314" y="4116740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6</a:t>
            </a:r>
            <a:endParaRPr lang="ko-KR" altLang="en-US" sz="1500" b="1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CB738C43-C158-4FC7-AED4-BEC732E28C05}"/>
              </a:ext>
            </a:extLst>
          </p:cNvPr>
          <p:cNvSpPr/>
          <p:nvPr/>
        </p:nvSpPr>
        <p:spPr>
          <a:xfrm>
            <a:off x="7703710" y="3666472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7</a:t>
            </a:r>
            <a:endParaRPr lang="ko-KR" altLang="en-US" sz="1500" b="1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AC9A04A6-1802-4536-BBEF-C277C0A4761C}"/>
              </a:ext>
            </a:extLst>
          </p:cNvPr>
          <p:cNvSpPr/>
          <p:nvPr/>
        </p:nvSpPr>
        <p:spPr>
          <a:xfrm>
            <a:off x="7710264" y="4070660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8</a:t>
            </a:r>
            <a:endParaRPr lang="ko-KR" altLang="en-US" sz="1500" b="1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009D2CB-3083-41F6-8BF4-7B2904FEFB02}"/>
              </a:ext>
            </a:extLst>
          </p:cNvPr>
          <p:cNvSpPr txBox="1"/>
          <p:nvPr/>
        </p:nvSpPr>
        <p:spPr>
          <a:xfrm>
            <a:off x="5576887" y="6561718"/>
            <a:ext cx="1038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883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3945-BEB6-4FA6-ADC9-67175D2C8BEE}"/>
              </a:ext>
            </a:extLst>
          </p:cNvPr>
          <p:cNvSpPr/>
          <p:nvPr/>
        </p:nvSpPr>
        <p:spPr>
          <a:xfrm>
            <a:off x="514350" y="1859706"/>
            <a:ext cx="1771650" cy="41315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B7EAE7-4804-4BDC-98DD-904855F2D544}"/>
              </a:ext>
            </a:extLst>
          </p:cNvPr>
          <p:cNvSpPr/>
          <p:nvPr/>
        </p:nvSpPr>
        <p:spPr>
          <a:xfrm>
            <a:off x="2285999" y="1859706"/>
            <a:ext cx="6410325" cy="43886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453D02E-F70E-49D5-BF7C-2F22E8B0A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1" y="1952596"/>
            <a:ext cx="1447800" cy="151447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00DD383C-ED39-4E85-93F4-1A7A2E353C6A}"/>
              </a:ext>
            </a:extLst>
          </p:cNvPr>
          <p:cNvSpPr/>
          <p:nvPr/>
        </p:nvSpPr>
        <p:spPr>
          <a:xfrm>
            <a:off x="514348" y="4333884"/>
            <a:ext cx="1771650" cy="4857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 프로필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896183E-CDA0-4123-B333-4EA83982DC19}"/>
              </a:ext>
            </a:extLst>
          </p:cNvPr>
          <p:cNvSpPr/>
          <p:nvPr/>
        </p:nvSpPr>
        <p:spPr>
          <a:xfrm>
            <a:off x="514348" y="3738533"/>
            <a:ext cx="1771650" cy="5953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</a:rPr>
              <a:t>홍길동</a:t>
            </a:r>
            <a:r>
              <a:rPr lang="ko-KR" altLang="en-US" sz="1300">
                <a:solidFill>
                  <a:schemeClr val="tx1"/>
                </a:solidFill>
              </a:rPr>
              <a:t>님</a:t>
            </a:r>
            <a:endParaRPr lang="en-US" altLang="ko-KR" sz="1300">
              <a:solidFill>
                <a:schemeClr val="tx1"/>
              </a:solidFill>
            </a:endParaRPr>
          </a:p>
          <a:p>
            <a:pPr algn="ctr"/>
            <a:r>
              <a:rPr lang="ko-KR" altLang="en-US" sz="1300">
                <a:solidFill>
                  <a:schemeClr val="tx1"/>
                </a:solidFill>
              </a:rPr>
              <a:t>안녕하세요</a:t>
            </a:r>
            <a:r>
              <a:rPr lang="en-US" altLang="ko-KR" sz="1300">
                <a:solidFill>
                  <a:schemeClr val="tx1"/>
                </a:solidFill>
              </a:rPr>
              <a:t>?</a:t>
            </a: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2585FFE-BA19-48CA-B8DB-0BD1E461E48F}"/>
              </a:ext>
            </a:extLst>
          </p:cNvPr>
          <p:cNvSpPr/>
          <p:nvPr/>
        </p:nvSpPr>
        <p:spPr>
          <a:xfrm>
            <a:off x="514346" y="4819657"/>
            <a:ext cx="1771650" cy="3905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 주문목록</a:t>
            </a:r>
            <a:r>
              <a:rPr lang="en-US" altLang="ko-KR" sz="1300">
                <a:solidFill>
                  <a:schemeClr val="tx1"/>
                </a:solidFill>
              </a:rPr>
              <a:t>/</a:t>
            </a:r>
            <a:r>
              <a:rPr lang="ko-KR" altLang="en-US" sz="1300">
                <a:solidFill>
                  <a:schemeClr val="tx1"/>
                </a:solidFill>
              </a:rPr>
              <a:t>배송조회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EAF794-A0E9-474C-83E3-3951C62F76AD}"/>
              </a:ext>
            </a:extLst>
          </p:cNvPr>
          <p:cNvSpPr/>
          <p:nvPr/>
        </p:nvSpPr>
        <p:spPr>
          <a:xfrm>
            <a:off x="514346" y="5210183"/>
            <a:ext cx="1771650" cy="3905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>
                <a:solidFill>
                  <a:schemeClr val="tx1"/>
                </a:solidFill>
              </a:rPr>
              <a:t> 장바구니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831B9B7-63FC-47E3-A6C0-0335CB7C0244}"/>
              </a:ext>
            </a:extLst>
          </p:cNvPr>
          <p:cNvSpPr/>
          <p:nvPr/>
        </p:nvSpPr>
        <p:spPr>
          <a:xfrm>
            <a:off x="514346" y="5600709"/>
            <a:ext cx="1771650" cy="3905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 고객센터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D2B041C-20FC-4866-B0F9-62C9DFC93CB5}"/>
              </a:ext>
            </a:extLst>
          </p:cNvPr>
          <p:cNvSpPr/>
          <p:nvPr/>
        </p:nvSpPr>
        <p:spPr>
          <a:xfrm>
            <a:off x="523864" y="5205577"/>
            <a:ext cx="52392" cy="390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6006D0C-1EA2-4753-A219-287FE04EB3C8}"/>
              </a:ext>
            </a:extLst>
          </p:cNvPr>
          <p:cNvSpPr/>
          <p:nvPr/>
        </p:nvSpPr>
        <p:spPr>
          <a:xfrm>
            <a:off x="61918" y="4251528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1</a:t>
            </a:r>
            <a:endParaRPr lang="ko-KR" altLang="en-US" sz="1500" b="1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1969C38-EF77-4602-8530-20149BC92EA7}"/>
              </a:ext>
            </a:extLst>
          </p:cNvPr>
          <p:cNvSpPr/>
          <p:nvPr/>
        </p:nvSpPr>
        <p:spPr>
          <a:xfrm>
            <a:off x="440532" y="4276330"/>
            <a:ext cx="1871887" cy="1997126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ABCBE6D-6430-4665-A751-7DF591425D6A}"/>
              </a:ext>
            </a:extLst>
          </p:cNvPr>
          <p:cNvSpPr/>
          <p:nvPr/>
        </p:nvSpPr>
        <p:spPr>
          <a:xfrm>
            <a:off x="1552574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장바구니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8F8C637-8330-46DC-ABDB-43CFB3063938}"/>
              </a:ext>
            </a:extLst>
          </p:cNvPr>
          <p:cNvSpPr/>
          <p:nvPr/>
        </p:nvSpPr>
        <p:spPr>
          <a:xfrm>
            <a:off x="6143623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6F8197F-806A-4071-AE5A-A118CA28F178}"/>
              </a:ext>
            </a:extLst>
          </p:cNvPr>
          <p:cNvSpPr txBox="1"/>
          <p:nvPr/>
        </p:nvSpPr>
        <p:spPr>
          <a:xfrm>
            <a:off x="9153526" y="1312119"/>
            <a:ext cx="2702718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마이페이지에서 장바구니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를 눌렀을때 화면</a:t>
            </a: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FF864EBA-B45A-464B-8C53-7879F394A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758054"/>
              </p:ext>
            </p:extLst>
          </p:nvPr>
        </p:nvGraphicFramePr>
        <p:xfrm>
          <a:off x="9136371" y="2504819"/>
          <a:ext cx="2719874" cy="38524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69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6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원하는 메뉴 선택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프로필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개인정보 수정 화면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주문목록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배송조회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주문했던 목록 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   내용을 보여줌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장바구니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상품을 장바구니에 담았을 때 보여줌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자주 묻는 질문 페이지를 보여줌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9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결제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금액 표시 영역 </a:t>
                      </a:r>
                      <a:endPara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선택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상품 목록 삭제 버튼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장바구니 영역에서 선택한 상품 삭제 </a:t>
                      </a:r>
                      <a:endPara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품절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상품 삭제 버튼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장바구니 내 품절 상품들 자동 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전체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수량 변경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버튼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전체 수량 변경 가능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비회원 주문 버튼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8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선택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상품 </a:t>
                      </a:r>
                      <a:r>
                        <a:rPr lang="ko-KR" altLang="en-US" sz="9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주문 버튼</a:t>
                      </a:r>
                      <a:r>
                        <a:rPr lang="en-US" altLang="ko-KR" sz="9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결제 화면이로 이동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679482"/>
                  </a:ext>
                </a:extLst>
              </a:tr>
              <a:tr h="489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전체 상품 주문 버튼</a:t>
                      </a:r>
                      <a:r>
                        <a:rPr lang="en-US" altLang="ko-KR" sz="9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클릭시 장바구니 체크 여하와 상관 없이 전체 상품에 대한 결제 화면으로 이동됨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853629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C729E7-B7BD-478C-BF9F-20591C779AD1}"/>
              </a:ext>
            </a:extLst>
          </p:cNvPr>
          <p:cNvSpPr/>
          <p:nvPr/>
        </p:nvSpPr>
        <p:spPr>
          <a:xfrm>
            <a:off x="514350" y="1296245"/>
            <a:ext cx="1702590" cy="4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로고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F983F45-F49F-405B-B99F-757CE5378121}"/>
              </a:ext>
            </a:extLst>
          </p:cNvPr>
          <p:cNvCxnSpPr>
            <a:cxnSpLocks/>
          </p:cNvCxnSpPr>
          <p:nvPr/>
        </p:nvCxnSpPr>
        <p:spPr>
          <a:xfrm flipV="1">
            <a:off x="2352675" y="1772524"/>
            <a:ext cx="5791200" cy="95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EBA8D622-6110-4D24-B263-EF3B9F57F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35" y="1352224"/>
            <a:ext cx="371475" cy="333375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859F7FF0-6917-4A70-958F-8280E37BBC4F}"/>
              </a:ext>
            </a:extLst>
          </p:cNvPr>
          <p:cNvGrpSpPr/>
          <p:nvPr/>
        </p:nvGrpSpPr>
        <p:grpSpPr>
          <a:xfrm>
            <a:off x="8305799" y="1381999"/>
            <a:ext cx="390525" cy="400039"/>
            <a:chOff x="7643811" y="1400175"/>
            <a:chExt cx="390525" cy="40003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22F3979-EF12-458E-A399-91A1E5346ACA}"/>
                </a:ext>
              </a:extLst>
            </p:cNvPr>
            <p:cNvSpPr/>
            <p:nvPr/>
          </p:nvSpPr>
          <p:spPr>
            <a:xfrm>
              <a:off x="7643811" y="1400175"/>
              <a:ext cx="390525" cy="4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A9AA44D0-441C-4E4C-8EDD-84BA70B5BA05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2876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B2B3AF0F-B132-4094-A71A-BB3CFA413772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9781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8E5363E2-5BBD-418C-B177-AC1F32E3F54E}"/>
                </a:ext>
              </a:extLst>
            </p:cNvPr>
            <p:cNvCxnSpPr>
              <a:cxnSpLocks/>
            </p:cNvCxnSpPr>
            <p:nvPr/>
          </p:nvCxnSpPr>
          <p:spPr>
            <a:xfrm>
              <a:off x="7712865" y="1679963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4AC0F92-9DFD-40CF-8001-22A4DBBC0449}"/>
              </a:ext>
            </a:extLst>
          </p:cNvPr>
          <p:cNvSpPr txBox="1"/>
          <p:nvPr/>
        </p:nvSpPr>
        <p:spPr>
          <a:xfrm>
            <a:off x="6096000" y="1089884"/>
            <a:ext cx="2735874" cy="20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  회원가입   마이페이지   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</a:rPr>
              <a:t>장바구니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E39AD54-E2C7-441C-9E48-B37E5BBB9277}"/>
              </a:ext>
            </a:extLst>
          </p:cNvPr>
          <p:cNvCxnSpPr>
            <a:cxnSpLocks/>
          </p:cNvCxnSpPr>
          <p:nvPr/>
        </p:nvCxnSpPr>
        <p:spPr>
          <a:xfrm>
            <a:off x="7349092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6FEE116-FFB7-4A05-8E33-DEED1BC0E15D}"/>
              </a:ext>
            </a:extLst>
          </p:cNvPr>
          <p:cNvCxnSpPr>
            <a:cxnSpLocks/>
          </p:cNvCxnSpPr>
          <p:nvPr/>
        </p:nvCxnSpPr>
        <p:spPr>
          <a:xfrm>
            <a:off x="7800537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12CADEE-0F71-49F7-9A10-12E82D57A2B7}"/>
              </a:ext>
            </a:extLst>
          </p:cNvPr>
          <p:cNvCxnSpPr>
            <a:cxnSpLocks/>
          </p:cNvCxnSpPr>
          <p:nvPr/>
        </p:nvCxnSpPr>
        <p:spPr>
          <a:xfrm>
            <a:off x="8357780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133531D-F0D1-41BC-86A9-7D026848AEE3}"/>
              </a:ext>
            </a:extLst>
          </p:cNvPr>
          <p:cNvSpPr/>
          <p:nvPr/>
        </p:nvSpPr>
        <p:spPr>
          <a:xfrm>
            <a:off x="2526766" y="2145134"/>
            <a:ext cx="5779034" cy="176212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38DB97D-7EBE-4207-9E08-7BE8A1DF469E}"/>
              </a:ext>
            </a:extLst>
          </p:cNvPr>
          <p:cNvSpPr txBox="1"/>
          <p:nvPr/>
        </p:nvSpPr>
        <p:spPr>
          <a:xfrm>
            <a:off x="2745840" y="2326109"/>
            <a:ext cx="22822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카드</a:t>
            </a:r>
            <a:r>
              <a:rPr lang="en-US" altLang="ko-KR" sz="1300" dirty="0"/>
              <a:t>/</a:t>
            </a:r>
            <a:r>
              <a:rPr lang="ko-KR" altLang="en-US" sz="1300" dirty="0" err="1"/>
              <a:t>에스크로</a:t>
            </a:r>
            <a:r>
              <a:rPr lang="ko-KR" altLang="en-US" sz="1300" dirty="0"/>
              <a:t> 결제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0068CAD-9F40-45F8-BD6F-BC96C051DB15}"/>
              </a:ext>
            </a:extLst>
          </p:cNvPr>
          <p:cNvSpPr/>
          <p:nvPr/>
        </p:nvSpPr>
        <p:spPr>
          <a:xfrm>
            <a:off x="5314789" y="2381586"/>
            <a:ext cx="18000" cy="13906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C83B5D4-6EF7-4EAA-A9C9-6FE7282E6969}"/>
              </a:ext>
            </a:extLst>
          </p:cNvPr>
          <p:cNvSpPr txBox="1"/>
          <p:nvPr/>
        </p:nvSpPr>
        <p:spPr>
          <a:xfrm>
            <a:off x="3049957" y="2724674"/>
            <a:ext cx="8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총 상품금액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D19150F-137A-4CEE-91FA-050001807A2A}"/>
              </a:ext>
            </a:extLst>
          </p:cNvPr>
          <p:cNvSpPr txBox="1"/>
          <p:nvPr/>
        </p:nvSpPr>
        <p:spPr>
          <a:xfrm>
            <a:off x="3049956" y="2905649"/>
            <a:ext cx="8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총 적립금액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943B795-F1AD-45B2-8101-ABC4A88BAB63}"/>
              </a:ext>
            </a:extLst>
          </p:cNvPr>
          <p:cNvSpPr txBox="1"/>
          <p:nvPr/>
        </p:nvSpPr>
        <p:spPr>
          <a:xfrm>
            <a:off x="3049955" y="3076911"/>
            <a:ext cx="8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배송비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E529C27-2228-4968-B33D-D7DACC693771}"/>
              </a:ext>
            </a:extLst>
          </p:cNvPr>
          <p:cNvSpPr txBox="1"/>
          <p:nvPr/>
        </p:nvSpPr>
        <p:spPr>
          <a:xfrm>
            <a:off x="4397970" y="2724674"/>
            <a:ext cx="545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9999</a:t>
            </a:r>
            <a:r>
              <a:rPr lang="ko-KR" altLang="en-US" sz="800" dirty="0"/>
              <a:t>원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2C7708D-F456-48BE-9B9F-889D1F36C819}"/>
              </a:ext>
            </a:extLst>
          </p:cNvPr>
          <p:cNvSpPr txBox="1"/>
          <p:nvPr/>
        </p:nvSpPr>
        <p:spPr>
          <a:xfrm>
            <a:off x="4397970" y="2887542"/>
            <a:ext cx="545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99</a:t>
            </a:r>
            <a:r>
              <a:rPr lang="ko-KR" altLang="en-US" sz="800" dirty="0"/>
              <a:t>원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66D500-57C8-4272-8068-A4E27C508E8B}"/>
              </a:ext>
            </a:extLst>
          </p:cNvPr>
          <p:cNvSpPr txBox="1"/>
          <p:nvPr/>
        </p:nvSpPr>
        <p:spPr>
          <a:xfrm>
            <a:off x="3973044" y="3061538"/>
            <a:ext cx="970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/>
              <a:t>결제 화면 확인</a:t>
            </a:r>
            <a:endParaRPr lang="ko-KR" altLang="en-US" sz="8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156D46B-73CE-4466-AA6C-ECB925750CA2}"/>
              </a:ext>
            </a:extLst>
          </p:cNvPr>
          <p:cNvSpPr/>
          <p:nvPr/>
        </p:nvSpPr>
        <p:spPr>
          <a:xfrm rot="5400000">
            <a:off x="3963900" y="2438246"/>
            <a:ext cx="18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9A3F9AB-F8DB-425B-A9BD-B7959430EFC7}"/>
              </a:ext>
            </a:extLst>
          </p:cNvPr>
          <p:cNvSpPr txBox="1"/>
          <p:nvPr/>
        </p:nvSpPr>
        <p:spPr>
          <a:xfrm>
            <a:off x="3070252" y="3426925"/>
            <a:ext cx="96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 금액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B02D8DF-CDDC-4D1C-95DD-51BB8E1472C1}"/>
              </a:ext>
            </a:extLst>
          </p:cNvPr>
          <p:cNvSpPr txBox="1"/>
          <p:nvPr/>
        </p:nvSpPr>
        <p:spPr>
          <a:xfrm>
            <a:off x="4397970" y="3468666"/>
            <a:ext cx="545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9999</a:t>
            </a:r>
            <a:r>
              <a:rPr lang="ko-KR" altLang="en-US" sz="800" dirty="0"/>
              <a:t>원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4887EE6-5577-4494-9AD9-2E4DFB97D837}"/>
              </a:ext>
            </a:extLst>
          </p:cNvPr>
          <p:cNvSpPr txBox="1"/>
          <p:nvPr/>
        </p:nvSpPr>
        <p:spPr>
          <a:xfrm>
            <a:off x="5479627" y="2326109"/>
            <a:ext cx="22822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무통장 결제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2C4B5A3-EFA1-4097-BFBE-18DE0F3C856A}"/>
              </a:ext>
            </a:extLst>
          </p:cNvPr>
          <p:cNvSpPr txBox="1"/>
          <p:nvPr/>
        </p:nvSpPr>
        <p:spPr>
          <a:xfrm>
            <a:off x="6208999" y="2743742"/>
            <a:ext cx="8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총 상품금액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4101D6-CFFD-4192-A098-66844523B6C2}"/>
              </a:ext>
            </a:extLst>
          </p:cNvPr>
          <p:cNvSpPr txBox="1"/>
          <p:nvPr/>
        </p:nvSpPr>
        <p:spPr>
          <a:xfrm>
            <a:off x="6208998" y="2924717"/>
            <a:ext cx="8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총 적립금액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9B59B0B-F3CE-49DA-A3B1-C61B65471E34}"/>
              </a:ext>
            </a:extLst>
          </p:cNvPr>
          <p:cNvSpPr txBox="1"/>
          <p:nvPr/>
        </p:nvSpPr>
        <p:spPr>
          <a:xfrm>
            <a:off x="6208997" y="3095979"/>
            <a:ext cx="8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배송비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3313107-5272-4250-BB5B-E0B4D0B9E1D8}"/>
              </a:ext>
            </a:extLst>
          </p:cNvPr>
          <p:cNvSpPr txBox="1"/>
          <p:nvPr/>
        </p:nvSpPr>
        <p:spPr>
          <a:xfrm>
            <a:off x="7557012" y="2743742"/>
            <a:ext cx="545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9999</a:t>
            </a:r>
            <a:r>
              <a:rPr lang="ko-KR" altLang="en-US" sz="800" dirty="0"/>
              <a:t>원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C2CCF28-F238-4628-8AAB-95D122AF2087}"/>
              </a:ext>
            </a:extLst>
          </p:cNvPr>
          <p:cNvSpPr txBox="1"/>
          <p:nvPr/>
        </p:nvSpPr>
        <p:spPr>
          <a:xfrm>
            <a:off x="7557012" y="2906610"/>
            <a:ext cx="545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99</a:t>
            </a:r>
            <a:r>
              <a:rPr lang="ko-KR" altLang="en-US" sz="800" dirty="0"/>
              <a:t>원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9FCDD17-BB86-4EBC-B646-6B27EEA153E1}"/>
              </a:ext>
            </a:extLst>
          </p:cNvPr>
          <p:cNvSpPr txBox="1"/>
          <p:nvPr/>
        </p:nvSpPr>
        <p:spPr>
          <a:xfrm>
            <a:off x="7132086" y="3080606"/>
            <a:ext cx="970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/>
              <a:t>결제 화면 확인</a:t>
            </a:r>
            <a:endParaRPr lang="ko-KR" altLang="en-US" sz="8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E08D618-24D3-458F-AC02-9E11DD6541F6}"/>
              </a:ext>
            </a:extLst>
          </p:cNvPr>
          <p:cNvSpPr/>
          <p:nvPr/>
        </p:nvSpPr>
        <p:spPr>
          <a:xfrm rot="5400000">
            <a:off x="7122942" y="2457314"/>
            <a:ext cx="18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2C2B27C-3597-4317-AF0C-A8BB11751B76}"/>
              </a:ext>
            </a:extLst>
          </p:cNvPr>
          <p:cNvSpPr txBox="1"/>
          <p:nvPr/>
        </p:nvSpPr>
        <p:spPr>
          <a:xfrm>
            <a:off x="6229294" y="3445993"/>
            <a:ext cx="96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 금액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E9EBA5D-83A0-4D39-940D-71533ED9E34A}"/>
              </a:ext>
            </a:extLst>
          </p:cNvPr>
          <p:cNvSpPr txBox="1"/>
          <p:nvPr/>
        </p:nvSpPr>
        <p:spPr>
          <a:xfrm>
            <a:off x="7557012" y="3487734"/>
            <a:ext cx="545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9999</a:t>
            </a:r>
            <a:r>
              <a:rPr lang="ko-KR" altLang="en-US" sz="800" dirty="0"/>
              <a:t>원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C2D0B07-FA48-4FFD-B8D0-ED8580DEBF40}"/>
              </a:ext>
            </a:extLst>
          </p:cNvPr>
          <p:cNvSpPr/>
          <p:nvPr/>
        </p:nvSpPr>
        <p:spPr>
          <a:xfrm>
            <a:off x="2595097" y="4006801"/>
            <a:ext cx="572329" cy="194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선택 삭제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D8867EF3-392A-4862-B062-345482BA0929}"/>
              </a:ext>
            </a:extLst>
          </p:cNvPr>
          <p:cNvSpPr/>
          <p:nvPr/>
        </p:nvSpPr>
        <p:spPr>
          <a:xfrm>
            <a:off x="3229588" y="4006801"/>
            <a:ext cx="821177" cy="194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품절 상품 삭제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063C682-4011-4753-8D17-25A1EF63D2ED}"/>
              </a:ext>
            </a:extLst>
          </p:cNvPr>
          <p:cNvSpPr/>
          <p:nvPr/>
        </p:nvSpPr>
        <p:spPr>
          <a:xfrm>
            <a:off x="4112927" y="4006801"/>
            <a:ext cx="821177" cy="194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전체 수량 변경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22390D2-33F3-4238-A8BD-FF2E73A750F9}"/>
              </a:ext>
            </a:extLst>
          </p:cNvPr>
          <p:cNvSpPr/>
          <p:nvPr/>
        </p:nvSpPr>
        <p:spPr>
          <a:xfrm>
            <a:off x="5029726" y="4022730"/>
            <a:ext cx="1108662" cy="612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비회원 주문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5161E51D-7270-4AE8-9E4C-5157F559396A}"/>
              </a:ext>
            </a:extLst>
          </p:cNvPr>
          <p:cNvSpPr/>
          <p:nvPr/>
        </p:nvSpPr>
        <p:spPr>
          <a:xfrm>
            <a:off x="6256127" y="4022730"/>
            <a:ext cx="1108662" cy="612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선택 상품 </a:t>
            </a:r>
            <a:endParaRPr lang="en-US" altLang="ko-KR" sz="1200" dirty="0"/>
          </a:p>
          <a:p>
            <a:pPr algn="ctr"/>
            <a:r>
              <a:rPr lang="ko-KR" altLang="en-US" sz="1200" dirty="0"/>
              <a:t>주문하기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0125BAB2-BF7E-4649-8AC9-C78AD70D6A22}"/>
              </a:ext>
            </a:extLst>
          </p:cNvPr>
          <p:cNvSpPr/>
          <p:nvPr/>
        </p:nvSpPr>
        <p:spPr>
          <a:xfrm>
            <a:off x="7495328" y="4022730"/>
            <a:ext cx="1108662" cy="612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전체 상품 </a:t>
            </a:r>
            <a:endParaRPr lang="en-US" altLang="ko-KR" sz="1200" dirty="0"/>
          </a:p>
          <a:p>
            <a:pPr algn="ctr"/>
            <a:r>
              <a:rPr lang="ko-KR" altLang="en-US" sz="1200" dirty="0"/>
              <a:t>주문하기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1001BF0E-B731-4588-A420-7D09AB2612FA}"/>
              </a:ext>
            </a:extLst>
          </p:cNvPr>
          <p:cNvSpPr/>
          <p:nvPr/>
        </p:nvSpPr>
        <p:spPr>
          <a:xfrm>
            <a:off x="2126462" y="2133699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2</a:t>
            </a:r>
            <a:endParaRPr lang="ko-KR" altLang="en-US" sz="1500" b="1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7EB3C57C-308F-4151-9733-CF3D4A9C25B2}"/>
              </a:ext>
            </a:extLst>
          </p:cNvPr>
          <p:cNvSpPr/>
          <p:nvPr/>
        </p:nvSpPr>
        <p:spPr>
          <a:xfrm>
            <a:off x="2208672" y="3999357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3</a:t>
            </a:r>
            <a:endParaRPr lang="ko-KR" altLang="en-US" sz="1500" b="1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B10C26AF-2EAB-4932-90F1-F298CC11DF5D}"/>
              </a:ext>
            </a:extLst>
          </p:cNvPr>
          <p:cNvSpPr/>
          <p:nvPr/>
        </p:nvSpPr>
        <p:spPr>
          <a:xfrm>
            <a:off x="3225681" y="4201438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4</a:t>
            </a:r>
            <a:endParaRPr lang="ko-KR" altLang="en-US" sz="1500" b="1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F574EE2D-75B8-42D6-A714-E5004625018E}"/>
              </a:ext>
            </a:extLst>
          </p:cNvPr>
          <p:cNvSpPr/>
          <p:nvPr/>
        </p:nvSpPr>
        <p:spPr>
          <a:xfrm>
            <a:off x="4108404" y="4201438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5</a:t>
            </a:r>
            <a:endParaRPr lang="ko-KR" altLang="en-US" sz="1500" b="1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FC7D787-51D8-456A-88D2-25930631DCAF}"/>
              </a:ext>
            </a:extLst>
          </p:cNvPr>
          <p:cNvSpPr/>
          <p:nvPr/>
        </p:nvSpPr>
        <p:spPr>
          <a:xfrm>
            <a:off x="5028113" y="4648312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6</a:t>
            </a:r>
            <a:endParaRPr lang="ko-KR" altLang="en-US" sz="1500" b="1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405AA55B-A5AD-4519-8E22-F52CCA5CABEA}"/>
              </a:ext>
            </a:extLst>
          </p:cNvPr>
          <p:cNvSpPr/>
          <p:nvPr/>
        </p:nvSpPr>
        <p:spPr>
          <a:xfrm>
            <a:off x="6256127" y="4640230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7</a:t>
            </a:r>
            <a:endParaRPr lang="ko-KR" altLang="en-US" sz="1500" b="1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AA828ABB-F4D7-45C9-969A-9A79F33CF20E}"/>
              </a:ext>
            </a:extLst>
          </p:cNvPr>
          <p:cNvSpPr/>
          <p:nvPr/>
        </p:nvSpPr>
        <p:spPr>
          <a:xfrm>
            <a:off x="7492343" y="4642421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8</a:t>
            </a:r>
            <a:endParaRPr lang="ko-KR" altLang="en-US" sz="1500" b="1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E533AF5-906C-49BF-98FF-6C8D18A21E75}"/>
              </a:ext>
            </a:extLst>
          </p:cNvPr>
          <p:cNvSpPr txBox="1"/>
          <p:nvPr/>
        </p:nvSpPr>
        <p:spPr>
          <a:xfrm>
            <a:off x="5576887" y="6561718"/>
            <a:ext cx="1038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678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3945-BEB6-4FA6-ADC9-67175D2C8BEE}"/>
              </a:ext>
            </a:extLst>
          </p:cNvPr>
          <p:cNvSpPr/>
          <p:nvPr/>
        </p:nvSpPr>
        <p:spPr>
          <a:xfrm>
            <a:off x="514350" y="1901651"/>
            <a:ext cx="1771650" cy="41315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B7EAE7-4804-4BDC-98DD-904855F2D544}"/>
              </a:ext>
            </a:extLst>
          </p:cNvPr>
          <p:cNvSpPr/>
          <p:nvPr/>
        </p:nvSpPr>
        <p:spPr>
          <a:xfrm>
            <a:off x="2285999" y="1901651"/>
            <a:ext cx="6410325" cy="43886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453D02E-F70E-49D5-BF7C-2F22E8B0A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1" y="1994541"/>
            <a:ext cx="1447800" cy="151447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00DD383C-ED39-4E85-93F4-1A7A2E353C6A}"/>
              </a:ext>
            </a:extLst>
          </p:cNvPr>
          <p:cNvSpPr/>
          <p:nvPr/>
        </p:nvSpPr>
        <p:spPr>
          <a:xfrm>
            <a:off x="514348" y="4375829"/>
            <a:ext cx="1771650" cy="4857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 프로필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896183E-CDA0-4123-B333-4EA83982DC19}"/>
              </a:ext>
            </a:extLst>
          </p:cNvPr>
          <p:cNvSpPr/>
          <p:nvPr/>
        </p:nvSpPr>
        <p:spPr>
          <a:xfrm>
            <a:off x="514348" y="3780478"/>
            <a:ext cx="1771650" cy="5953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</a:rPr>
              <a:t>홍길동</a:t>
            </a:r>
            <a:r>
              <a:rPr lang="ko-KR" altLang="en-US" sz="1300">
                <a:solidFill>
                  <a:schemeClr val="tx1"/>
                </a:solidFill>
              </a:rPr>
              <a:t>님</a:t>
            </a:r>
            <a:endParaRPr lang="en-US" altLang="ko-KR" sz="1300">
              <a:solidFill>
                <a:schemeClr val="tx1"/>
              </a:solidFill>
            </a:endParaRPr>
          </a:p>
          <a:p>
            <a:pPr algn="ctr"/>
            <a:r>
              <a:rPr lang="ko-KR" altLang="en-US" sz="1300">
                <a:solidFill>
                  <a:schemeClr val="tx1"/>
                </a:solidFill>
              </a:rPr>
              <a:t>안녕하세요</a:t>
            </a:r>
            <a:r>
              <a:rPr lang="en-US" altLang="ko-KR" sz="1300">
                <a:solidFill>
                  <a:schemeClr val="tx1"/>
                </a:solidFill>
              </a:rPr>
              <a:t>?</a:t>
            </a: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2585FFE-BA19-48CA-B8DB-0BD1E461E48F}"/>
              </a:ext>
            </a:extLst>
          </p:cNvPr>
          <p:cNvSpPr/>
          <p:nvPr/>
        </p:nvSpPr>
        <p:spPr>
          <a:xfrm>
            <a:off x="514346" y="4861602"/>
            <a:ext cx="1771650" cy="3905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 주문목록</a:t>
            </a:r>
            <a:r>
              <a:rPr lang="en-US" altLang="ko-KR" sz="1300">
                <a:solidFill>
                  <a:schemeClr val="tx1"/>
                </a:solidFill>
              </a:rPr>
              <a:t>/</a:t>
            </a:r>
            <a:r>
              <a:rPr lang="ko-KR" altLang="en-US" sz="1300">
                <a:solidFill>
                  <a:schemeClr val="tx1"/>
                </a:solidFill>
              </a:rPr>
              <a:t>배송조회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EAF794-A0E9-474C-83E3-3951C62F76AD}"/>
              </a:ext>
            </a:extLst>
          </p:cNvPr>
          <p:cNvSpPr/>
          <p:nvPr/>
        </p:nvSpPr>
        <p:spPr>
          <a:xfrm>
            <a:off x="514346" y="5252128"/>
            <a:ext cx="1771650" cy="3905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 장바구니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831B9B7-63FC-47E3-A6C0-0335CB7C0244}"/>
              </a:ext>
            </a:extLst>
          </p:cNvPr>
          <p:cNvSpPr/>
          <p:nvPr/>
        </p:nvSpPr>
        <p:spPr>
          <a:xfrm>
            <a:off x="514346" y="5642654"/>
            <a:ext cx="1771650" cy="3905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>
                <a:solidFill>
                  <a:schemeClr val="tx1"/>
                </a:solidFill>
              </a:rPr>
              <a:t> 고객센터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D2B041C-20FC-4866-B0F9-62C9DFC93CB5}"/>
              </a:ext>
            </a:extLst>
          </p:cNvPr>
          <p:cNvSpPr/>
          <p:nvPr/>
        </p:nvSpPr>
        <p:spPr>
          <a:xfrm>
            <a:off x="519099" y="5642653"/>
            <a:ext cx="52392" cy="390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5F57DC-D4ED-4959-ACC1-51D64220629A}"/>
              </a:ext>
            </a:extLst>
          </p:cNvPr>
          <p:cNvSpPr/>
          <p:nvPr/>
        </p:nvSpPr>
        <p:spPr>
          <a:xfrm>
            <a:off x="4182687" y="2110572"/>
            <a:ext cx="4308486" cy="47625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궁금한 내용을 검색해보세요</a:t>
            </a:r>
            <a:r>
              <a:rPr lang="en-US" altLang="ko-KR" sz="1300">
                <a:solidFill>
                  <a:schemeClr val="tx1"/>
                </a:solidFill>
              </a:rPr>
              <a:t>.</a:t>
            </a:r>
            <a:endParaRPr lang="ko-KR" altLang="en-US" sz="1300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CED01C4-A398-47BE-BF83-F6E5C36BE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152" y="2188544"/>
            <a:ext cx="342900" cy="36195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EBFB29-98E8-44BB-A33F-97D47C8FC9B8}"/>
              </a:ext>
            </a:extLst>
          </p:cNvPr>
          <p:cNvSpPr/>
          <p:nvPr/>
        </p:nvSpPr>
        <p:spPr>
          <a:xfrm>
            <a:off x="2447917" y="2110558"/>
            <a:ext cx="1734770" cy="4762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자주묻는 질문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719664B-CC45-4AD5-94AB-062990F2529F}"/>
              </a:ext>
            </a:extLst>
          </p:cNvPr>
          <p:cNvSpPr/>
          <p:nvPr/>
        </p:nvSpPr>
        <p:spPr>
          <a:xfrm>
            <a:off x="2495543" y="2930286"/>
            <a:ext cx="843572" cy="4107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전체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507C61-91C1-4805-9582-84488FB3C0EF}"/>
              </a:ext>
            </a:extLst>
          </p:cNvPr>
          <p:cNvSpPr/>
          <p:nvPr/>
        </p:nvSpPr>
        <p:spPr>
          <a:xfrm>
            <a:off x="3339115" y="2930286"/>
            <a:ext cx="843572" cy="41077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D3E9FE1-2B83-4E29-903C-A5A2C6098A1F}"/>
              </a:ext>
            </a:extLst>
          </p:cNvPr>
          <p:cNvSpPr/>
          <p:nvPr/>
        </p:nvSpPr>
        <p:spPr>
          <a:xfrm>
            <a:off x="4182687" y="2930286"/>
            <a:ext cx="843572" cy="41077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주문</a:t>
            </a:r>
            <a:r>
              <a:rPr lang="en-US" altLang="ko-KR" sz="1100">
                <a:solidFill>
                  <a:schemeClr val="tx1"/>
                </a:solidFill>
              </a:rPr>
              <a:t>/</a:t>
            </a:r>
            <a:r>
              <a:rPr lang="ko-KR" altLang="en-US" sz="110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B4B43C4-BF7B-431C-8A4C-F85C1BA4275C}"/>
              </a:ext>
            </a:extLst>
          </p:cNvPr>
          <p:cNvSpPr/>
          <p:nvPr/>
        </p:nvSpPr>
        <p:spPr>
          <a:xfrm>
            <a:off x="5026259" y="2930286"/>
            <a:ext cx="843572" cy="41077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배송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8B24FE4-6A84-4B50-B8AC-6D243C3B387E}"/>
              </a:ext>
            </a:extLst>
          </p:cNvPr>
          <p:cNvSpPr/>
          <p:nvPr/>
        </p:nvSpPr>
        <p:spPr>
          <a:xfrm>
            <a:off x="5869831" y="2930286"/>
            <a:ext cx="932596" cy="41077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반품</a:t>
            </a:r>
            <a:r>
              <a:rPr lang="en-US" altLang="ko-KR" sz="1100">
                <a:solidFill>
                  <a:schemeClr val="tx1"/>
                </a:solidFill>
              </a:rPr>
              <a:t>/</a:t>
            </a:r>
            <a:r>
              <a:rPr lang="ko-KR" altLang="en-US" sz="1100">
                <a:solidFill>
                  <a:schemeClr val="tx1"/>
                </a:solidFill>
              </a:rPr>
              <a:t>교환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0991B88-AAB6-47C0-A66F-83D5457F8F62}"/>
              </a:ext>
            </a:extLst>
          </p:cNvPr>
          <p:cNvSpPr/>
          <p:nvPr/>
        </p:nvSpPr>
        <p:spPr>
          <a:xfrm>
            <a:off x="6802426" y="2930286"/>
            <a:ext cx="880351" cy="41077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이벤트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BBD22DC-F9E1-4BAA-994C-86AFDEC52042}"/>
              </a:ext>
            </a:extLst>
          </p:cNvPr>
          <p:cNvSpPr/>
          <p:nvPr/>
        </p:nvSpPr>
        <p:spPr>
          <a:xfrm>
            <a:off x="7682779" y="2930286"/>
            <a:ext cx="843572" cy="41077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회원</a:t>
            </a:r>
            <a:r>
              <a:rPr lang="en-US" altLang="ko-KR" sz="1100">
                <a:solidFill>
                  <a:schemeClr val="tx1"/>
                </a:solidFill>
              </a:rPr>
              <a:t>/</a:t>
            </a:r>
            <a:r>
              <a:rPr lang="ko-KR" altLang="en-US" sz="1100">
                <a:solidFill>
                  <a:schemeClr val="tx1"/>
                </a:solidFill>
              </a:rPr>
              <a:t>기타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DAA4B4D-E20F-49DE-A709-60AF4AF25F4D}"/>
              </a:ext>
            </a:extLst>
          </p:cNvPr>
          <p:cNvGrpSpPr/>
          <p:nvPr/>
        </p:nvGrpSpPr>
        <p:grpSpPr>
          <a:xfrm>
            <a:off x="2495542" y="3583410"/>
            <a:ext cx="6048383" cy="2516435"/>
            <a:chOff x="440531" y="2743200"/>
            <a:chExt cx="8427244" cy="345757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F8E5254-10D8-45AD-ACCE-FCC9922D8321}"/>
                </a:ext>
              </a:extLst>
            </p:cNvPr>
            <p:cNvCxnSpPr>
              <a:cxnSpLocks/>
            </p:cNvCxnSpPr>
            <p:nvPr/>
          </p:nvCxnSpPr>
          <p:spPr>
            <a:xfrm>
              <a:off x="447675" y="2743200"/>
              <a:ext cx="84201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0D1E9C4-A01E-41E7-8388-60CDC9B85DE9}"/>
                </a:ext>
              </a:extLst>
            </p:cNvPr>
            <p:cNvCxnSpPr>
              <a:cxnSpLocks/>
            </p:cNvCxnSpPr>
            <p:nvPr/>
          </p:nvCxnSpPr>
          <p:spPr>
            <a:xfrm>
              <a:off x="447674" y="4276725"/>
              <a:ext cx="8420101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3B57B4C-C0A8-492A-A075-9AE8364BD731}"/>
                </a:ext>
              </a:extLst>
            </p:cNvPr>
            <p:cNvSpPr txBox="1"/>
            <p:nvPr/>
          </p:nvSpPr>
          <p:spPr>
            <a:xfrm>
              <a:off x="1039275" y="2994734"/>
              <a:ext cx="7343775" cy="31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/>
                <a:t>[</a:t>
              </a:r>
              <a:r>
                <a:rPr lang="ko-KR" altLang="en-US" sz="900"/>
                <a:t>반품</a:t>
              </a:r>
              <a:r>
                <a:rPr lang="en-US" altLang="ko-KR" sz="900"/>
                <a:t>] </a:t>
              </a:r>
              <a:r>
                <a:rPr lang="ko-KR" altLang="en-US" sz="900"/>
                <a:t>반품 신청을 철회하고 싶어요</a:t>
              </a:r>
              <a:r>
                <a:rPr lang="en-US" altLang="ko-KR" sz="900"/>
                <a:t>.</a:t>
              </a:r>
              <a:endParaRPr lang="ko-KR" altLang="en-US" sz="9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D1E5534-7817-4A2F-9E10-A37843813DF5}"/>
                </a:ext>
              </a:extLst>
            </p:cNvPr>
            <p:cNvSpPr txBox="1"/>
            <p:nvPr/>
          </p:nvSpPr>
          <p:spPr>
            <a:xfrm>
              <a:off x="1039275" y="3725113"/>
              <a:ext cx="7577147" cy="31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/>
                <a:t>반품 접수 후</a:t>
              </a:r>
              <a:r>
                <a:rPr lang="en-US" altLang="ko-KR" sz="900"/>
                <a:t>, </a:t>
              </a:r>
              <a:r>
                <a:rPr lang="ko-KR" altLang="en-US" sz="900"/>
                <a:t>반품할 상품을 아직 보내지 않은 경우</a:t>
              </a:r>
              <a:r>
                <a:rPr lang="en-US" altLang="ko-KR" sz="900"/>
                <a:t>, </a:t>
              </a:r>
              <a:r>
                <a:rPr lang="ko-KR" altLang="en-US" sz="900"/>
                <a:t>마이페이지에서 반품철회를 하실 수 있습니다</a:t>
              </a:r>
              <a:r>
                <a:rPr lang="en-US" altLang="ko-KR" sz="900"/>
                <a:t>.</a:t>
              </a:r>
              <a:endParaRPr lang="ko-KR" altLang="en-US" sz="9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8AD6347-65F4-4AD8-92AE-E5D391EE181B}"/>
                </a:ext>
              </a:extLst>
            </p:cNvPr>
            <p:cNvSpPr txBox="1"/>
            <p:nvPr/>
          </p:nvSpPr>
          <p:spPr>
            <a:xfrm>
              <a:off x="628650" y="2865030"/>
              <a:ext cx="514347" cy="46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accent1">
                      <a:lumMod val="75000"/>
                    </a:schemeClr>
                  </a:solidFill>
                </a:rPr>
                <a:t>Q</a:t>
              </a:r>
              <a:endParaRPr lang="ko-KR" altLang="en-US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5E3D17C-2086-4D6D-9492-F55BC22C75D3}"/>
                </a:ext>
              </a:extLst>
            </p:cNvPr>
            <p:cNvSpPr txBox="1"/>
            <p:nvPr/>
          </p:nvSpPr>
          <p:spPr>
            <a:xfrm>
              <a:off x="628649" y="3660607"/>
              <a:ext cx="514347" cy="46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accent1">
                      <a:lumMod val="75000"/>
                    </a:schemeClr>
                  </a:solidFill>
                </a:rPr>
                <a:t>A</a:t>
              </a:r>
              <a:endParaRPr lang="ko-KR" altLang="en-US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B5E9D56F-C512-40C6-91E4-15A9C2F7E54C}"/>
                </a:ext>
              </a:extLst>
            </p:cNvPr>
            <p:cNvCxnSpPr>
              <a:cxnSpLocks/>
            </p:cNvCxnSpPr>
            <p:nvPr/>
          </p:nvCxnSpPr>
          <p:spPr>
            <a:xfrm>
              <a:off x="440531" y="3505200"/>
              <a:ext cx="84201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D8F836D-7393-4844-9FCD-8569572AC7E6}"/>
                </a:ext>
              </a:extLst>
            </p:cNvPr>
            <p:cNvCxnSpPr/>
            <p:nvPr/>
          </p:nvCxnSpPr>
          <p:spPr>
            <a:xfrm flipV="1">
              <a:off x="8491526" y="3019425"/>
              <a:ext cx="114302" cy="16031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F262ACC-B012-4736-B84D-ADE39C4BEE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96299" y="3019426"/>
              <a:ext cx="109547" cy="16031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C17E425E-52AF-40A7-91A2-CBFCA3A52808}"/>
                </a:ext>
              </a:extLst>
            </p:cNvPr>
            <p:cNvCxnSpPr>
              <a:cxnSpLocks/>
            </p:cNvCxnSpPr>
            <p:nvPr/>
          </p:nvCxnSpPr>
          <p:spPr>
            <a:xfrm>
              <a:off x="447675" y="4276725"/>
              <a:ext cx="84201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6C1D3F4A-562F-4ED3-BE76-3328B9549C5F}"/>
                </a:ext>
              </a:extLst>
            </p:cNvPr>
            <p:cNvCxnSpPr>
              <a:cxnSpLocks/>
            </p:cNvCxnSpPr>
            <p:nvPr/>
          </p:nvCxnSpPr>
          <p:spPr>
            <a:xfrm>
              <a:off x="447674" y="5562600"/>
              <a:ext cx="8420101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ED56ABD-8FDB-4040-B259-C1396AFF790A}"/>
                </a:ext>
              </a:extLst>
            </p:cNvPr>
            <p:cNvSpPr txBox="1"/>
            <p:nvPr/>
          </p:nvSpPr>
          <p:spPr>
            <a:xfrm>
              <a:off x="1028209" y="4441678"/>
              <a:ext cx="7343775" cy="326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/>
                <a:t>[</a:t>
              </a:r>
              <a:r>
                <a:rPr lang="ko-KR" altLang="en-US" sz="900"/>
                <a:t>반품</a:t>
              </a:r>
              <a:r>
                <a:rPr lang="en-US" altLang="ko-KR" sz="900"/>
                <a:t>] </a:t>
              </a:r>
              <a:r>
                <a:rPr lang="ko-KR" altLang="en-US" sz="900"/>
                <a:t>반품 신청을 철회하고 싶어요</a:t>
              </a:r>
              <a:r>
                <a:rPr lang="en-US" altLang="ko-KR" sz="900"/>
                <a:t>.</a:t>
              </a:r>
              <a:endParaRPr lang="ko-KR" altLang="en-US" sz="9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87BD7BD-681C-4812-8DE3-FF456BD0C6AC}"/>
                </a:ext>
              </a:extLst>
            </p:cNvPr>
            <p:cNvSpPr txBox="1"/>
            <p:nvPr/>
          </p:nvSpPr>
          <p:spPr>
            <a:xfrm>
              <a:off x="1039275" y="5079851"/>
              <a:ext cx="7577147" cy="326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/>
                <a:t>[</a:t>
              </a:r>
              <a:r>
                <a:rPr lang="ko-KR" altLang="en-US" sz="900"/>
                <a:t>상품누락</a:t>
              </a:r>
              <a:r>
                <a:rPr lang="en-US" altLang="ko-KR" sz="900"/>
                <a:t>] </a:t>
              </a:r>
              <a:r>
                <a:rPr lang="ko-KR" altLang="en-US" sz="900"/>
                <a:t>상품을 구매했는데 일부만 배송되었어요</a:t>
              </a:r>
              <a:r>
                <a:rPr lang="en-US" altLang="ko-KR" sz="900"/>
                <a:t>.</a:t>
              </a:r>
              <a:endParaRPr lang="ko-KR" altLang="en-US" sz="9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EFF9DB3-B1EB-4F68-8688-C68E9A130D26}"/>
                </a:ext>
              </a:extLst>
            </p:cNvPr>
            <p:cNvSpPr txBox="1"/>
            <p:nvPr/>
          </p:nvSpPr>
          <p:spPr>
            <a:xfrm>
              <a:off x="628650" y="4322859"/>
              <a:ext cx="514347" cy="460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accent1">
                      <a:lumMod val="75000"/>
                    </a:schemeClr>
                  </a:solidFill>
                </a:rPr>
                <a:t>Q</a:t>
              </a:r>
              <a:endParaRPr lang="ko-KR" altLang="en-US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770F909-046D-4155-993C-4B6DCF73D106}"/>
                </a:ext>
              </a:extLst>
            </p:cNvPr>
            <p:cNvSpPr txBox="1"/>
            <p:nvPr/>
          </p:nvSpPr>
          <p:spPr>
            <a:xfrm>
              <a:off x="628650" y="4992452"/>
              <a:ext cx="514347" cy="460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accent1">
                      <a:lumMod val="75000"/>
                    </a:schemeClr>
                  </a:solidFill>
                </a:rPr>
                <a:t>Q</a:t>
              </a:r>
              <a:endParaRPr lang="ko-KR" altLang="en-US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8C336CD-A727-4355-A838-A2D1B9198A6F}"/>
                </a:ext>
              </a:extLst>
            </p:cNvPr>
            <p:cNvCxnSpPr>
              <a:cxnSpLocks/>
            </p:cNvCxnSpPr>
            <p:nvPr/>
          </p:nvCxnSpPr>
          <p:spPr>
            <a:xfrm>
              <a:off x="440531" y="4924425"/>
              <a:ext cx="84201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7D21F326-64B5-480A-B8B9-8C7CA0425629}"/>
                </a:ext>
              </a:extLst>
            </p:cNvPr>
            <p:cNvCxnSpPr>
              <a:cxnSpLocks/>
            </p:cNvCxnSpPr>
            <p:nvPr/>
          </p:nvCxnSpPr>
          <p:spPr>
            <a:xfrm>
              <a:off x="8491526" y="4554565"/>
              <a:ext cx="95252" cy="13300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EEA94358-8C99-4CD0-9188-3435BCA1B6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7254" y="4554565"/>
              <a:ext cx="100017" cy="13776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332EBEFA-3C9E-4B74-A7AB-4755E7480A27}"/>
                </a:ext>
              </a:extLst>
            </p:cNvPr>
            <p:cNvCxnSpPr>
              <a:cxnSpLocks/>
            </p:cNvCxnSpPr>
            <p:nvPr/>
          </p:nvCxnSpPr>
          <p:spPr>
            <a:xfrm>
              <a:off x="8486770" y="5197510"/>
              <a:ext cx="95252" cy="13300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EA591542-CE29-4A4D-ACEA-E9EB19347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2498" y="5197510"/>
              <a:ext cx="100017" cy="13776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82087F9F-1546-498F-892F-2B57196A23E3}"/>
                </a:ext>
              </a:extLst>
            </p:cNvPr>
            <p:cNvCxnSpPr>
              <a:cxnSpLocks/>
            </p:cNvCxnSpPr>
            <p:nvPr/>
          </p:nvCxnSpPr>
          <p:spPr>
            <a:xfrm>
              <a:off x="447674" y="6200775"/>
              <a:ext cx="8420101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9400051-A320-455E-AB09-901B4A6A4DE6}"/>
                </a:ext>
              </a:extLst>
            </p:cNvPr>
            <p:cNvSpPr txBox="1"/>
            <p:nvPr/>
          </p:nvSpPr>
          <p:spPr>
            <a:xfrm>
              <a:off x="1039275" y="5741431"/>
              <a:ext cx="7577147" cy="326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/>
                <a:t>[</a:t>
              </a:r>
              <a:r>
                <a:rPr lang="ko-KR" altLang="en-US" sz="900"/>
                <a:t>배송일정</a:t>
              </a:r>
              <a:r>
                <a:rPr lang="en-US" altLang="ko-KR" sz="900"/>
                <a:t>] </a:t>
              </a:r>
              <a:r>
                <a:rPr lang="ko-KR" altLang="en-US" sz="900"/>
                <a:t>주문한 상품은 언제 배송되나요</a:t>
              </a:r>
              <a:r>
                <a:rPr lang="en-US" altLang="ko-KR" sz="900"/>
                <a:t>?</a:t>
              </a:r>
              <a:endParaRPr lang="ko-KR" altLang="en-US" sz="9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40059F1-1EE3-4058-8315-010737791B56}"/>
                </a:ext>
              </a:extLst>
            </p:cNvPr>
            <p:cNvSpPr txBox="1"/>
            <p:nvPr/>
          </p:nvSpPr>
          <p:spPr>
            <a:xfrm>
              <a:off x="628650" y="5645341"/>
              <a:ext cx="514347" cy="460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accent1">
                      <a:lumMod val="75000"/>
                    </a:schemeClr>
                  </a:solidFill>
                </a:rPr>
                <a:t>Q</a:t>
              </a:r>
              <a:endParaRPr lang="ko-KR" altLang="en-US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9AF452E4-FB09-40E6-8B26-1D0CEDD0CD9F}"/>
                </a:ext>
              </a:extLst>
            </p:cNvPr>
            <p:cNvCxnSpPr>
              <a:cxnSpLocks/>
            </p:cNvCxnSpPr>
            <p:nvPr/>
          </p:nvCxnSpPr>
          <p:spPr>
            <a:xfrm>
              <a:off x="440531" y="5562600"/>
              <a:ext cx="84201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6819993-007A-49E7-B4B8-99BA5EFB5D14}"/>
                </a:ext>
              </a:extLst>
            </p:cNvPr>
            <p:cNvCxnSpPr>
              <a:cxnSpLocks/>
            </p:cNvCxnSpPr>
            <p:nvPr/>
          </p:nvCxnSpPr>
          <p:spPr>
            <a:xfrm>
              <a:off x="8486770" y="5835685"/>
              <a:ext cx="95252" cy="13300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00E58F14-569C-4F29-9300-ACA4545C51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2498" y="5835685"/>
              <a:ext cx="100017" cy="13776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6C2017B-6686-4B8D-8ECA-7513534D23EB}"/>
              </a:ext>
            </a:extLst>
          </p:cNvPr>
          <p:cNvSpPr/>
          <p:nvPr/>
        </p:nvSpPr>
        <p:spPr>
          <a:xfrm>
            <a:off x="61918" y="4301862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1</a:t>
            </a:r>
            <a:endParaRPr lang="ko-KR" altLang="en-US" sz="15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CFB13D8-435B-4BB9-BE4A-B9A64606BDB4}"/>
              </a:ext>
            </a:extLst>
          </p:cNvPr>
          <p:cNvSpPr/>
          <p:nvPr/>
        </p:nvSpPr>
        <p:spPr>
          <a:xfrm>
            <a:off x="440532" y="4318275"/>
            <a:ext cx="1871887" cy="1997126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23C04EC-1B9A-484A-96EE-75CF90EFD6DB}"/>
              </a:ext>
            </a:extLst>
          </p:cNvPr>
          <p:cNvSpPr/>
          <p:nvPr/>
        </p:nvSpPr>
        <p:spPr>
          <a:xfrm>
            <a:off x="2400300" y="1816614"/>
            <a:ext cx="6592440" cy="876782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9B26E4E-EA0A-43B0-A341-6CDE7B38019F}"/>
              </a:ext>
            </a:extLst>
          </p:cNvPr>
          <p:cNvSpPr/>
          <p:nvPr/>
        </p:nvSpPr>
        <p:spPr>
          <a:xfrm>
            <a:off x="2400299" y="2811453"/>
            <a:ext cx="6592441" cy="3503948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7B8313E-8F21-4419-89FE-B326B46A86EB}"/>
              </a:ext>
            </a:extLst>
          </p:cNvPr>
          <p:cNvSpPr/>
          <p:nvPr/>
        </p:nvSpPr>
        <p:spPr>
          <a:xfrm>
            <a:off x="8631881" y="1816614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2</a:t>
            </a:r>
            <a:endParaRPr lang="ko-KR" altLang="en-US" sz="1500" b="1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EEE9537-5584-4ADB-82A0-DA6C59BA4765}"/>
              </a:ext>
            </a:extLst>
          </p:cNvPr>
          <p:cNvSpPr/>
          <p:nvPr/>
        </p:nvSpPr>
        <p:spPr>
          <a:xfrm>
            <a:off x="8641407" y="2801928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3</a:t>
            </a:r>
            <a:endParaRPr lang="ko-KR" altLang="en-US" sz="1500" b="1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CCF3692-0682-4560-8A39-E710D914C92A}"/>
              </a:ext>
            </a:extLst>
          </p:cNvPr>
          <p:cNvSpPr/>
          <p:nvPr/>
        </p:nvSpPr>
        <p:spPr>
          <a:xfrm>
            <a:off x="1552574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고객센터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A920032-3587-40F4-AA3B-9635D5F9677A}"/>
              </a:ext>
            </a:extLst>
          </p:cNvPr>
          <p:cNvSpPr/>
          <p:nvPr/>
        </p:nvSpPr>
        <p:spPr>
          <a:xfrm>
            <a:off x="6143623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마이페이지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7C122B-2B78-4A07-98D8-A23C437FC500}"/>
              </a:ext>
            </a:extLst>
          </p:cNvPr>
          <p:cNvSpPr txBox="1"/>
          <p:nvPr/>
        </p:nvSpPr>
        <p:spPr>
          <a:xfrm>
            <a:off x="9153526" y="1312119"/>
            <a:ext cx="2702718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마이페이지에서 고객센터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를 눌렀을때 화면</a:t>
            </a: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CCFC6648-B5C6-4913-BCA2-A52E02F46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639398"/>
              </p:ext>
            </p:extLst>
          </p:nvPr>
        </p:nvGraphicFramePr>
        <p:xfrm>
          <a:off x="9136371" y="2504818"/>
          <a:ext cx="2719874" cy="385788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1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원하는 메뉴 선택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프로필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개인정보 수정 화면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주문목록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배송조회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주문했던 목록 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   내용을 보여줌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장바구니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상품을 장바구니에 담았을 때 보여줌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자주 묻는 질문 페에지를 보여줌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1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 내용을 검색할 수 있음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제목 및 내용으로 검색할 수 있음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89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각 카테고리 별 세부 내용을 검색 할 수 있음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제목 클릭 시 답변이 표시됨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7" name="직사각형 66">
            <a:extLst>
              <a:ext uri="{FF2B5EF4-FFF2-40B4-BE49-F238E27FC236}">
                <a16:creationId xmlns:a16="http://schemas.microsoft.com/office/drawing/2014/main" id="{0A7B7855-7727-4FDC-A679-8B9D7957031C}"/>
              </a:ext>
            </a:extLst>
          </p:cNvPr>
          <p:cNvSpPr/>
          <p:nvPr/>
        </p:nvSpPr>
        <p:spPr>
          <a:xfrm>
            <a:off x="514350" y="1296245"/>
            <a:ext cx="1702590" cy="4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로고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983DFF6-7D2E-4855-BE56-238BBC8D76EF}"/>
              </a:ext>
            </a:extLst>
          </p:cNvPr>
          <p:cNvCxnSpPr>
            <a:cxnSpLocks/>
          </p:cNvCxnSpPr>
          <p:nvPr/>
        </p:nvCxnSpPr>
        <p:spPr>
          <a:xfrm flipV="1">
            <a:off x="2352675" y="1772524"/>
            <a:ext cx="5791200" cy="95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그림 68">
            <a:extLst>
              <a:ext uri="{FF2B5EF4-FFF2-40B4-BE49-F238E27FC236}">
                <a16:creationId xmlns:a16="http://schemas.microsoft.com/office/drawing/2014/main" id="{C42FFB88-36D6-4719-97C0-B8067CBA4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35" y="1352224"/>
            <a:ext cx="371475" cy="333375"/>
          </a:xfrm>
          <a:prstGeom prst="rect">
            <a:avLst/>
          </a:prstGeom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77A7640A-18D2-4287-9011-7A4A9383E3F9}"/>
              </a:ext>
            </a:extLst>
          </p:cNvPr>
          <p:cNvGrpSpPr/>
          <p:nvPr/>
        </p:nvGrpSpPr>
        <p:grpSpPr>
          <a:xfrm>
            <a:off x="8305799" y="1381999"/>
            <a:ext cx="390525" cy="400039"/>
            <a:chOff x="7643811" y="1400175"/>
            <a:chExt cx="390525" cy="400039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80375F75-E1F2-4308-9C40-6C64D8B93F22}"/>
                </a:ext>
              </a:extLst>
            </p:cNvPr>
            <p:cNvSpPr/>
            <p:nvPr/>
          </p:nvSpPr>
          <p:spPr>
            <a:xfrm>
              <a:off x="7643811" y="1400175"/>
              <a:ext cx="390525" cy="4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941EE75A-91F0-4C72-A303-6997CBA2B43F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2876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5718C67A-5A6A-4763-B316-6DC19B263F8F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9781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238495E3-9807-4AE0-A294-1435274DEF46}"/>
                </a:ext>
              </a:extLst>
            </p:cNvPr>
            <p:cNvCxnSpPr>
              <a:cxnSpLocks/>
            </p:cNvCxnSpPr>
            <p:nvPr/>
          </p:nvCxnSpPr>
          <p:spPr>
            <a:xfrm>
              <a:off x="7712865" y="1679963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D7112354-F7DA-4D8F-8876-7D3C53A42332}"/>
              </a:ext>
            </a:extLst>
          </p:cNvPr>
          <p:cNvSpPr txBox="1"/>
          <p:nvPr/>
        </p:nvSpPr>
        <p:spPr>
          <a:xfrm>
            <a:off x="6096000" y="1089884"/>
            <a:ext cx="2735874" cy="20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  회원가입   마이페이지   장바구니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497EB4FD-A0F3-4332-9723-B525D781BB7F}"/>
              </a:ext>
            </a:extLst>
          </p:cNvPr>
          <p:cNvCxnSpPr>
            <a:cxnSpLocks/>
          </p:cNvCxnSpPr>
          <p:nvPr/>
        </p:nvCxnSpPr>
        <p:spPr>
          <a:xfrm>
            <a:off x="7349092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0B44F9E-917C-4E0E-B2DC-4476B2C3C9D0}"/>
              </a:ext>
            </a:extLst>
          </p:cNvPr>
          <p:cNvCxnSpPr>
            <a:cxnSpLocks/>
          </p:cNvCxnSpPr>
          <p:nvPr/>
        </p:nvCxnSpPr>
        <p:spPr>
          <a:xfrm>
            <a:off x="7800537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AAE311D-A26A-49FB-84C6-F681D40CE252}"/>
              </a:ext>
            </a:extLst>
          </p:cNvPr>
          <p:cNvCxnSpPr>
            <a:cxnSpLocks/>
          </p:cNvCxnSpPr>
          <p:nvPr/>
        </p:nvCxnSpPr>
        <p:spPr>
          <a:xfrm>
            <a:off x="8357780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997E3F9-13E8-4A26-8D00-2E166AAFC8E5}"/>
              </a:ext>
            </a:extLst>
          </p:cNvPr>
          <p:cNvSpPr txBox="1"/>
          <p:nvPr/>
        </p:nvSpPr>
        <p:spPr>
          <a:xfrm>
            <a:off x="5576887" y="6561718"/>
            <a:ext cx="1038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21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15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9DD37F-C26D-4917-B807-4CF387D9BED3}"/>
              </a:ext>
            </a:extLst>
          </p:cNvPr>
          <p:cNvSpPr/>
          <p:nvPr/>
        </p:nvSpPr>
        <p:spPr>
          <a:xfrm>
            <a:off x="514350" y="1296245"/>
            <a:ext cx="1702590" cy="4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로고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86C3B90-A442-4B15-8F38-0343C54EFB6B}"/>
              </a:ext>
            </a:extLst>
          </p:cNvPr>
          <p:cNvCxnSpPr>
            <a:cxnSpLocks/>
          </p:cNvCxnSpPr>
          <p:nvPr/>
        </p:nvCxnSpPr>
        <p:spPr>
          <a:xfrm flipV="1">
            <a:off x="2352675" y="1772524"/>
            <a:ext cx="5791200" cy="95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3AB7A6A-05F5-4205-95D5-4F665E2D4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535" y="1352224"/>
            <a:ext cx="371475" cy="33337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A02AB46-2BBD-4194-946A-9DFAA5A2A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464" y="2002132"/>
            <a:ext cx="1341085" cy="122032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026A748-1C66-41FD-92FA-8DA305E85045}"/>
              </a:ext>
            </a:extLst>
          </p:cNvPr>
          <p:cNvSpPr txBox="1"/>
          <p:nvPr/>
        </p:nvSpPr>
        <p:spPr>
          <a:xfrm>
            <a:off x="3817327" y="3310769"/>
            <a:ext cx="1750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/>
              <a:t>[삼성전자] 삼성 스마트모니터 </a:t>
            </a:r>
            <a:endParaRPr lang="en-US" altLang="ko-KR" sz="900"/>
          </a:p>
          <a:p>
            <a:r>
              <a:rPr lang="ko-KR" altLang="en-US" sz="900"/>
              <a:t>M5 S27AM500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57D1A94-DAF6-4ADF-83BE-B7CFDFDC9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249" y="2141922"/>
            <a:ext cx="1750598" cy="83325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C0EF077-8CE9-435B-A72B-3220A55E8759}"/>
              </a:ext>
            </a:extLst>
          </p:cNvPr>
          <p:cNvSpPr txBox="1"/>
          <p:nvPr/>
        </p:nvSpPr>
        <p:spPr>
          <a:xfrm>
            <a:off x="6776798" y="3192613"/>
            <a:ext cx="172048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/>
              <a:t>[ABKO] 유선 기계식 키보드, </a:t>
            </a:r>
            <a:endParaRPr lang="en-US" altLang="ko-KR" sz="900"/>
          </a:p>
          <a:p>
            <a:r>
              <a:rPr lang="ko-KR" altLang="en-US" sz="900"/>
              <a:t>Hacker K640 레인보우 LED 축교환,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EDE12B-5EB6-4A5D-9D2F-548DEA589221}"/>
              </a:ext>
            </a:extLst>
          </p:cNvPr>
          <p:cNvSpPr txBox="1"/>
          <p:nvPr/>
        </p:nvSpPr>
        <p:spPr>
          <a:xfrm>
            <a:off x="6776798" y="3724012"/>
            <a:ext cx="71642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/>
              <a:t>28,900</a:t>
            </a:r>
            <a:r>
              <a:rPr lang="ko-KR" altLang="en-US" sz="900"/>
              <a:t>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092E050-61E5-4CC1-AE81-687F90DA61AA}"/>
              </a:ext>
            </a:extLst>
          </p:cNvPr>
          <p:cNvSpPr/>
          <p:nvPr/>
        </p:nvSpPr>
        <p:spPr>
          <a:xfrm>
            <a:off x="3497431" y="1900514"/>
            <a:ext cx="2276478" cy="2149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2CD210A-1851-4F0D-872B-F675725E9D35}"/>
              </a:ext>
            </a:extLst>
          </p:cNvPr>
          <p:cNvGrpSpPr/>
          <p:nvPr/>
        </p:nvGrpSpPr>
        <p:grpSpPr>
          <a:xfrm>
            <a:off x="530222" y="1903786"/>
            <a:ext cx="2276478" cy="2149324"/>
            <a:chOff x="530222" y="1903786"/>
            <a:chExt cx="2276478" cy="214932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3C10A9D-5731-4325-A42C-B5A0A6DC8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5930" y="1988789"/>
              <a:ext cx="1471978" cy="122796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BE5519D-BEB1-471A-BDD9-933EBA2F6715}"/>
                </a:ext>
              </a:extLst>
            </p:cNvPr>
            <p:cNvSpPr txBox="1"/>
            <p:nvPr/>
          </p:nvSpPr>
          <p:spPr>
            <a:xfrm>
              <a:off x="729540" y="3324991"/>
              <a:ext cx="19493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/>
                <a:t>[애플] 16형 New MacBook Pro [MVVK2KH/A] [스페이스그레이]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D8A4AE-7574-4A22-9F9F-BE1E005E8C05}"/>
                </a:ext>
              </a:extLst>
            </p:cNvPr>
            <p:cNvSpPr txBox="1"/>
            <p:nvPr/>
          </p:nvSpPr>
          <p:spPr>
            <a:xfrm>
              <a:off x="729540" y="3745579"/>
              <a:ext cx="93415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/>
                <a:t>3,690,000원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B532247-9F57-4516-BC89-3383426626F9}"/>
                </a:ext>
              </a:extLst>
            </p:cNvPr>
            <p:cNvSpPr/>
            <p:nvPr/>
          </p:nvSpPr>
          <p:spPr>
            <a:xfrm>
              <a:off x="530222" y="1903786"/>
              <a:ext cx="2276478" cy="21493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DF490EC-CB4B-45C5-8048-15D368198747}"/>
              </a:ext>
            </a:extLst>
          </p:cNvPr>
          <p:cNvSpPr/>
          <p:nvPr/>
        </p:nvSpPr>
        <p:spPr>
          <a:xfrm>
            <a:off x="6424658" y="1903786"/>
            <a:ext cx="2276478" cy="2149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EB4EB7-E99D-4505-8E85-0CF3235BB20E}"/>
              </a:ext>
            </a:extLst>
          </p:cNvPr>
          <p:cNvSpPr txBox="1"/>
          <p:nvPr/>
        </p:nvSpPr>
        <p:spPr>
          <a:xfrm>
            <a:off x="9153526" y="1312119"/>
            <a:ext cx="2702718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페이지 내 카테고리 버튼 클릭 시 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세부 내용이 표시됨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1CC19F2B-A6DA-4A31-ACA7-81A0D0872B7E}"/>
              </a:ext>
            </a:extLst>
          </p:cNvPr>
          <p:cNvGraphicFramePr>
            <a:graphicFrameLocks noGrp="1"/>
          </p:cNvGraphicFramePr>
          <p:nvPr/>
        </p:nvGraphicFramePr>
        <p:xfrm>
          <a:off x="9136371" y="2504818"/>
          <a:ext cx="2719874" cy="38578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4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데스크탑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서버 완성품 제품이 표시됨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노트북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태블릿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제품이 표시됨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컴퓨터 각각 부품이 표시됨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키보드 마우스가 표시됨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제품 별 모니터가 표시됨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프린터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사무용품이 표시됨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네트워크</a:t>
                      </a:r>
                      <a:r>
                        <a:rPr lang="en-US" altLang="ko-KR" sz="9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케이블이 표시됨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소프트웨어 제품이 표시됨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008045"/>
                  </a:ext>
                </a:extLst>
              </a:tr>
            </a:tbl>
          </a:graphicData>
        </a:graphic>
      </p:graphicFrame>
      <p:sp>
        <p:nvSpPr>
          <p:cNvPr id="66" name="직사각형 65">
            <a:extLst>
              <a:ext uri="{FF2B5EF4-FFF2-40B4-BE49-F238E27FC236}">
                <a16:creationId xmlns:a16="http://schemas.microsoft.com/office/drawing/2014/main" id="{F1523E7B-9E76-45BB-A248-0F7FA3BBC8D2}"/>
              </a:ext>
            </a:extLst>
          </p:cNvPr>
          <p:cNvSpPr/>
          <p:nvPr/>
        </p:nvSpPr>
        <p:spPr>
          <a:xfrm>
            <a:off x="1552574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카테고리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693C46A-FE4B-4590-A029-61DAEF662CFE}"/>
              </a:ext>
            </a:extLst>
          </p:cNvPr>
          <p:cNvSpPr/>
          <p:nvPr/>
        </p:nvSpPr>
        <p:spPr>
          <a:xfrm>
            <a:off x="6096000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별첨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B5D99FAC-8904-4C41-9825-F044B82E3C04}"/>
              </a:ext>
            </a:extLst>
          </p:cNvPr>
          <p:cNvGrpSpPr/>
          <p:nvPr/>
        </p:nvGrpSpPr>
        <p:grpSpPr>
          <a:xfrm>
            <a:off x="537607" y="4138113"/>
            <a:ext cx="2276478" cy="2149324"/>
            <a:chOff x="530222" y="1903786"/>
            <a:chExt cx="2276478" cy="2149324"/>
          </a:xfrm>
        </p:grpSpPr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B132DA8D-9B90-4958-88AF-E14849ECF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5930" y="1988789"/>
              <a:ext cx="1471978" cy="1227960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182D03F-1D24-4AD8-9882-FE5D7F63468C}"/>
                </a:ext>
              </a:extLst>
            </p:cNvPr>
            <p:cNvSpPr txBox="1"/>
            <p:nvPr/>
          </p:nvSpPr>
          <p:spPr>
            <a:xfrm>
              <a:off x="729540" y="3324991"/>
              <a:ext cx="19493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/>
                <a:t>[애플] 16형 New MacBook Pro [MVVK2KH/A] [스페이스그레이]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3C32E50-6F50-4FCE-B2FC-38FD00F36B97}"/>
                </a:ext>
              </a:extLst>
            </p:cNvPr>
            <p:cNvSpPr txBox="1"/>
            <p:nvPr/>
          </p:nvSpPr>
          <p:spPr>
            <a:xfrm>
              <a:off x="729540" y="3745579"/>
              <a:ext cx="93415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/>
                <a:t>3,690,000원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DB2B5A83-A166-4344-B3B3-DEA2811F6599}"/>
                </a:ext>
              </a:extLst>
            </p:cNvPr>
            <p:cNvSpPr/>
            <p:nvPr/>
          </p:nvSpPr>
          <p:spPr>
            <a:xfrm>
              <a:off x="530222" y="1903786"/>
              <a:ext cx="2276478" cy="21493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9FF5D3E-D297-4CE1-AEA3-4588994A1F57}"/>
              </a:ext>
            </a:extLst>
          </p:cNvPr>
          <p:cNvGrpSpPr/>
          <p:nvPr/>
        </p:nvGrpSpPr>
        <p:grpSpPr>
          <a:xfrm>
            <a:off x="3486863" y="4170470"/>
            <a:ext cx="2276478" cy="2149324"/>
            <a:chOff x="530222" y="1903786"/>
            <a:chExt cx="2276478" cy="2149324"/>
          </a:xfrm>
        </p:grpSpPr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18C25980-103F-4788-8779-3BF6F7588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0376" y="1980140"/>
              <a:ext cx="1471978" cy="1227960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E439AB3-62AE-4C61-8F93-772BEAC5ED54}"/>
                </a:ext>
              </a:extLst>
            </p:cNvPr>
            <p:cNvSpPr txBox="1"/>
            <p:nvPr/>
          </p:nvSpPr>
          <p:spPr>
            <a:xfrm>
              <a:off x="729540" y="3324991"/>
              <a:ext cx="19493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/>
                <a:t>[애플] 16형 New MacBook Pro [MVVK2KH/A] [스페이스그레이]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1E23771-2345-4012-8A5A-03B91CB1F7D4}"/>
                </a:ext>
              </a:extLst>
            </p:cNvPr>
            <p:cNvSpPr txBox="1"/>
            <p:nvPr/>
          </p:nvSpPr>
          <p:spPr>
            <a:xfrm>
              <a:off x="729540" y="3745579"/>
              <a:ext cx="93415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/>
                <a:t>3,690,000원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56D83DA-075B-4230-8455-3421C4DD080B}"/>
                </a:ext>
              </a:extLst>
            </p:cNvPr>
            <p:cNvSpPr/>
            <p:nvPr/>
          </p:nvSpPr>
          <p:spPr>
            <a:xfrm>
              <a:off x="530222" y="1903786"/>
              <a:ext cx="2276478" cy="21493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913C1A9-F186-49A3-95BD-CB199976EAD2}"/>
              </a:ext>
            </a:extLst>
          </p:cNvPr>
          <p:cNvGrpSpPr/>
          <p:nvPr/>
        </p:nvGrpSpPr>
        <p:grpSpPr>
          <a:xfrm>
            <a:off x="6438309" y="4151420"/>
            <a:ext cx="2276478" cy="2149324"/>
            <a:chOff x="530222" y="1903786"/>
            <a:chExt cx="2276478" cy="2149324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3B1B4662-7484-4F77-B3B3-7824B4C53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5930" y="1988789"/>
              <a:ext cx="1471978" cy="1227960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B3B5F67-8F73-4355-A192-202097FFF95A}"/>
                </a:ext>
              </a:extLst>
            </p:cNvPr>
            <p:cNvSpPr txBox="1"/>
            <p:nvPr/>
          </p:nvSpPr>
          <p:spPr>
            <a:xfrm>
              <a:off x="729540" y="3324991"/>
              <a:ext cx="19493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/>
                <a:t>[애플] 16형 New MacBook Pro [MVVK2KH/A] [스페이스그레이]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C25D9AE-2AAB-4044-8F4E-8376028FDB4E}"/>
                </a:ext>
              </a:extLst>
            </p:cNvPr>
            <p:cNvSpPr txBox="1"/>
            <p:nvPr/>
          </p:nvSpPr>
          <p:spPr>
            <a:xfrm>
              <a:off x="729540" y="3745579"/>
              <a:ext cx="93415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/>
                <a:t>3,690,000원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D3E07FD1-A852-494D-A1B2-58EEDCB32655}"/>
                </a:ext>
              </a:extLst>
            </p:cNvPr>
            <p:cNvSpPr/>
            <p:nvPr/>
          </p:nvSpPr>
          <p:spPr>
            <a:xfrm>
              <a:off x="530222" y="1903786"/>
              <a:ext cx="2276478" cy="21493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8A41239-4E83-464A-A76A-B4C708CA2819}"/>
              </a:ext>
            </a:extLst>
          </p:cNvPr>
          <p:cNvSpPr txBox="1"/>
          <p:nvPr/>
        </p:nvSpPr>
        <p:spPr>
          <a:xfrm>
            <a:off x="3817327" y="3742307"/>
            <a:ext cx="71642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/>
              <a:t>329,000</a:t>
            </a:r>
            <a:r>
              <a:rPr lang="ko-KR" altLang="en-US" sz="900"/>
              <a:t>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561D2-2804-4734-B3CC-65C2ED191E8D}"/>
              </a:ext>
            </a:extLst>
          </p:cNvPr>
          <p:cNvSpPr txBox="1"/>
          <p:nvPr/>
        </p:nvSpPr>
        <p:spPr>
          <a:xfrm>
            <a:off x="6096000" y="1089884"/>
            <a:ext cx="2735874" cy="20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  회원가입   마이페이지   장바구니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E184E1C-A2BD-4CB3-8CB5-735DD5C99092}"/>
              </a:ext>
            </a:extLst>
          </p:cNvPr>
          <p:cNvCxnSpPr>
            <a:cxnSpLocks/>
          </p:cNvCxnSpPr>
          <p:nvPr/>
        </p:nvCxnSpPr>
        <p:spPr>
          <a:xfrm>
            <a:off x="7349092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1037866-CB42-4144-B59E-3BA5CF5254BF}"/>
              </a:ext>
            </a:extLst>
          </p:cNvPr>
          <p:cNvCxnSpPr>
            <a:cxnSpLocks/>
          </p:cNvCxnSpPr>
          <p:nvPr/>
        </p:nvCxnSpPr>
        <p:spPr>
          <a:xfrm>
            <a:off x="7800537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B6EA2BA-7F77-47A0-8EF6-840B7202EF8B}"/>
              </a:ext>
            </a:extLst>
          </p:cNvPr>
          <p:cNvCxnSpPr>
            <a:cxnSpLocks/>
          </p:cNvCxnSpPr>
          <p:nvPr/>
        </p:nvCxnSpPr>
        <p:spPr>
          <a:xfrm>
            <a:off x="8357780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3D97285-7A4A-4E1F-A25C-3A16A5EA0145}"/>
              </a:ext>
            </a:extLst>
          </p:cNvPr>
          <p:cNvSpPr/>
          <p:nvPr/>
        </p:nvSpPr>
        <p:spPr>
          <a:xfrm>
            <a:off x="299984" y="1031845"/>
            <a:ext cx="8836387" cy="5339107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77D329-D9D3-48F2-A74B-0B3933C50F6A}"/>
              </a:ext>
            </a:extLst>
          </p:cNvPr>
          <p:cNvGrpSpPr/>
          <p:nvPr/>
        </p:nvGrpSpPr>
        <p:grpSpPr>
          <a:xfrm>
            <a:off x="8305799" y="1381999"/>
            <a:ext cx="390525" cy="400039"/>
            <a:chOff x="7643811" y="1400175"/>
            <a:chExt cx="390525" cy="40003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AC562B6-75B8-427F-91E7-7EDFE77FA75F}"/>
                </a:ext>
              </a:extLst>
            </p:cNvPr>
            <p:cNvSpPr/>
            <p:nvPr/>
          </p:nvSpPr>
          <p:spPr>
            <a:xfrm>
              <a:off x="7643811" y="1400175"/>
              <a:ext cx="390525" cy="4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C083723-86D7-47AD-987A-FFCFF802ACC7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2876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E6BC71E-19AA-4FFF-950B-088F9B944B09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9781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1024F10-8D46-41C1-9BD1-2F943C39CAB4}"/>
                </a:ext>
              </a:extLst>
            </p:cNvPr>
            <p:cNvCxnSpPr>
              <a:cxnSpLocks/>
            </p:cNvCxnSpPr>
            <p:nvPr/>
          </p:nvCxnSpPr>
          <p:spPr>
            <a:xfrm>
              <a:off x="7712865" y="1679963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그림 46">
            <a:extLst>
              <a:ext uri="{FF2B5EF4-FFF2-40B4-BE49-F238E27FC236}">
                <a16:creationId xmlns:a16="http://schemas.microsoft.com/office/drawing/2014/main" id="{33A85209-8BBC-423E-B934-6D9EDCF89C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145" y="1664074"/>
            <a:ext cx="854168" cy="872786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63D69C1D-158F-4E2A-B6B1-1FDF1575D001}"/>
              </a:ext>
            </a:extLst>
          </p:cNvPr>
          <p:cNvSpPr/>
          <p:nvPr/>
        </p:nvSpPr>
        <p:spPr>
          <a:xfrm>
            <a:off x="4998293" y="1356305"/>
            <a:ext cx="390525" cy="4000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X</a:t>
            </a:r>
            <a:endParaRPr lang="ko-KR" altLang="en-US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3C4D20E-D2BE-430A-B6A3-2BB88A88353F}"/>
              </a:ext>
            </a:extLst>
          </p:cNvPr>
          <p:cNvSpPr/>
          <p:nvPr/>
        </p:nvSpPr>
        <p:spPr>
          <a:xfrm>
            <a:off x="3150444" y="1756344"/>
            <a:ext cx="2238374" cy="4019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/>
              <a:t>데스크탑 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· </a:t>
            </a:r>
            <a:r>
              <a:rPr lang="ko-KR" altLang="en-US"/>
              <a:t>서버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노트북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·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태블릿</a:t>
            </a:r>
            <a:endParaRPr lang="en-US" altLang="ko-KR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컴퓨터 부품</a:t>
            </a:r>
            <a:endParaRPr lang="en-US" altLang="ko-KR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키보드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·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마우스</a:t>
            </a:r>
            <a:endParaRPr lang="en-US" altLang="ko-KR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모니터</a:t>
            </a:r>
            <a:endParaRPr lang="en-US" altLang="ko-KR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프린터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·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사무용품</a:t>
            </a:r>
            <a:endParaRPr lang="en-US" altLang="ko-KR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네트워크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·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케이블</a:t>
            </a:r>
            <a:endParaRPr lang="en-US" altLang="ko-KR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소프트웨어</a:t>
            </a:r>
            <a:endParaRPr lang="en-US" altLang="ko-KR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F212802-C3BA-46B1-AC94-05AEB0ECA176}"/>
              </a:ext>
            </a:extLst>
          </p:cNvPr>
          <p:cNvSpPr/>
          <p:nvPr/>
        </p:nvSpPr>
        <p:spPr>
          <a:xfrm>
            <a:off x="5521928" y="2162614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1</a:t>
            </a:r>
            <a:endParaRPr lang="ko-KR" altLang="en-US" sz="15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B2469D1-F352-47AE-9EA7-5AB22628A8EF}"/>
              </a:ext>
            </a:extLst>
          </p:cNvPr>
          <p:cNvSpPr/>
          <p:nvPr/>
        </p:nvSpPr>
        <p:spPr>
          <a:xfrm>
            <a:off x="5517168" y="2613158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2</a:t>
            </a:r>
            <a:endParaRPr lang="ko-KR" altLang="en-US" sz="1500" b="1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98E1A5D-5BD4-48E9-97D0-9D762AE35AFC}"/>
              </a:ext>
            </a:extLst>
          </p:cNvPr>
          <p:cNvSpPr/>
          <p:nvPr/>
        </p:nvSpPr>
        <p:spPr>
          <a:xfrm>
            <a:off x="5517168" y="3016536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3</a:t>
            </a:r>
            <a:endParaRPr lang="ko-KR" altLang="en-US" sz="1500" b="1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BB1C6B5-A72B-4948-888B-A24E654E7CF0}"/>
              </a:ext>
            </a:extLst>
          </p:cNvPr>
          <p:cNvSpPr/>
          <p:nvPr/>
        </p:nvSpPr>
        <p:spPr>
          <a:xfrm>
            <a:off x="5517168" y="3443473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4</a:t>
            </a:r>
            <a:endParaRPr lang="ko-KR" altLang="en-US" sz="1500" b="1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2689711-575E-471C-A3EF-65B372E43470}"/>
              </a:ext>
            </a:extLst>
          </p:cNvPr>
          <p:cNvSpPr/>
          <p:nvPr/>
        </p:nvSpPr>
        <p:spPr>
          <a:xfrm>
            <a:off x="5517168" y="3870410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5</a:t>
            </a:r>
            <a:endParaRPr lang="ko-KR" altLang="en-US" sz="1500" b="1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B167BF3-39E6-4D9A-9382-4509537A3396}"/>
              </a:ext>
            </a:extLst>
          </p:cNvPr>
          <p:cNvSpPr/>
          <p:nvPr/>
        </p:nvSpPr>
        <p:spPr>
          <a:xfrm>
            <a:off x="5517168" y="4273788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6</a:t>
            </a:r>
            <a:endParaRPr lang="ko-KR" altLang="en-US" sz="15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77F90EE-FC74-411A-BE2F-52C6738EBC44}"/>
              </a:ext>
            </a:extLst>
          </p:cNvPr>
          <p:cNvSpPr/>
          <p:nvPr/>
        </p:nvSpPr>
        <p:spPr>
          <a:xfrm>
            <a:off x="5517168" y="4700725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7</a:t>
            </a:r>
            <a:endParaRPr lang="ko-KR" altLang="en-US" sz="1500" b="1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30019FE-C2EB-4768-87EC-11684B7B2A56}"/>
              </a:ext>
            </a:extLst>
          </p:cNvPr>
          <p:cNvSpPr/>
          <p:nvPr/>
        </p:nvSpPr>
        <p:spPr>
          <a:xfrm>
            <a:off x="5517168" y="5127662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8</a:t>
            </a:r>
            <a:endParaRPr lang="ko-KR" altLang="en-US" sz="1500" b="1"/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74039BE0-8512-48B2-8B16-8C4E2E6735D1}"/>
              </a:ext>
            </a:extLst>
          </p:cNvPr>
          <p:cNvSpPr/>
          <p:nvPr/>
        </p:nvSpPr>
        <p:spPr>
          <a:xfrm rot="10800000">
            <a:off x="6284170" y="3035309"/>
            <a:ext cx="942975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0FEE73-86EF-4C18-8C85-6F7FCFDDA104}"/>
              </a:ext>
            </a:extLst>
          </p:cNvPr>
          <p:cNvSpPr txBox="1"/>
          <p:nvPr/>
        </p:nvSpPr>
        <p:spPr>
          <a:xfrm>
            <a:off x="514350" y="1952863"/>
            <a:ext cx="12583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>
                <a:solidFill>
                  <a:schemeClr val="bg1"/>
                </a:solidFill>
              </a:rPr>
              <a:t>* </a:t>
            </a:r>
            <a:r>
              <a:rPr lang="ko-KR" altLang="en-US" sz="1500" b="1">
                <a:solidFill>
                  <a:schemeClr val="bg1"/>
                </a:solidFill>
              </a:rPr>
              <a:t>카테고리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D7EB77-8217-4F6A-A5CD-D529851822F4}"/>
              </a:ext>
            </a:extLst>
          </p:cNvPr>
          <p:cNvSpPr txBox="1"/>
          <p:nvPr/>
        </p:nvSpPr>
        <p:spPr>
          <a:xfrm>
            <a:off x="5576887" y="6561718"/>
            <a:ext cx="1038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11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9DD37F-C26D-4917-B807-4CF387D9BED3}"/>
              </a:ext>
            </a:extLst>
          </p:cNvPr>
          <p:cNvSpPr/>
          <p:nvPr/>
        </p:nvSpPr>
        <p:spPr>
          <a:xfrm>
            <a:off x="508915" y="1356285"/>
            <a:ext cx="1702590" cy="4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AB7A6A-05F5-4205-95D5-4F665E2D4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716" y="1400416"/>
            <a:ext cx="371475" cy="333375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5B532247-9F57-4516-BC89-3383426626F9}"/>
              </a:ext>
            </a:extLst>
          </p:cNvPr>
          <p:cNvSpPr/>
          <p:nvPr/>
        </p:nvSpPr>
        <p:spPr>
          <a:xfrm>
            <a:off x="2481862" y="4154420"/>
            <a:ext cx="1949239" cy="21493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DF490EC-CB4B-45C5-8048-15D368198747}"/>
              </a:ext>
            </a:extLst>
          </p:cNvPr>
          <p:cNvSpPr/>
          <p:nvPr/>
        </p:nvSpPr>
        <p:spPr>
          <a:xfrm>
            <a:off x="6668838" y="4169862"/>
            <a:ext cx="2016426" cy="21493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EB4EB7-E99D-4505-8E85-0CF3235BB20E}"/>
              </a:ext>
            </a:extLst>
          </p:cNvPr>
          <p:cNvSpPr txBox="1"/>
          <p:nvPr/>
        </p:nvSpPr>
        <p:spPr>
          <a:xfrm>
            <a:off x="9153526" y="1312119"/>
            <a:ext cx="2702718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페이지 첫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메인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 페이지에 표시되는 화면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1523E7B-9E76-45BB-A248-0F7FA3BBC8D2}"/>
              </a:ext>
            </a:extLst>
          </p:cNvPr>
          <p:cNvSpPr/>
          <p:nvPr/>
        </p:nvSpPr>
        <p:spPr>
          <a:xfrm>
            <a:off x="1552574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메인 페이지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693C46A-FE4B-4590-A029-61DAEF662CFE}"/>
              </a:ext>
            </a:extLst>
          </p:cNvPr>
          <p:cNvSpPr/>
          <p:nvPr/>
        </p:nvSpPr>
        <p:spPr>
          <a:xfrm>
            <a:off x="6096000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메인 페이지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77D329-D9D3-48F2-A74B-0B3933C50F6A}"/>
              </a:ext>
            </a:extLst>
          </p:cNvPr>
          <p:cNvGrpSpPr/>
          <p:nvPr/>
        </p:nvGrpSpPr>
        <p:grpSpPr>
          <a:xfrm>
            <a:off x="8305799" y="1381999"/>
            <a:ext cx="390525" cy="400039"/>
            <a:chOff x="7643811" y="1400175"/>
            <a:chExt cx="390525" cy="40003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AC562B6-75B8-427F-91E7-7EDFE77FA75F}"/>
                </a:ext>
              </a:extLst>
            </p:cNvPr>
            <p:cNvSpPr/>
            <p:nvPr/>
          </p:nvSpPr>
          <p:spPr>
            <a:xfrm>
              <a:off x="7643811" y="1400175"/>
              <a:ext cx="390525" cy="4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C083723-86D7-47AD-987A-FFCFF802ACC7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2876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E6BC71E-19AA-4FFF-950B-088F9B944B09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9781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1024F10-8D46-41C1-9BD1-2F943C39CAB4}"/>
                </a:ext>
              </a:extLst>
            </p:cNvPr>
            <p:cNvCxnSpPr>
              <a:cxnSpLocks/>
            </p:cNvCxnSpPr>
            <p:nvPr/>
          </p:nvCxnSpPr>
          <p:spPr>
            <a:xfrm>
              <a:off x="7712865" y="1679963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A9561D2-2804-4734-B3CC-65C2ED191E8D}"/>
              </a:ext>
            </a:extLst>
          </p:cNvPr>
          <p:cNvSpPr txBox="1"/>
          <p:nvPr/>
        </p:nvSpPr>
        <p:spPr>
          <a:xfrm>
            <a:off x="6096000" y="1089884"/>
            <a:ext cx="2735874" cy="20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  회원가입   마이페이지   장바구니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E184E1C-A2BD-4CB3-8CB5-735DD5C99092}"/>
              </a:ext>
            </a:extLst>
          </p:cNvPr>
          <p:cNvCxnSpPr>
            <a:cxnSpLocks/>
          </p:cNvCxnSpPr>
          <p:nvPr/>
        </p:nvCxnSpPr>
        <p:spPr>
          <a:xfrm>
            <a:off x="7349092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1037866-CB42-4144-B59E-3BA5CF5254BF}"/>
              </a:ext>
            </a:extLst>
          </p:cNvPr>
          <p:cNvCxnSpPr>
            <a:cxnSpLocks/>
          </p:cNvCxnSpPr>
          <p:nvPr/>
        </p:nvCxnSpPr>
        <p:spPr>
          <a:xfrm>
            <a:off x="7800537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B6EA2BA-7F77-47A0-8EF6-840B7202EF8B}"/>
              </a:ext>
            </a:extLst>
          </p:cNvPr>
          <p:cNvCxnSpPr>
            <a:cxnSpLocks/>
          </p:cNvCxnSpPr>
          <p:nvPr/>
        </p:nvCxnSpPr>
        <p:spPr>
          <a:xfrm>
            <a:off x="8357780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1A6221-B560-4135-9FAC-E2C6C6CDF478}"/>
              </a:ext>
            </a:extLst>
          </p:cNvPr>
          <p:cNvSpPr/>
          <p:nvPr/>
        </p:nvSpPr>
        <p:spPr>
          <a:xfrm>
            <a:off x="2479315" y="2019300"/>
            <a:ext cx="6347121" cy="2001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E590051-8FEF-40CD-9458-8EC961E0FCD6}"/>
              </a:ext>
            </a:extLst>
          </p:cNvPr>
          <p:cNvGrpSpPr/>
          <p:nvPr/>
        </p:nvGrpSpPr>
        <p:grpSpPr>
          <a:xfrm>
            <a:off x="8224909" y="2777013"/>
            <a:ext cx="204789" cy="472895"/>
            <a:chOff x="8101010" y="2676525"/>
            <a:chExt cx="204789" cy="472895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6911983F-EFED-4AE9-BACA-72E00562A0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1010" y="2912158"/>
              <a:ext cx="204789" cy="23726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4CDC2403-2EB5-401F-B512-C1964F974833}"/>
                </a:ext>
              </a:extLst>
            </p:cNvPr>
            <p:cNvCxnSpPr>
              <a:cxnSpLocks/>
            </p:cNvCxnSpPr>
            <p:nvPr/>
          </p:nvCxnSpPr>
          <p:spPr>
            <a:xfrm>
              <a:off x="8101010" y="2676525"/>
              <a:ext cx="204789" cy="23563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DA077D9-36DF-4C47-94BF-5B4ECBBD1FB3}"/>
              </a:ext>
            </a:extLst>
          </p:cNvPr>
          <p:cNvSpPr/>
          <p:nvPr/>
        </p:nvSpPr>
        <p:spPr>
          <a:xfrm>
            <a:off x="0" y="1272229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1</a:t>
            </a:r>
            <a:endParaRPr lang="ko-KR" altLang="en-US" sz="1500" b="1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77A5E33-9C1C-4BC7-878F-5FA11BF14D17}"/>
              </a:ext>
            </a:extLst>
          </p:cNvPr>
          <p:cNvSpPr/>
          <p:nvPr/>
        </p:nvSpPr>
        <p:spPr>
          <a:xfrm>
            <a:off x="388139" y="1293149"/>
            <a:ext cx="1944142" cy="590362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D161FBB-67ED-44A1-9C37-BB6E03997DDF}"/>
              </a:ext>
            </a:extLst>
          </p:cNvPr>
          <p:cNvSpPr/>
          <p:nvPr/>
        </p:nvSpPr>
        <p:spPr>
          <a:xfrm>
            <a:off x="2479314" y="1993052"/>
            <a:ext cx="6352560" cy="2044376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9CA362D-165A-4FE2-B334-63BC92CCA53B}"/>
              </a:ext>
            </a:extLst>
          </p:cNvPr>
          <p:cNvSpPr/>
          <p:nvPr/>
        </p:nvSpPr>
        <p:spPr>
          <a:xfrm>
            <a:off x="6838950" y="1042574"/>
            <a:ext cx="1992924" cy="248749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BDE5D41-FBF1-4E46-8541-567325051A7A}"/>
              </a:ext>
            </a:extLst>
          </p:cNvPr>
          <p:cNvSpPr/>
          <p:nvPr/>
        </p:nvSpPr>
        <p:spPr>
          <a:xfrm>
            <a:off x="6482773" y="1023971"/>
            <a:ext cx="378612" cy="258962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2</a:t>
            </a:r>
            <a:endParaRPr lang="ko-KR" altLang="en-US" sz="1500" b="1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61B6FC1-DA69-40B1-97BE-54EBAA7ECD71}"/>
              </a:ext>
            </a:extLst>
          </p:cNvPr>
          <p:cNvSpPr/>
          <p:nvPr/>
        </p:nvSpPr>
        <p:spPr>
          <a:xfrm>
            <a:off x="2479316" y="1299711"/>
            <a:ext cx="6352559" cy="590362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007F3FBB-D79B-4133-9274-271FDED5F60F}"/>
              </a:ext>
            </a:extLst>
          </p:cNvPr>
          <p:cNvSpPr/>
          <p:nvPr/>
        </p:nvSpPr>
        <p:spPr>
          <a:xfrm>
            <a:off x="8843359" y="1270759"/>
            <a:ext cx="293012" cy="289533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3</a:t>
            </a:r>
            <a:endParaRPr lang="ko-KR" altLang="en-US" sz="1500" b="1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F861812-AC03-4D8A-A344-EA8A3E861F17}"/>
              </a:ext>
            </a:extLst>
          </p:cNvPr>
          <p:cNvSpPr/>
          <p:nvPr/>
        </p:nvSpPr>
        <p:spPr>
          <a:xfrm>
            <a:off x="2473877" y="4110793"/>
            <a:ext cx="6352560" cy="2251906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6CDB823-9430-4CC3-8F2B-CC88AB36ACE8}"/>
              </a:ext>
            </a:extLst>
          </p:cNvPr>
          <p:cNvSpPr/>
          <p:nvPr/>
        </p:nvSpPr>
        <p:spPr>
          <a:xfrm>
            <a:off x="0" y="1952188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5</a:t>
            </a:r>
            <a:endParaRPr lang="ko-KR" altLang="en-US" sz="1500" b="1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7DBD3693-FD85-480A-8CAD-8F82AB7C3374}"/>
              </a:ext>
            </a:extLst>
          </p:cNvPr>
          <p:cNvCxnSpPr>
            <a:cxnSpLocks/>
          </p:cNvCxnSpPr>
          <p:nvPr/>
        </p:nvCxnSpPr>
        <p:spPr>
          <a:xfrm>
            <a:off x="2663020" y="1772524"/>
            <a:ext cx="54808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CEFE1ABD-2174-4857-A1C3-EA8D6149D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655147"/>
              </p:ext>
            </p:extLst>
          </p:nvPr>
        </p:nvGraphicFramePr>
        <p:xfrm>
          <a:off x="9136371" y="2504817"/>
          <a:ext cx="2719874" cy="385787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4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홈페이지 로고 이미지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우측 상단 네이게이션바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장바구니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상품 검색창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및 카테고리 버튼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4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타이틀 롤링 배너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2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카테고리 영역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데스크탑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·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서버</a:t>
                      </a: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노트북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·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태블릿</a:t>
                      </a: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컴퓨터 부품</a:t>
                      </a: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키보드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·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마우스</a:t>
                      </a: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모니터</a:t>
                      </a: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프린터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·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사무용품</a:t>
                      </a: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네트워크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·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케이블</a:t>
                      </a: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소프트웨어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4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이미지 및 제품 소개 영역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890567"/>
                  </a:ext>
                </a:extLst>
              </a:tr>
              <a:tr h="29544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521039"/>
                  </a:ext>
                </a:extLst>
              </a:tr>
              <a:tr h="29544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294222"/>
                  </a:ext>
                </a:extLst>
              </a:tr>
            </a:tbl>
          </a:graphicData>
        </a:graphic>
      </p:graphicFrame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4F1AFAC3-A1EF-4427-8843-424FE1C6C039}"/>
              </a:ext>
            </a:extLst>
          </p:cNvPr>
          <p:cNvGrpSpPr/>
          <p:nvPr/>
        </p:nvGrpSpPr>
        <p:grpSpPr>
          <a:xfrm rot="10800000">
            <a:off x="3046865" y="2746435"/>
            <a:ext cx="204789" cy="472895"/>
            <a:chOff x="8101010" y="2676525"/>
            <a:chExt cx="204789" cy="472895"/>
          </a:xfrm>
        </p:grpSpPr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665339BC-AEB2-4C1C-BBCC-7145297AD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1010" y="2912158"/>
              <a:ext cx="204789" cy="23726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5D5691D7-6171-41CB-8121-C1D06BE807F7}"/>
                </a:ext>
              </a:extLst>
            </p:cNvPr>
            <p:cNvCxnSpPr>
              <a:cxnSpLocks/>
            </p:cNvCxnSpPr>
            <p:nvPr/>
          </p:nvCxnSpPr>
          <p:spPr>
            <a:xfrm>
              <a:off x="8101010" y="2676525"/>
              <a:ext cx="204789" cy="23563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타원 51">
            <a:extLst>
              <a:ext uri="{FF2B5EF4-FFF2-40B4-BE49-F238E27FC236}">
                <a16:creationId xmlns:a16="http://schemas.microsoft.com/office/drawing/2014/main" id="{3FBF62FC-E985-423F-AF40-63EEAE6992A9}"/>
              </a:ext>
            </a:extLst>
          </p:cNvPr>
          <p:cNvSpPr/>
          <p:nvPr/>
        </p:nvSpPr>
        <p:spPr>
          <a:xfrm>
            <a:off x="5592716" y="3650499"/>
            <a:ext cx="139158" cy="1391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55E5C0F1-5DA9-41FB-8428-281E7F5995B2}"/>
              </a:ext>
            </a:extLst>
          </p:cNvPr>
          <p:cNvSpPr/>
          <p:nvPr/>
        </p:nvSpPr>
        <p:spPr>
          <a:xfrm>
            <a:off x="5798031" y="3650499"/>
            <a:ext cx="139158" cy="1391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092E050-61E5-4CC1-AE81-687F90DA61AA}"/>
              </a:ext>
            </a:extLst>
          </p:cNvPr>
          <p:cNvSpPr/>
          <p:nvPr/>
        </p:nvSpPr>
        <p:spPr>
          <a:xfrm>
            <a:off x="4556936" y="4154420"/>
            <a:ext cx="1981278" cy="21614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CA00A1-C4EC-4226-B578-CAC00F8EA4CA}"/>
              </a:ext>
            </a:extLst>
          </p:cNvPr>
          <p:cNvSpPr txBox="1"/>
          <p:nvPr/>
        </p:nvSpPr>
        <p:spPr>
          <a:xfrm>
            <a:off x="4974480" y="5624788"/>
            <a:ext cx="1204813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[</a:t>
            </a:r>
            <a:r>
              <a:rPr lang="ko-KR" altLang="en-US" sz="900"/>
              <a:t>브랜드</a:t>
            </a:r>
            <a:r>
              <a:rPr lang="en-US" altLang="ko-KR" sz="900"/>
              <a:t>] </a:t>
            </a:r>
            <a:r>
              <a:rPr lang="ko-KR" altLang="en-US" sz="900"/>
              <a:t>제품 이름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0F10BE-A762-4095-8BD4-A0DF74BBE815}"/>
              </a:ext>
            </a:extLst>
          </p:cNvPr>
          <p:cNvSpPr txBox="1"/>
          <p:nvPr/>
        </p:nvSpPr>
        <p:spPr>
          <a:xfrm>
            <a:off x="5028647" y="5902984"/>
            <a:ext cx="992432" cy="2321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900"/>
              <a:t>3,690,000원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67221A3-9D93-4309-8791-5287452F8983}"/>
              </a:ext>
            </a:extLst>
          </p:cNvPr>
          <p:cNvSpPr/>
          <p:nvPr/>
        </p:nvSpPr>
        <p:spPr>
          <a:xfrm>
            <a:off x="4936723" y="4464363"/>
            <a:ext cx="1204814" cy="96589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A60B2CE-ACBB-4147-87AF-25F2D8E97F0E}"/>
              </a:ext>
            </a:extLst>
          </p:cNvPr>
          <p:cNvSpPr/>
          <p:nvPr/>
        </p:nvSpPr>
        <p:spPr>
          <a:xfrm>
            <a:off x="513130" y="2019301"/>
            <a:ext cx="1702590" cy="405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카테고리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AC5890D-AD6C-4934-8B19-9F22A48986EF}"/>
              </a:ext>
            </a:extLst>
          </p:cNvPr>
          <p:cNvSpPr/>
          <p:nvPr/>
        </p:nvSpPr>
        <p:spPr>
          <a:xfrm>
            <a:off x="513130" y="2502969"/>
            <a:ext cx="1702590" cy="405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카테고리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BD821EC-2777-4431-8FBF-166B3CDA7733}"/>
              </a:ext>
            </a:extLst>
          </p:cNvPr>
          <p:cNvSpPr/>
          <p:nvPr/>
        </p:nvSpPr>
        <p:spPr>
          <a:xfrm>
            <a:off x="504540" y="3015240"/>
            <a:ext cx="1702590" cy="405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카테고리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D926F14-3663-43FE-8069-F220A8D47521}"/>
              </a:ext>
            </a:extLst>
          </p:cNvPr>
          <p:cNvSpPr/>
          <p:nvPr/>
        </p:nvSpPr>
        <p:spPr>
          <a:xfrm>
            <a:off x="504540" y="3517151"/>
            <a:ext cx="1702590" cy="405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카테고리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F8E4B96-2D7E-4591-84BF-A06DADB2A0BC}"/>
              </a:ext>
            </a:extLst>
          </p:cNvPr>
          <p:cNvSpPr/>
          <p:nvPr/>
        </p:nvSpPr>
        <p:spPr>
          <a:xfrm>
            <a:off x="2481862" y="2019300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4</a:t>
            </a:r>
            <a:endParaRPr lang="ko-KR" altLang="en-US" sz="1500" b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5D2FE2E-2DF3-4885-A5A1-2928F6DCE851}"/>
              </a:ext>
            </a:extLst>
          </p:cNvPr>
          <p:cNvSpPr txBox="1"/>
          <p:nvPr/>
        </p:nvSpPr>
        <p:spPr>
          <a:xfrm>
            <a:off x="2881077" y="5644805"/>
            <a:ext cx="120481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[</a:t>
            </a:r>
            <a:r>
              <a:rPr lang="ko-KR" altLang="en-US" sz="900"/>
              <a:t>브랜드</a:t>
            </a:r>
            <a:r>
              <a:rPr lang="en-US" altLang="ko-KR" sz="900"/>
              <a:t>] </a:t>
            </a:r>
            <a:r>
              <a:rPr lang="ko-KR" altLang="en-US" sz="900"/>
              <a:t>제품 이름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97313DF-AC30-486B-BABA-9AEFF70884A0}"/>
              </a:ext>
            </a:extLst>
          </p:cNvPr>
          <p:cNvSpPr txBox="1"/>
          <p:nvPr/>
        </p:nvSpPr>
        <p:spPr>
          <a:xfrm>
            <a:off x="2935244" y="5923001"/>
            <a:ext cx="992432" cy="232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/>
              <a:t>3,690,000원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5B25B5A-DF94-4DCF-ADB1-7E91EBFD3E5E}"/>
              </a:ext>
            </a:extLst>
          </p:cNvPr>
          <p:cNvSpPr/>
          <p:nvPr/>
        </p:nvSpPr>
        <p:spPr>
          <a:xfrm>
            <a:off x="2843320" y="4484380"/>
            <a:ext cx="1204814" cy="96589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AA63F80-5473-4858-8F63-522D6D9319A4}"/>
              </a:ext>
            </a:extLst>
          </p:cNvPr>
          <p:cNvSpPr txBox="1"/>
          <p:nvPr/>
        </p:nvSpPr>
        <p:spPr>
          <a:xfrm>
            <a:off x="7160247" y="5644805"/>
            <a:ext cx="120481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[</a:t>
            </a:r>
            <a:r>
              <a:rPr lang="ko-KR" altLang="en-US" sz="900"/>
              <a:t>브랜드</a:t>
            </a:r>
            <a:r>
              <a:rPr lang="en-US" altLang="ko-KR" sz="900"/>
              <a:t>] </a:t>
            </a:r>
            <a:r>
              <a:rPr lang="ko-KR" altLang="en-US" sz="900"/>
              <a:t>제품 이름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93A9C83-D208-4A3E-99D2-7EDF4E2A170A}"/>
              </a:ext>
            </a:extLst>
          </p:cNvPr>
          <p:cNvSpPr txBox="1"/>
          <p:nvPr/>
        </p:nvSpPr>
        <p:spPr>
          <a:xfrm>
            <a:off x="7214414" y="5923001"/>
            <a:ext cx="992432" cy="232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/>
              <a:t>3,690,000원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4EBF176-4709-47A9-AF4E-602A9FFE806E}"/>
              </a:ext>
            </a:extLst>
          </p:cNvPr>
          <p:cNvSpPr/>
          <p:nvPr/>
        </p:nvSpPr>
        <p:spPr>
          <a:xfrm>
            <a:off x="7122490" y="4484380"/>
            <a:ext cx="1204814" cy="96589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2FFBDA6-3821-4EE2-9133-5904EF8430F3}"/>
              </a:ext>
            </a:extLst>
          </p:cNvPr>
          <p:cNvSpPr/>
          <p:nvPr/>
        </p:nvSpPr>
        <p:spPr>
          <a:xfrm>
            <a:off x="2473714" y="4137666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6</a:t>
            </a:r>
            <a:endParaRPr lang="ko-KR" altLang="en-US" sz="1500" b="1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D0E8CEB-74E0-4640-8EEF-D448AE0393AB}"/>
              </a:ext>
            </a:extLst>
          </p:cNvPr>
          <p:cNvSpPr/>
          <p:nvPr/>
        </p:nvSpPr>
        <p:spPr>
          <a:xfrm>
            <a:off x="378612" y="1968966"/>
            <a:ext cx="1944142" cy="2018128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E572C97D-81EF-4194-9D64-8CF59DF7C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894" y="5184456"/>
            <a:ext cx="247650" cy="2476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B896ED1F-E390-4B79-92FF-ED56C0CBD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109" y="5160863"/>
            <a:ext cx="247650" cy="2476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5138AE55-8C9E-4D78-9EE6-E8750FF79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334" y="5184456"/>
            <a:ext cx="247650" cy="2476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EEE14E9E-5CEA-4B96-92B8-1B01CCB36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697" y="3739444"/>
            <a:ext cx="247650" cy="2476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D801F551-7936-4221-910A-5CC1B11BD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80" y="1571247"/>
            <a:ext cx="247650" cy="2476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8" name="타원 87">
            <a:extLst>
              <a:ext uri="{FF2B5EF4-FFF2-40B4-BE49-F238E27FC236}">
                <a16:creationId xmlns:a16="http://schemas.microsoft.com/office/drawing/2014/main" id="{18192D83-F338-4849-98D2-693A32873CF6}"/>
              </a:ext>
            </a:extLst>
          </p:cNvPr>
          <p:cNvSpPr/>
          <p:nvPr/>
        </p:nvSpPr>
        <p:spPr>
          <a:xfrm>
            <a:off x="5375278" y="3650643"/>
            <a:ext cx="139158" cy="1391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945234E-C157-4BCC-96D2-A307DE9C7FEB}"/>
              </a:ext>
            </a:extLst>
          </p:cNvPr>
          <p:cNvSpPr txBox="1"/>
          <p:nvPr/>
        </p:nvSpPr>
        <p:spPr>
          <a:xfrm>
            <a:off x="5576887" y="6561718"/>
            <a:ext cx="1038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80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CB7B184-39E8-470B-B22A-B7A20532D156}"/>
              </a:ext>
            </a:extLst>
          </p:cNvPr>
          <p:cNvCxnSpPr>
            <a:cxnSpLocks/>
          </p:cNvCxnSpPr>
          <p:nvPr/>
        </p:nvCxnSpPr>
        <p:spPr>
          <a:xfrm flipV="1">
            <a:off x="2352675" y="1772524"/>
            <a:ext cx="5791200" cy="95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ACAC76CD-9D69-4C61-9C18-F97F9153F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535" y="1352224"/>
            <a:ext cx="371475" cy="333375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643D3CFF-5F18-4B83-A240-80C03871CCB7}"/>
              </a:ext>
            </a:extLst>
          </p:cNvPr>
          <p:cNvGrpSpPr/>
          <p:nvPr/>
        </p:nvGrpSpPr>
        <p:grpSpPr>
          <a:xfrm>
            <a:off x="8305799" y="1381999"/>
            <a:ext cx="390525" cy="400039"/>
            <a:chOff x="7643811" y="1400175"/>
            <a:chExt cx="390525" cy="400039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B2CEEE0-E5A8-4B86-9D47-A0524B5DD26F}"/>
                </a:ext>
              </a:extLst>
            </p:cNvPr>
            <p:cNvSpPr/>
            <p:nvPr/>
          </p:nvSpPr>
          <p:spPr>
            <a:xfrm>
              <a:off x="7643811" y="1400175"/>
              <a:ext cx="390525" cy="4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1EF51A3-BDAE-4BEB-B934-6591382B58CA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2876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F2F83D8B-40AC-4563-B93E-BFC394D58A70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9781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4608BC7A-9913-43B8-A6A7-C614DF83AEEB}"/>
                </a:ext>
              </a:extLst>
            </p:cNvPr>
            <p:cNvCxnSpPr>
              <a:cxnSpLocks/>
            </p:cNvCxnSpPr>
            <p:nvPr/>
          </p:nvCxnSpPr>
          <p:spPr>
            <a:xfrm>
              <a:off x="7712865" y="1679963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D760E2D-49A7-49A9-A292-B35F349A4081}"/>
              </a:ext>
            </a:extLst>
          </p:cNvPr>
          <p:cNvSpPr txBox="1"/>
          <p:nvPr/>
        </p:nvSpPr>
        <p:spPr>
          <a:xfrm>
            <a:off x="6096000" y="1089884"/>
            <a:ext cx="2735874" cy="20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   회원가입   마이페이지   장바구니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C34E105-54DA-4F39-9A05-D79C9906DB1A}"/>
              </a:ext>
            </a:extLst>
          </p:cNvPr>
          <p:cNvCxnSpPr>
            <a:cxnSpLocks/>
          </p:cNvCxnSpPr>
          <p:nvPr/>
        </p:nvCxnSpPr>
        <p:spPr>
          <a:xfrm>
            <a:off x="7349092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6C6C903-DD7C-46EB-A76D-567EE72E5F8F}"/>
              </a:ext>
            </a:extLst>
          </p:cNvPr>
          <p:cNvCxnSpPr>
            <a:cxnSpLocks/>
          </p:cNvCxnSpPr>
          <p:nvPr/>
        </p:nvCxnSpPr>
        <p:spPr>
          <a:xfrm>
            <a:off x="7800537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870DD0D-D014-4673-A0A6-FA050F56EB77}"/>
              </a:ext>
            </a:extLst>
          </p:cNvPr>
          <p:cNvCxnSpPr>
            <a:cxnSpLocks/>
          </p:cNvCxnSpPr>
          <p:nvPr/>
        </p:nvCxnSpPr>
        <p:spPr>
          <a:xfrm>
            <a:off x="8357780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B62E73-E31E-46B9-8718-9DDE5171E756}"/>
              </a:ext>
            </a:extLst>
          </p:cNvPr>
          <p:cNvSpPr/>
          <p:nvPr/>
        </p:nvSpPr>
        <p:spPr>
          <a:xfrm>
            <a:off x="1552574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아이디 찾기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F3F021-EFC8-4253-940E-98EC90B77734}"/>
              </a:ext>
            </a:extLst>
          </p:cNvPr>
          <p:cNvSpPr/>
          <p:nvPr/>
        </p:nvSpPr>
        <p:spPr>
          <a:xfrm>
            <a:off x="6143623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로그인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3510223-CF9E-4F82-9113-3AF2F702D6E8}"/>
              </a:ext>
            </a:extLst>
          </p:cNvPr>
          <p:cNvSpPr txBox="1"/>
          <p:nvPr/>
        </p:nvSpPr>
        <p:spPr>
          <a:xfrm>
            <a:off x="9153526" y="1312119"/>
            <a:ext cx="2702718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로그인화면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C0038F8D-6FE0-4C07-A391-D8684C3B4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563010"/>
              </p:ext>
            </p:extLst>
          </p:nvPr>
        </p:nvGraphicFramePr>
        <p:xfrm>
          <a:off x="9136371" y="2504818"/>
          <a:ext cx="2719874" cy="386242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로그인 화면 내에 소개 이미지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아이디 찾기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비밀번호 찾기 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버튼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아이디 및 비밀번호 입력 창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로그인 버튼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비회원 주문조회 및 상담내역 조회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아이디 찾기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084931"/>
                  </a:ext>
                </a:extLst>
              </a:tr>
              <a:tr h="312984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94118"/>
                  </a:ext>
                </a:extLst>
              </a:tr>
              <a:tr h="312984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545195"/>
                  </a:ext>
                </a:extLst>
              </a:tr>
              <a:tr h="312984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558968"/>
                  </a:ext>
                </a:extLst>
              </a:tr>
              <a:tr h="312984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0842206"/>
                  </a:ext>
                </a:extLst>
              </a:tr>
              <a:tr h="312984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153665"/>
                  </a:ext>
                </a:extLst>
              </a:tr>
              <a:tr h="346961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725654"/>
                  </a:ext>
                </a:extLst>
              </a:tr>
            </a:tbl>
          </a:graphicData>
        </a:graphic>
      </p:graphicFrame>
      <p:sp>
        <p:nvSpPr>
          <p:cNvPr id="73" name="직사각형 72">
            <a:extLst>
              <a:ext uri="{FF2B5EF4-FFF2-40B4-BE49-F238E27FC236}">
                <a16:creationId xmlns:a16="http://schemas.microsoft.com/office/drawing/2014/main" id="{C7EED504-4DBB-4B5B-AC44-17FB5E30FE46}"/>
              </a:ext>
            </a:extLst>
          </p:cNvPr>
          <p:cNvSpPr/>
          <p:nvPr/>
        </p:nvSpPr>
        <p:spPr>
          <a:xfrm>
            <a:off x="3354753" y="3480634"/>
            <a:ext cx="1914525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>
                    <a:lumMod val="65000"/>
                  </a:schemeClr>
                </a:solidFill>
              </a:rPr>
              <a:t>아이디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E6D9CD0-146D-4E0F-8BF2-98E3703AD6D8}"/>
              </a:ext>
            </a:extLst>
          </p:cNvPr>
          <p:cNvSpPr/>
          <p:nvPr/>
        </p:nvSpPr>
        <p:spPr>
          <a:xfrm>
            <a:off x="3354753" y="3947300"/>
            <a:ext cx="1914525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>
                    <a:lumMod val="65000"/>
                  </a:schemeClr>
                </a:solidFill>
              </a:rPr>
              <a:t>비밀번호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AD1F69C-3112-49D9-971B-C261DA516265}"/>
              </a:ext>
            </a:extLst>
          </p:cNvPr>
          <p:cNvSpPr/>
          <p:nvPr/>
        </p:nvSpPr>
        <p:spPr>
          <a:xfrm>
            <a:off x="5422576" y="3480634"/>
            <a:ext cx="1304023" cy="8668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로그인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EF093AAF-08A8-44E5-8426-3C312ACBC49D}"/>
              </a:ext>
            </a:extLst>
          </p:cNvPr>
          <p:cNvSpPr/>
          <p:nvPr/>
        </p:nvSpPr>
        <p:spPr>
          <a:xfrm>
            <a:off x="5422577" y="5069184"/>
            <a:ext cx="1304024" cy="2568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회원가입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7586CD15-DF2A-442B-BF39-64A037A3E729}"/>
              </a:ext>
            </a:extLst>
          </p:cNvPr>
          <p:cNvSpPr/>
          <p:nvPr/>
        </p:nvSpPr>
        <p:spPr>
          <a:xfrm>
            <a:off x="5422576" y="5432758"/>
            <a:ext cx="1304025" cy="2568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아이디 찾기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F1DA7FC9-130A-490F-8540-DFA176A5D952}"/>
              </a:ext>
            </a:extLst>
          </p:cNvPr>
          <p:cNvSpPr/>
          <p:nvPr/>
        </p:nvSpPr>
        <p:spPr>
          <a:xfrm>
            <a:off x="5422577" y="5816866"/>
            <a:ext cx="1304026" cy="2568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비밀번호 찾기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96AA752-6CF3-413D-940A-E23B3D177C3C}"/>
              </a:ext>
            </a:extLst>
          </p:cNvPr>
          <p:cNvSpPr txBox="1"/>
          <p:nvPr/>
        </p:nvSpPr>
        <p:spPr>
          <a:xfrm>
            <a:off x="3326176" y="5080886"/>
            <a:ext cx="209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+mn-ea"/>
              </a:rPr>
              <a:t>* </a:t>
            </a:r>
            <a:r>
              <a:rPr lang="ko-KR" altLang="en-US" sz="1100">
                <a:latin typeface="+mn-ea"/>
              </a:rPr>
              <a:t>아직 회원이 아니신가요</a:t>
            </a:r>
            <a:r>
              <a:rPr lang="en-US" altLang="ko-KR" sz="1100">
                <a:latin typeface="+mn-ea"/>
              </a:rPr>
              <a:t>?</a:t>
            </a:r>
            <a:endParaRPr lang="ko-KR" altLang="en-US" sz="1100"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EB90090-E379-4260-ACCC-59D32778D3C1}"/>
              </a:ext>
            </a:extLst>
          </p:cNvPr>
          <p:cNvSpPr txBox="1"/>
          <p:nvPr/>
        </p:nvSpPr>
        <p:spPr>
          <a:xfrm>
            <a:off x="3326176" y="5432402"/>
            <a:ext cx="209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+mn-ea"/>
              </a:rPr>
              <a:t>* </a:t>
            </a:r>
            <a:r>
              <a:rPr lang="ko-KR" altLang="en-US" sz="1100">
                <a:latin typeface="+mn-ea"/>
              </a:rPr>
              <a:t>회원 아이디를 잊으셨나요</a:t>
            </a:r>
            <a:r>
              <a:rPr lang="en-US" altLang="ko-KR" sz="1100">
                <a:latin typeface="+mn-ea"/>
              </a:rPr>
              <a:t>?</a:t>
            </a:r>
            <a:endParaRPr lang="ko-KR" altLang="en-US" sz="1100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D27CD81-7671-43E1-B90E-59E99E605F3D}"/>
              </a:ext>
            </a:extLst>
          </p:cNvPr>
          <p:cNvSpPr txBox="1"/>
          <p:nvPr/>
        </p:nvSpPr>
        <p:spPr>
          <a:xfrm>
            <a:off x="3354753" y="5794409"/>
            <a:ext cx="209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+mn-ea"/>
              </a:rPr>
              <a:t>* </a:t>
            </a:r>
            <a:r>
              <a:rPr lang="ko-KR" altLang="en-US" sz="1100">
                <a:latin typeface="+mn-ea"/>
              </a:rPr>
              <a:t>비밀번호를 잊으셨나요</a:t>
            </a:r>
            <a:r>
              <a:rPr lang="en-US" altLang="ko-KR" sz="1100">
                <a:latin typeface="+mn-ea"/>
              </a:rPr>
              <a:t>?</a:t>
            </a:r>
            <a:endParaRPr lang="ko-KR" altLang="en-US" sz="1100">
              <a:latin typeface="+mn-ea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70FEDDC2-E263-4A37-B496-765583603F17}"/>
              </a:ext>
            </a:extLst>
          </p:cNvPr>
          <p:cNvSpPr/>
          <p:nvPr/>
        </p:nvSpPr>
        <p:spPr>
          <a:xfrm>
            <a:off x="2959510" y="2930722"/>
            <a:ext cx="1258298" cy="2568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로그인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38A4D5B2-A105-4062-844C-D1BA9986A284}"/>
              </a:ext>
            </a:extLst>
          </p:cNvPr>
          <p:cNvSpPr/>
          <p:nvPr/>
        </p:nvSpPr>
        <p:spPr>
          <a:xfrm>
            <a:off x="5675791" y="2930722"/>
            <a:ext cx="1258298" cy="25683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28FA093B-305F-4E11-9A77-BCFA6AF89A52}"/>
              </a:ext>
            </a:extLst>
          </p:cNvPr>
          <p:cNvSpPr/>
          <p:nvPr/>
        </p:nvSpPr>
        <p:spPr>
          <a:xfrm>
            <a:off x="4312015" y="2919838"/>
            <a:ext cx="1258298" cy="25683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tx1"/>
                </a:solidFill>
              </a:rPr>
              <a:t>아이디 찾기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E80929A-4270-47D9-8358-D0EB530954E1}"/>
              </a:ext>
            </a:extLst>
          </p:cNvPr>
          <p:cNvSpPr/>
          <p:nvPr/>
        </p:nvSpPr>
        <p:spPr>
          <a:xfrm>
            <a:off x="2830877" y="1973617"/>
            <a:ext cx="4289573" cy="412254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754DDA1-30B1-4C46-8B5E-743933E4B12B}"/>
              </a:ext>
            </a:extLst>
          </p:cNvPr>
          <p:cNvSpPr/>
          <p:nvPr/>
        </p:nvSpPr>
        <p:spPr>
          <a:xfrm>
            <a:off x="2712527" y="2853641"/>
            <a:ext cx="4594286" cy="420605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5D0F431-CF33-4519-AFD6-2860DF1E1B6F}"/>
              </a:ext>
            </a:extLst>
          </p:cNvPr>
          <p:cNvSpPr/>
          <p:nvPr/>
        </p:nvSpPr>
        <p:spPr>
          <a:xfrm>
            <a:off x="2712525" y="3388436"/>
            <a:ext cx="4594286" cy="1274612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85D65D1-0C45-4987-89CC-5AD6BF0DA13E}"/>
              </a:ext>
            </a:extLst>
          </p:cNvPr>
          <p:cNvSpPr/>
          <p:nvPr/>
        </p:nvSpPr>
        <p:spPr>
          <a:xfrm>
            <a:off x="2712525" y="5018070"/>
            <a:ext cx="4594286" cy="1137963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5FA3BCC-756C-41BC-9224-D7309EA60EAF}"/>
              </a:ext>
            </a:extLst>
          </p:cNvPr>
          <p:cNvSpPr/>
          <p:nvPr/>
        </p:nvSpPr>
        <p:spPr>
          <a:xfrm>
            <a:off x="2327276" y="2838080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2</a:t>
            </a:r>
            <a:endParaRPr lang="ko-KR" altLang="en-US" sz="1500" b="1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DAA0880-6BAE-44E7-8A61-264BDC1ACC81}"/>
              </a:ext>
            </a:extLst>
          </p:cNvPr>
          <p:cNvSpPr/>
          <p:nvPr/>
        </p:nvSpPr>
        <p:spPr>
          <a:xfrm>
            <a:off x="2337384" y="3369397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3</a:t>
            </a:r>
            <a:endParaRPr lang="ko-KR" altLang="en-US" sz="1500" b="1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398D0D3-AE71-4F1A-B355-D21947E82E3E}"/>
              </a:ext>
            </a:extLst>
          </p:cNvPr>
          <p:cNvSpPr/>
          <p:nvPr/>
        </p:nvSpPr>
        <p:spPr>
          <a:xfrm>
            <a:off x="2333912" y="4989565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6</a:t>
            </a:r>
            <a:endParaRPr lang="ko-KR" altLang="en-US" sz="1500" b="1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5759A0-7516-41C1-B06D-116A5F6063EC}"/>
              </a:ext>
            </a:extLst>
          </p:cNvPr>
          <p:cNvSpPr/>
          <p:nvPr/>
        </p:nvSpPr>
        <p:spPr>
          <a:xfrm>
            <a:off x="3354753" y="4392362"/>
            <a:ext cx="195972" cy="17999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endParaRPr lang="ko-KR" altLang="en-US" sz="13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39C55FA-B389-4AE3-88A6-12AF69910C7B}"/>
              </a:ext>
            </a:extLst>
          </p:cNvPr>
          <p:cNvSpPr/>
          <p:nvPr/>
        </p:nvSpPr>
        <p:spPr>
          <a:xfrm>
            <a:off x="3550725" y="4365080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아이디 저장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1A83E02-7C9F-4922-A6F6-30C18ACE5E17}"/>
              </a:ext>
            </a:extLst>
          </p:cNvPr>
          <p:cNvSpPr/>
          <p:nvPr/>
        </p:nvSpPr>
        <p:spPr>
          <a:xfrm>
            <a:off x="3354753" y="4734957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비회원 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 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5010DB8F-86A4-4CBC-A663-16133075B5E1}"/>
              </a:ext>
            </a:extLst>
          </p:cNvPr>
          <p:cNvSpPr/>
          <p:nvPr/>
        </p:nvSpPr>
        <p:spPr>
          <a:xfrm>
            <a:off x="4132665" y="4717475"/>
            <a:ext cx="1189709" cy="2568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주문조회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F62B01CF-6EBA-4840-A7C0-8C2446FB8998}"/>
              </a:ext>
            </a:extLst>
          </p:cNvPr>
          <p:cNvSpPr/>
          <p:nvPr/>
        </p:nvSpPr>
        <p:spPr>
          <a:xfrm>
            <a:off x="5451153" y="4717475"/>
            <a:ext cx="1275446" cy="2568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상담내역 조회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7C954BF-7136-42E5-826A-68AD59423C42}"/>
              </a:ext>
            </a:extLst>
          </p:cNvPr>
          <p:cNvSpPr/>
          <p:nvPr/>
        </p:nvSpPr>
        <p:spPr>
          <a:xfrm>
            <a:off x="2705889" y="4662258"/>
            <a:ext cx="4600418" cy="355812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1CF5F04-59F5-44BD-8BDA-03AE4546F11F}"/>
              </a:ext>
            </a:extLst>
          </p:cNvPr>
          <p:cNvSpPr/>
          <p:nvPr/>
        </p:nvSpPr>
        <p:spPr>
          <a:xfrm>
            <a:off x="2333912" y="4648796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5</a:t>
            </a:r>
            <a:endParaRPr lang="ko-KR" altLang="en-US" sz="1500" b="1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9178B2E-075E-411C-8534-D8AEF964DA6E}"/>
              </a:ext>
            </a:extLst>
          </p:cNvPr>
          <p:cNvSpPr/>
          <p:nvPr/>
        </p:nvSpPr>
        <p:spPr>
          <a:xfrm>
            <a:off x="2705889" y="1857749"/>
            <a:ext cx="4594286" cy="912069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8D9326C-DB9C-40BA-AD94-D94D69C4473E}"/>
              </a:ext>
            </a:extLst>
          </p:cNvPr>
          <p:cNvSpPr/>
          <p:nvPr/>
        </p:nvSpPr>
        <p:spPr>
          <a:xfrm>
            <a:off x="2316920" y="1835875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1</a:t>
            </a:r>
            <a:endParaRPr lang="ko-KR" altLang="en-US" sz="1500" b="1"/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9CEE8D5A-8C14-4A20-A675-4863A09C1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271" y="2299589"/>
            <a:ext cx="247650" cy="2476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1B47482-F27E-40E3-A8A9-58A4C4133884}"/>
              </a:ext>
            </a:extLst>
          </p:cNvPr>
          <p:cNvSpPr/>
          <p:nvPr/>
        </p:nvSpPr>
        <p:spPr>
          <a:xfrm>
            <a:off x="2938798" y="2054845"/>
            <a:ext cx="3995292" cy="49326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>
                <a:solidFill>
                  <a:schemeClr val="tx1"/>
                </a:solidFill>
              </a:rPr>
              <a:t>컴퓨터 </a:t>
            </a:r>
            <a:r>
              <a:rPr lang="en-US" altLang="ko-KR" sz="900">
                <a:solidFill>
                  <a:schemeClr val="tx1"/>
                </a:solidFill>
              </a:rPr>
              <a:t>· </a:t>
            </a:r>
            <a:r>
              <a:rPr lang="ko-KR" altLang="en-US" sz="900">
                <a:solidFill>
                  <a:schemeClr val="tx1"/>
                </a:solidFill>
              </a:rPr>
              <a:t>전자제품 종합쇼핑몰</a:t>
            </a:r>
            <a:endParaRPr lang="en-US" altLang="ko-KR" sz="9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>
                <a:solidFill>
                  <a:schemeClr val="tx1"/>
                </a:solidFill>
              </a:rPr>
              <a:t>컴싸에 오신 것을 환영합니다</a:t>
            </a:r>
            <a:r>
              <a:rPr lang="en-US" altLang="ko-KR" sz="1200" b="1">
                <a:solidFill>
                  <a:schemeClr val="tx1"/>
                </a:solidFill>
              </a:rPr>
              <a:t>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925C0F-1A54-4A3C-9224-F7042FF1B70B}"/>
              </a:ext>
            </a:extLst>
          </p:cNvPr>
          <p:cNvSpPr txBox="1"/>
          <p:nvPr/>
        </p:nvSpPr>
        <p:spPr>
          <a:xfrm>
            <a:off x="5576887" y="6561718"/>
            <a:ext cx="1038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6010745-D298-461C-84DE-7ABA85EB1C0F}"/>
              </a:ext>
            </a:extLst>
          </p:cNvPr>
          <p:cNvSpPr/>
          <p:nvPr/>
        </p:nvSpPr>
        <p:spPr>
          <a:xfrm>
            <a:off x="508915" y="1356285"/>
            <a:ext cx="1702590" cy="4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530367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C6E5EA-1137-4881-9F45-950DCB697D50}"/>
              </a:ext>
            </a:extLst>
          </p:cNvPr>
          <p:cNvSpPr/>
          <p:nvPr/>
        </p:nvSpPr>
        <p:spPr>
          <a:xfrm>
            <a:off x="514350" y="1296245"/>
            <a:ext cx="1702590" cy="4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로고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CB7B184-39E8-470B-B22A-B7A20532D156}"/>
              </a:ext>
            </a:extLst>
          </p:cNvPr>
          <p:cNvCxnSpPr>
            <a:cxnSpLocks/>
          </p:cNvCxnSpPr>
          <p:nvPr/>
        </p:nvCxnSpPr>
        <p:spPr>
          <a:xfrm flipV="1">
            <a:off x="2352675" y="1772524"/>
            <a:ext cx="5791200" cy="95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ACAC76CD-9D69-4C61-9C18-F97F9153F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535" y="1352224"/>
            <a:ext cx="371475" cy="333375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643D3CFF-5F18-4B83-A240-80C03871CCB7}"/>
              </a:ext>
            </a:extLst>
          </p:cNvPr>
          <p:cNvGrpSpPr/>
          <p:nvPr/>
        </p:nvGrpSpPr>
        <p:grpSpPr>
          <a:xfrm>
            <a:off x="8305799" y="1381999"/>
            <a:ext cx="390525" cy="400039"/>
            <a:chOff x="7643811" y="1400175"/>
            <a:chExt cx="390525" cy="400039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B2CEEE0-E5A8-4B86-9D47-A0524B5DD26F}"/>
                </a:ext>
              </a:extLst>
            </p:cNvPr>
            <p:cNvSpPr/>
            <p:nvPr/>
          </p:nvSpPr>
          <p:spPr>
            <a:xfrm>
              <a:off x="7643811" y="1400175"/>
              <a:ext cx="390525" cy="4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1EF51A3-BDAE-4BEB-B934-6591382B58CA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2876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F2F83D8B-40AC-4563-B93E-BFC394D58A70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9781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4608BC7A-9913-43B8-A6A7-C614DF83AEEB}"/>
                </a:ext>
              </a:extLst>
            </p:cNvPr>
            <p:cNvCxnSpPr>
              <a:cxnSpLocks/>
            </p:cNvCxnSpPr>
            <p:nvPr/>
          </p:nvCxnSpPr>
          <p:spPr>
            <a:xfrm>
              <a:off x="7712865" y="1679963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D760E2D-49A7-49A9-A292-B35F349A4081}"/>
              </a:ext>
            </a:extLst>
          </p:cNvPr>
          <p:cNvSpPr txBox="1"/>
          <p:nvPr/>
        </p:nvSpPr>
        <p:spPr>
          <a:xfrm>
            <a:off x="6096000" y="1089884"/>
            <a:ext cx="2735874" cy="20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  회원가입   마이페이지   장바구니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C34E105-54DA-4F39-9A05-D79C9906DB1A}"/>
              </a:ext>
            </a:extLst>
          </p:cNvPr>
          <p:cNvCxnSpPr>
            <a:cxnSpLocks/>
          </p:cNvCxnSpPr>
          <p:nvPr/>
        </p:nvCxnSpPr>
        <p:spPr>
          <a:xfrm>
            <a:off x="7349092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6C6C903-DD7C-46EB-A76D-567EE72E5F8F}"/>
              </a:ext>
            </a:extLst>
          </p:cNvPr>
          <p:cNvCxnSpPr>
            <a:cxnSpLocks/>
          </p:cNvCxnSpPr>
          <p:nvPr/>
        </p:nvCxnSpPr>
        <p:spPr>
          <a:xfrm>
            <a:off x="7800537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870DD0D-D014-4673-A0A6-FA050F56EB77}"/>
              </a:ext>
            </a:extLst>
          </p:cNvPr>
          <p:cNvCxnSpPr>
            <a:cxnSpLocks/>
          </p:cNvCxnSpPr>
          <p:nvPr/>
        </p:nvCxnSpPr>
        <p:spPr>
          <a:xfrm>
            <a:off x="8357780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B62E73-E31E-46B9-8718-9DDE5171E756}"/>
              </a:ext>
            </a:extLst>
          </p:cNvPr>
          <p:cNvSpPr/>
          <p:nvPr/>
        </p:nvSpPr>
        <p:spPr>
          <a:xfrm>
            <a:off x="1552574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아이디 찾기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F3F021-EFC8-4253-940E-98EC90B77734}"/>
              </a:ext>
            </a:extLst>
          </p:cNvPr>
          <p:cNvSpPr/>
          <p:nvPr/>
        </p:nvSpPr>
        <p:spPr>
          <a:xfrm>
            <a:off x="6143623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로그인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0DF8A9-C927-4616-ACEF-14940998170C}"/>
              </a:ext>
            </a:extLst>
          </p:cNvPr>
          <p:cNvSpPr/>
          <p:nvPr/>
        </p:nvSpPr>
        <p:spPr>
          <a:xfrm>
            <a:off x="3128251" y="3711420"/>
            <a:ext cx="1914525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>
                    <a:lumMod val="65000"/>
                  </a:schemeClr>
                </a:solidFill>
              </a:rPr>
              <a:t>아이디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52A819-14EC-415A-BD0C-A6BAB9A6F52E}"/>
              </a:ext>
            </a:extLst>
          </p:cNvPr>
          <p:cNvSpPr/>
          <p:nvPr/>
        </p:nvSpPr>
        <p:spPr>
          <a:xfrm>
            <a:off x="3128251" y="4178086"/>
            <a:ext cx="1914525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>
                    <a:lumMod val="65000"/>
                  </a:schemeClr>
                </a:solidFill>
              </a:rPr>
              <a:t>비밀번호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17562D1-32EB-432B-9619-F3C8961A1319}"/>
              </a:ext>
            </a:extLst>
          </p:cNvPr>
          <p:cNvSpPr/>
          <p:nvPr/>
        </p:nvSpPr>
        <p:spPr>
          <a:xfrm>
            <a:off x="5196074" y="3711420"/>
            <a:ext cx="1304023" cy="8668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로그인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F9E3F7A-B3F0-4931-B742-D4EEF932D1F7}"/>
              </a:ext>
            </a:extLst>
          </p:cNvPr>
          <p:cNvSpPr/>
          <p:nvPr/>
        </p:nvSpPr>
        <p:spPr>
          <a:xfrm>
            <a:off x="5196075" y="4813408"/>
            <a:ext cx="1304024" cy="2568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회원가입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42482C6-FDE8-470C-B6AB-344D103C4AD0}"/>
              </a:ext>
            </a:extLst>
          </p:cNvPr>
          <p:cNvSpPr/>
          <p:nvPr/>
        </p:nvSpPr>
        <p:spPr>
          <a:xfrm>
            <a:off x="5196074" y="5176982"/>
            <a:ext cx="1304025" cy="2568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아이디 찾기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14FAA2C-FF21-41AF-839C-B0B886F23F76}"/>
              </a:ext>
            </a:extLst>
          </p:cNvPr>
          <p:cNvSpPr/>
          <p:nvPr/>
        </p:nvSpPr>
        <p:spPr>
          <a:xfrm>
            <a:off x="5196075" y="5561090"/>
            <a:ext cx="1304026" cy="2568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비밀번호 찾기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D2709-29DC-4140-880C-A0CF44F41D28}"/>
              </a:ext>
            </a:extLst>
          </p:cNvPr>
          <p:cNvSpPr txBox="1"/>
          <p:nvPr/>
        </p:nvSpPr>
        <p:spPr>
          <a:xfrm>
            <a:off x="3099674" y="4825110"/>
            <a:ext cx="209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+mn-ea"/>
              </a:rPr>
              <a:t>*</a:t>
            </a:r>
            <a:r>
              <a:rPr lang="ko-KR" altLang="en-US" sz="1100">
                <a:latin typeface="+mn-ea"/>
              </a:rPr>
              <a:t>아직 회원이 아니신가요</a:t>
            </a:r>
            <a:r>
              <a:rPr lang="en-US" altLang="ko-KR" sz="1100">
                <a:latin typeface="+mn-ea"/>
              </a:rPr>
              <a:t>?</a:t>
            </a:r>
            <a:endParaRPr lang="ko-KR" altLang="en-US" sz="110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8B25F9-4C85-4915-B594-FB631A465539}"/>
              </a:ext>
            </a:extLst>
          </p:cNvPr>
          <p:cNvSpPr txBox="1"/>
          <p:nvPr/>
        </p:nvSpPr>
        <p:spPr>
          <a:xfrm>
            <a:off x="3099674" y="5176626"/>
            <a:ext cx="209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+mn-ea"/>
              </a:rPr>
              <a:t>* </a:t>
            </a:r>
            <a:r>
              <a:rPr lang="ko-KR" altLang="en-US" sz="1100">
                <a:latin typeface="+mn-ea"/>
              </a:rPr>
              <a:t>회원 아이디를 잊으셨나요</a:t>
            </a:r>
            <a:r>
              <a:rPr lang="en-US" altLang="ko-KR" sz="1100">
                <a:latin typeface="+mn-ea"/>
              </a:rPr>
              <a:t>?</a:t>
            </a:r>
            <a:endParaRPr lang="ko-KR" altLang="en-US" sz="110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F35646-FE7B-43EE-A4FC-0BB366256239}"/>
              </a:ext>
            </a:extLst>
          </p:cNvPr>
          <p:cNvSpPr txBox="1"/>
          <p:nvPr/>
        </p:nvSpPr>
        <p:spPr>
          <a:xfrm>
            <a:off x="3128251" y="5538633"/>
            <a:ext cx="209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+mn-ea"/>
              </a:rPr>
              <a:t>* </a:t>
            </a:r>
            <a:r>
              <a:rPr lang="ko-KR" altLang="en-US" sz="1100">
                <a:latin typeface="+mn-ea"/>
              </a:rPr>
              <a:t>비밀번호를 잊으셨나요</a:t>
            </a:r>
            <a:r>
              <a:rPr lang="en-US" altLang="ko-KR" sz="1100">
                <a:latin typeface="+mn-ea"/>
              </a:rPr>
              <a:t>?</a:t>
            </a:r>
            <a:endParaRPr lang="ko-KR" altLang="en-US" sz="1100">
              <a:latin typeface="+mn-ea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9C2FDD7-C719-4952-BC52-07129D216380}"/>
              </a:ext>
            </a:extLst>
          </p:cNvPr>
          <p:cNvSpPr/>
          <p:nvPr/>
        </p:nvSpPr>
        <p:spPr>
          <a:xfrm>
            <a:off x="4108911" y="3033386"/>
            <a:ext cx="1258298" cy="2568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아이디 찾기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F7451C8-F636-4B57-8A5E-5527742291AE}"/>
              </a:ext>
            </a:extLst>
          </p:cNvPr>
          <p:cNvSpPr/>
          <p:nvPr/>
        </p:nvSpPr>
        <p:spPr>
          <a:xfrm>
            <a:off x="5449289" y="3037683"/>
            <a:ext cx="1258298" cy="25683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5A0D404-E767-459D-9620-8C6FC9D7580B}"/>
              </a:ext>
            </a:extLst>
          </p:cNvPr>
          <p:cNvSpPr/>
          <p:nvPr/>
        </p:nvSpPr>
        <p:spPr>
          <a:xfrm>
            <a:off x="2768534" y="3024275"/>
            <a:ext cx="1258298" cy="25683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0B2035-22BA-4614-9EE5-03CB211490C8}"/>
              </a:ext>
            </a:extLst>
          </p:cNvPr>
          <p:cNvSpPr/>
          <p:nvPr/>
        </p:nvSpPr>
        <p:spPr>
          <a:xfrm>
            <a:off x="2604375" y="2922142"/>
            <a:ext cx="4289573" cy="351887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5EC565D-5505-417F-BEF8-63C5CFFAF849}"/>
              </a:ext>
            </a:extLst>
          </p:cNvPr>
          <p:cNvSpPr/>
          <p:nvPr/>
        </p:nvSpPr>
        <p:spPr>
          <a:xfrm>
            <a:off x="2604375" y="1926086"/>
            <a:ext cx="4289573" cy="8809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C17286F-B66B-4A94-8E35-E40A2EF7178D}"/>
              </a:ext>
            </a:extLst>
          </p:cNvPr>
          <p:cNvSpPr/>
          <p:nvPr/>
        </p:nvSpPr>
        <p:spPr>
          <a:xfrm>
            <a:off x="299984" y="1031845"/>
            <a:ext cx="8836387" cy="5339107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C536193-D2EA-412F-8FA2-5E49140A0787}"/>
              </a:ext>
            </a:extLst>
          </p:cNvPr>
          <p:cNvSpPr/>
          <p:nvPr/>
        </p:nvSpPr>
        <p:spPr>
          <a:xfrm>
            <a:off x="721246" y="1998684"/>
            <a:ext cx="2805531" cy="411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F79726-DB08-4525-A96F-B059291E9C09}"/>
              </a:ext>
            </a:extLst>
          </p:cNvPr>
          <p:cNvSpPr/>
          <p:nvPr/>
        </p:nvSpPr>
        <p:spPr>
          <a:xfrm>
            <a:off x="3128251" y="1998684"/>
            <a:ext cx="398526" cy="3505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EF14F9-E210-4608-8788-A7803546472F}"/>
              </a:ext>
            </a:extLst>
          </p:cNvPr>
          <p:cNvSpPr txBox="1"/>
          <p:nvPr/>
        </p:nvSpPr>
        <p:spPr>
          <a:xfrm>
            <a:off x="939333" y="2696699"/>
            <a:ext cx="23259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>
                <a:latin typeface="+mn-ea"/>
              </a:rPr>
              <a:t>아이디</a:t>
            </a:r>
            <a:r>
              <a:rPr lang="en-US" altLang="ko-KR" sz="1300" b="1">
                <a:latin typeface="+mn-ea"/>
              </a:rPr>
              <a:t>(</a:t>
            </a:r>
            <a:r>
              <a:rPr lang="ko-KR" altLang="en-US" sz="1300" b="1">
                <a:latin typeface="+mn-ea"/>
              </a:rPr>
              <a:t>이메일</a:t>
            </a:r>
            <a:r>
              <a:rPr lang="en-US" altLang="ko-KR" sz="1300" b="1">
                <a:latin typeface="+mn-ea"/>
              </a:rPr>
              <a:t>) </a:t>
            </a:r>
            <a:r>
              <a:rPr lang="ko-KR" altLang="en-US" sz="1300" b="1">
                <a:latin typeface="+mn-ea"/>
              </a:rPr>
              <a:t>찾기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2341CC-4F7F-4AAE-86DC-7E599DC0D37F}"/>
              </a:ext>
            </a:extLst>
          </p:cNvPr>
          <p:cNvSpPr txBox="1"/>
          <p:nvPr/>
        </p:nvSpPr>
        <p:spPr>
          <a:xfrm>
            <a:off x="1192056" y="3081997"/>
            <a:ext cx="20148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본인인증 수단으로 찾기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8BF645E-3990-497B-B8D4-FD74241D876A}"/>
              </a:ext>
            </a:extLst>
          </p:cNvPr>
          <p:cNvSpPr/>
          <p:nvPr/>
        </p:nvSpPr>
        <p:spPr>
          <a:xfrm>
            <a:off x="965170" y="3816296"/>
            <a:ext cx="2325933" cy="6219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본인 명의 휴대폰으로 인증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24744D-6FFB-40EB-8EE9-F33528B185D9}"/>
              </a:ext>
            </a:extLst>
          </p:cNvPr>
          <p:cNvSpPr txBox="1"/>
          <p:nvPr/>
        </p:nvSpPr>
        <p:spPr>
          <a:xfrm>
            <a:off x="910671" y="4779566"/>
            <a:ext cx="2300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회원님의 명의로 등록된</a:t>
            </a:r>
            <a:endParaRPr lang="en-US" altLang="ko-KR" sz="800"/>
          </a:p>
          <a:p>
            <a:pPr algn="ctr"/>
            <a:r>
              <a:rPr lang="ko-KR" altLang="en-US" sz="800"/>
              <a:t>휴대폰으로 본인확인을 진행합니다</a:t>
            </a:r>
            <a:r>
              <a:rPr lang="en-US" altLang="ko-KR" sz="800"/>
              <a:t>.</a:t>
            </a:r>
            <a:endParaRPr lang="ko-KR" altLang="en-US" sz="800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C95ED385-A28A-4555-98EA-82DE8FEC3F05}"/>
              </a:ext>
            </a:extLst>
          </p:cNvPr>
          <p:cNvSpPr/>
          <p:nvPr/>
        </p:nvSpPr>
        <p:spPr>
          <a:xfrm>
            <a:off x="4085513" y="3515116"/>
            <a:ext cx="1019664" cy="877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4BE3573-46C8-4FD5-8C3E-0DEADD5E96C4}"/>
              </a:ext>
            </a:extLst>
          </p:cNvPr>
          <p:cNvSpPr/>
          <p:nvPr/>
        </p:nvSpPr>
        <p:spPr>
          <a:xfrm>
            <a:off x="2738256" y="1998685"/>
            <a:ext cx="398526" cy="3528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ㅁ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FF6FD88-E106-474A-A14C-F75EA3E93C91}"/>
              </a:ext>
            </a:extLst>
          </p:cNvPr>
          <p:cNvSpPr/>
          <p:nvPr/>
        </p:nvSpPr>
        <p:spPr>
          <a:xfrm>
            <a:off x="2370252" y="1996465"/>
            <a:ext cx="398526" cy="3548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ㅡ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510765B-DF30-4B9B-9DD0-63BE08987553}"/>
              </a:ext>
            </a:extLst>
          </p:cNvPr>
          <p:cNvCxnSpPr/>
          <p:nvPr/>
        </p:nvCxnSpPr>
        <p:spPr>
          <a:xfrm>
            <a:off x="721246" y="2349799"/>
            <a:ext cx="2805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86631F5-AFF6-431A-ADFD-049BF9A75266}"/>
              </a:ext>
            </a:extLst>
          </p:cNvPr>
          <p:cNvSpPr/>
          <p:nvPr/>
        </p:nvSpPr>
        <p:spPr>
          <a:xfrm>
            <a:off x="5595455" y="1988278"/>
            <a:ext cx="2805531" cy="411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C394B75-A3D2-4310-9238-AF13A4E4E2D0}"/>
              </a:ext>
            </a:extLst>
          </p:cNvPr>
          <p:cNvSpPr/>
          <p:nvPr/>
        </p:nvSpPr>
        <p:spPr>
          <a:xfrm>
            <a:off x="8002460" y="1988278"/>
            <a:ext cx="398526" cy="3505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0CE4A68-E815-4F7F-B16A-3DE8B9CC25CA}"/>
              </a:ext>
            </a:extLst>
          </p:cNvPr>
          <p:cNvSpPr/>
          <p:nvPr/>
        </p:nvSpPr>
        <p:spPr>
          <a:xfrm>
            <a:off x="7612465" y="1988279"/>
            <a:ext cx="398526" cy="3528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ㅁ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643215D-7446-4E9E-93B8-1DAF230EA0E4}"/>
              </a:ext>
            </a:extLst>
          </p:cNvPr>
          <p:cNvSpPr/>
          <p:nvPr/>
        </p:nvSpPr>
        <p:spPr>
          <a:xfrm>
            <a:off x="7244461" y="1986059"/>
            <a:ext cx="398526" cy="3548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ㅡ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1783FB0-512E-4DBD-AB1A-282E8E512DCE}"/>
              </a:ext>
            </a:extLst>
          </p:cNvPr>
          <p:cNvCxnSpPr/>
          <p:nvPr/>
        </p:nvCxnSpPr>
        <p:spPr>
          <a:xfrm>
            <a:off x="5595455" y="2339393"/>
            <a:ext cx="2805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7C874F5-87DB-47FF-8EA2-42DFCEA3C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199" y="2391744"/>
            <a:ext cx="2747654" cy="3624419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D3510223-CF9E-4F82-9113-3AF2F702D6E8}"/>
              </a:ext>
            </a:extLst>
          </p:cNvPr>
          <p:cNvSpPr txBox="1"/>
          <p:nvPr/>
        </p:nvSpPr>
        <p:spPr>
          <a:xfrm>
            <a:off x="9153526" y="1312119"/>
            <a:ext cx="2702718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로그인화면 내에 아이디 찾기 화면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CDF63DC-B5D8-406D-910B-74D74CF9AB84}"/>
              </a:ext>
            </a:extLst>
          </p:cNvPr>
          <p:cNvSpPr/>
          <p:nvPr/>
        </p:nvSpPr>
        <p:spPr>
          <a:xfrm>
            <a:off x="685490" y="2360889"/>
            <a:ext cx="2888784" cy="2295499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EF0666-43E1-4B3D-B0EB-79FF6342941B}"/>
              </a:ext>
            </a:extLst>
          </p:cNvPr>
          <p:cNvSpPr/>
          <p:nvPr/>
        </p:nvSpPr>
        <p:spPr>
          <a:xfrm>
            <a:off x="316501" y="2340798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1</a:t>
            </a:r>
            <a:endParaRPr lang="ko-KR" altLang="en-US" sz="1500" b="1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3ADA7CC-EB21-41EA-9231-560C73A7F33B}"/>
              </a:ext>
            </a:extLst>
          </p:cNvPr>
          <p:cNvSpPr/>
          <p:nvPr/>
        </p:nvSpPr>
        <p:spPr>
          <a:xfrm>
            <a:off x="5527006" y="2361674"/>
            <a:ext cx="2988559" cy="3893593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CD6E153-6B7D-49EB-97BF-273C79BEFA59}"/>
              </a:ext>
            </a:extLst>
          </p:cNvPr>
          <p:cNvSpPr/>
          <p:nvPr/>
        </p:nvSpPr>
        <p:spPr>
          <a:xfrm>
            <a:off x="5137011" y="2340798"/>
            <a:ext cx="378612" cy="350914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2</a:t>
            </a:r>
            <a:endParaRPr lang="ko-KR" altLang="en-US" sz="1500" b="1"/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C0038F8D-6FE0-4C07-A391-D8684C3B4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382475"/>
              </p:ext>
            </p:extLst>
          </p:nvPr>
        </p:nvGraphicFramePr>
        <p:xfrm>
          <a:off x="9136371" y="2504819"/>
          <a:ext cx="2719874" cy="387134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아이디 찾기 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본인 명의 휴대폰으로 인증하여 찾기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인증 버튼 클릭 시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PASS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표시되면서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인증하는 화면 표시됨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598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598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34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084931"/>
                  </a:ext>
                </a:extLst>
              </a:tr>
              <a:tr h="29734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94118"/>
                  </a:ext>
                </a:extLst>
              </a:tr>
              <a:tr h="29734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545195"/>
                  </a:ext>
                </a:extLst>
              </a:tr>
              <a:tr h="29734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558968"/>
                  </a:ext>
                </a:extLst>
              </a:tr>
              <a:tr h="29734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0842206"/>
                  </a:ext>
                </a:extLst>
              </a:tr>
              <a:tr h="29734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153665"/>
                  </a:ext>
                </a:extLst>
              </a:tr>
              <a:tr h="29734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725654"/>
                  </a:ext>
                </a:extLst>
              </a:tr>
              <a:tr h="29734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170424"/>
                  </a:ext>
                </a:extLst>
              </a:tr>
            </a:tbl>
          </a:graphicData>
        </a:graphic>
      </p:graphicFrame>
      <p:pic>
        <p:nvPicPr>
          <p:cNvPr id="71" name="그림 70">
            <a:extLst>
              <a:ext uri="{FF2B5EF4-FFF2-40B4-BE49-F238E27FC236}">
                <a16:creationId xmlns:a16="http://schemas.microsoft.com/office/drawing/2014/main" id="{00E75B60-4960-470C-93FD-977A8DDD6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625" y="3424010"/>
            <a:ext cx="256256" cy="233308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7DDF3AD8-F1C3-463C-A1D4-3D0A16F855B7}"/>
              </a:ext>
            </a:extLst>
          </p:cNvPr>
          <p:cNvSpPr txBox="1"/>
          <p:nvPr/>
        </p:nvSpPr>
        <p:spPr>
          <a:xfrm>
            <a:off x="1489567" y="3409487"/>
            <a:ext cx="662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아이핀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1B1CD435-F94F-4464-951E-49C96A567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503" y="3417116"/>
            <a:ext cx="256256" cy="233308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001672E7-BD32-4BC4-BFC7-3486E6DF21B2}"/>
              </a:ext>
            </a:extLst>
          </p:cNvPr>
          <p:cNvSpPr txBox="1"/>
          <p:nvPr/>
        </p:nvSpPr>
        <p:spPr>
          <a:xfrm>
            <a:off x="2387445" y="3402593"/>
            <a:ext cx="662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휴대폰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717DA5D-AB63-457E-85C4-7E01B31A99FB}"/>
              </a:ext>
            </a:extLst>
          </p:cNvPr>
          <p:cNvSpPr/>
          <p:nvPr/>
        </p:nvSpPr>
        <p:spPr>
          <a:xfrm>
            <a:off x="1306708" y="3478554"/>
            <a:ext cx="136410" cy="1364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68BD69B-CB4D-4FB9-A4BB-03FF58A7AEEA}"/>
              </a:ext>
            </a:extLst>
          </p:cNvPr>
          <p:cNvSpPr txBox="1"/>
          <p:nvPr/>
        </p:nvSpPr>
        <p:spPr>
          <a:xfrm>
            <a:off x="5576887" y="6561718"/>
            <a:ext cx="1038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40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C6E5EA-1137-4881-9F45-950DCB697D50}"/>
              </a:ext>
            </a:extLst>
          </p:cNvPr>
          <p:cNvSpPr/>
          <p:nvPr/>
        </p:nvSpPr>
        <p:spPr>
          <a:xfrm>
            <a:off x="514350" y="1296245"/>
            <a:ext cx="1702590" cy="4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로고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CB7B184-39E8-470B-B22A-B7A20532D156}"/>
              </a:ext>
            </a:extLst>
          </p:cNvPr>
          <p:cNvCxnSpPr>
            <a:cxnSpLocks/>
          </p:cNvCxnSpPr>
          <p:nvPr/>
        </p:nvCxnSpPr>
        <p:spPr>
          <a:xfrm flipV="1">
            <a:off x="2352675" y="1772524"/>
            <a:ext cx="5791200" cy="95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ACAC76CD-9D69-4C61-9C18-F97F9153F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535" y="1352224"/>
            <a:ext cx="371475" cy="333375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643D3CFF-5F18-4B83-A240-80C03871CCB7}"/>
              </a:ext>
            </a:extLst>
          </p:cNvPr>
          <p:cNvGrpSpPr/>
          <p:nvPr/>
        </p:nvGrpSpPr>
        <p:grpSpPr>
          <a:xfrm>
            <a:off x="8305799" y="1381999"/>
            <a:ext cx="390525" cy="400039"/>
            <a:chOff x="7643811" y="1400175"/>
            <a:chExt cx="390525" cy="400039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B2CEEE0-E5A8-4B86-9D47-A0524B5DD26F}"/>
                </a:ext>
              </a:extLst>
            </p:cNvPr>
            <p:cNvSpPr/>
            <p:nvPr/>
          </p:nvSpPr>
          <p:spPr>
            <a:xfrm>
              <a:off x="7643811" y="1400175"/>
              <a:ext cx="390525" cy="4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1EF51A3-BDAE-4BEB-B934-6591382B58CA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2876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F2F83D8B-40AC-4563-B93E-BFC394D58A70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9781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4608BC7A-9913-43B8-A6A7-C614DF83AEEB}"/>
                </a:ext>
              </a:extLst>
            </p:cNvPr>
            <p:cNvCxnSpPr>
              <a:cxnSpLocks/>
            </p:cNvCxnSpPr>
            <p:nvPr/>
          </p:nvCxnSpPr>
          <p:spPr>
            <a:xfrm>
              <a:off x="7712865" y="1679963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D760E2D-49A7-49A9-A292-B35F349A4081}"/>
              </a:ext>
            </a:extLst>
          </p:cNvPr>
          <p:cNvSpPr txBox="1"/>
          <p:nvPr/>
        </p:nvSpPr>
        <p:spPr>
          <a:xfrm>
            <a:off x="6096000" y="1089884"/>
            <a:ext cx="2735874" cy="20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  회원가입   마이페이지   장바구니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C34E105-54DA-4F39-9A05-D79C9906DB1A}"/>
              </a:ext>
            </a:extLst>
          </p:cNvPr>
          <p:cNvCxnSpPr>
            <a:cxnSpLocks/>
          </p:cNvCxnSpPr>
          <p:nvPr/>
        </p:nvCxnSpPr>
        <p:spPr>
          <a:xfrm>
            <a:off x="7349092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6C6C903-DD7C-46EB-A76D-567EE72E5F8F}"/>
              </a:ext>
            </a:extLst>
          </p:cNvPr>
          <p:cNvCxnSpPr>
            <a:cxnSpLocks/>
          </p:cNvCxnSpPr>
          <p:nvPr/>
        </p:nvCxnSpPr>
        <p:spPr>
          <a:xfrm>
            <a:off x="7800537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870DD0D-D014-4673-A0A6-FA050F56EB77}"/>
              </a:ext>
            </a:extLst>
          </p:cNvPr>
          <p:cNvCxnSpPr>
            <a:cxnSpLocks/>
          </p:cNvCxnSpPr>
          <p:nvPr/>
        </p:nvCxnSpPr>
        <p:spPr>
          <a:xfrm>
            <a:off x="8357780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B62E73-E31E-46B9-8718-9DDE5171E756}"/>
              </a:ext>
            </a:extLst>
          </p:cNvPr>
          <p:cNvSpPr/>
          <p:nvPr/>
        </p:nvSpPr>
        <p:spPr>
          <a:xfrm>
            <a:off x="1552574" y="554256"/>
            <a:ext cx="2381863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 찾기 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(E-mail 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주소로 찾기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F3F021-EFC8-4253-940E-98EC90B77734}"/>
              </a:ext>
            </a:extLst>
          </p:cNvPr>
          <p:cNvSpPr/>
          <p:nvPr/>
        </p:nvSpPr>
        <p:spPr>
          <a:xfrm>
            <a:off x="6143623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로그인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0DF8A9-C927-4616-ACEF-14940998170C}"/>
              </a:ext>
            </a:extLst>
          </p:cNvPr>
          <p:cNvSpPr/>
          <p:nvPr/>
        </p:nvSpPr>
        <p:spPr>
          <a:xfrm>
            <a:off x="3128251" y="3711420"/>
            <a:ext cx="1914525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>
                    <a:lumMod val="65000"/>
                  </a:schemeClr>
                </a:solidFill>
              </a:rPr>
              <a:t>아이디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52A819-14EC-415A-BD0C-A6BAB9A6F52E}"/>
              </a:ext>
            </a:extLst>
          </p:cNvPr>
          <p:cNvSpPr/>
          <p:nvPr/>
        </p:nvSpPr>
        <p:spPr>
          <a:xfrm>
            <a:off x="3128251" y="4178086"/>
            <a:ext cx="1914525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>
                    <a:lumMod val="65000"/>
                  </a:schemeClr>
                </a:solidFill>
              </a:rPr>
              <a:t>비밀번호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17562D1-32EB-432B-9619-F3C8961A1319}"/>
              </a:ext>
            </a:extLst>
          </p:cNvPr>
          <p:cNvSpPr/>
          <p:nvPr/>
        </p:nvSpPr>
        <p:spPr>
          <a:xfrm>
            <a:off x="5196074" y="3711420"/>
            <a:ext cx="1304023" cy="8668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로그인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F9E3F7A-B3F0-4931-B742-D4EEF932D1F7}"/>
              </a:ext>
            </a:extLst>
          </p:cNvPr>
          <p:cNvSpPr/>
          <p:nvPr/>
        </p:nvSpPr>
        <p:spPr>
          <a:xfrm>
            <a:off x="5196075" y="4813408"/>
            <a:ext cx="1304024" cy="2568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회원가입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42482C6-FDE8-470C-B6AB-344D103C4AD0}"/>
              </a:ext>
            </a:extLst>
          </p:cNvPr>
          <p:cNvSpPr/>
          <p:nvPr/>
        </p:nvSpPr>
        <p:spPr>
          <a:xfrm>
            <a:off x="5196074" y="5176982"/>
            <a:ext cx="1304025" cy="2568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아이디 찾기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14FAA2C-FF21-41AF-839C-B0B886F23F76}"/>
              </a:ext>
            </a:extLst>
          </p:cNvPr>
          <p:cNvSpPr/>
          <p:nvPr/>
        </p:nvSpPr>
        <p:spPr>
          <a:xfrm>
            <a:off x="5196075" y="5561090"/>
            <a:ext cx="1304026" cy="2568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비밀번호 찾기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D2709-29DC-4140-880C-A0CF44F41D28}"/>
              </a:ext>
            </a:extLst>
          </p:cNvPr>
          <p:cNvSpPr txBox="1"/>
          <p:nvPr/>
        </p:nvSpPr>
        <p:spPr>
          <a:xfrm>
            <a:off x="3099674" y="4825110"/>
            <a:ext cx="209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+mn-ea"/>
              </a:rPr>
              <a:t>*</a:t>
            </a:r>
            <a:r>
              <a:rPr lang="ko-KR" altLang="en-US" sz="1100">
                <a:latin typeface="+mn-ea"/>
              </a:rPr>
              <a:t>아직 회원이 아니신가요</a:t>
            </a:r>
            <a:r>
              <a:rPr lang="en-US" altLang="ko-KR" sz="1100">
                <a:latin typeface="+mn-ea"/>
              </a:rPr>
              <a:t>?</a:t>
            </a:r>
            <a:endParaRPr lang="ko-KR" altLang="en-US" sz="110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8B25F9-4C85-4915-B594-FB631A465539}"/>
              </a:ext>
            </a:extLst>
          </p:cNvPr>
          <p:cNvSpPr txBox="1"/>
          <p:nvPr/>
        </p:nvSpPr>
        <p:spPr>
          <a:xfrm>
            <a:off x="3099674" y="5176626"/>
            <a:ext cx="209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+mn-ea"/>
              </a:rPr>
              <a:t>* </a:t>
            </a:r>
            <a:r>
              <a:rPr lang="ko-KR" altLang="en-US" sz="1100">
                <a:latin typeface="+mn-ea"/>
              </a:rPr>
              <a:t>회원 아이디를 잊으셨나요</a:t>
            </a:r>
            <a:r>
              <a:rPr lang="en-US" altLang="ko-KR" sz="1100">
                <a:latin typeface="+mn-ea"/>
              </a:rPr>
              <a:t>?</a:t>
            </a:r>
            <a:endParaRPr lang="ko-KR" altLang="en-US" sz="110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F35646-FE7B-43EE-A4FC-0BB366256239}"/>
              </a:ext>
            </a:extLst>
          </p:cNvPr>
          <p:cNvSpPr txBox="1"/>
          <p:nvPr/>
        </p:nvSpPr>
        <p:spPr>
          <a:xfrm>
            <a:off x="3128251" y="5538633"/>
            <a:ext cx="209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+mn-ea"/>
              </a:rPr>
              <a:t>* </a:t>
            </a:r>
            <a:r>
              <a:rPr lang="ko-KR" altLang="en-US" sz="1100">
                <a:latin typeface="+mn-ea"/>
              </a:rPr>
              <a:t>비밀번호를 잊으셨나요</a:t>
            </a:r>
            <a:r>
              <a:rPr lang="en-US" altLang="ko-KR" sz="1100">
                <a:latin typeface="+mn-ea"/>
              </a:rPr>
              <a:t>?</a:t>
            </a:r>
            <a:endParaRPr lang="ko-KR" altLang="en-US" sz="1100">
              <a:latin typeface="+mn-ea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9C2FDD7-C719-4952-BC52-07129D216380}"/>
              </a:ext>
            </a:extLst>
          </p:cNvPr>
          <p:cNvSpPr/>
          <p:nvPr/>
        </p:nvSpPr>
        <p:spPr>
          <a:xfrm>
            <a:off x="5514474" y="3057831"/>
            <a:ext cx="1258298" cy="2568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비밀번호 찾기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5A0D404-E767-459D-9620-8C6FC9D7580B}"/>
              </a:ext>
            </a:extLst>
          </p:cNvPr>
          <p:cNvSpPr/>
          <p:nvPr/>
        </p:nvSpPr>
        <p:spPr>
          <a:xfrm>
            <a:off x="2768534" y="3024275"/>
            <a:ext cx="1258298" cy="25683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0B2035-22BA-4614-9EE5-03CB211490C8}"/>
              </a:ext>
            </a:extLst>
          </p:cNvPr>
          <p:cNvSpPr/>
          <p:nvPr/>
        </p:nvSpPr>
        <p:spPr>
          <a:xfrm>
            <a:off x="2604375" y="2922142"/>
            <a:ext cx="4289573" cy="351887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5EC565D-5505-417F-BEF8-63C5CFFAF849}"/>
              </a:ext>
            </a:extLst>
          </p:cNvPr>
          <p:cNvSpPr/>
          <p:nvPr/>
        </p:nvSpPr>
        <p:spPr>
          <a:xfrm>
            <a:off x="2604375" y="1926086"/>
            <a:ext cx="4289573" cy="8809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14892F1-E83D-44E4-9B44-CFF25AC25388}"/>
              </a:ext>
            </a:extLst>
          </p:cNvPr>
          <p:cNvSpPr/>
          <p:nvPr/>
        </p:nvSpPr>
        <p:spPr>
          <a:xfrm>
            <a:off x="4147874" y="3036549"/>
            <a:ext cx="1258298" cy="25683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tx1"/>
                </a:solidFill>
              </a:rPr>
              <a:t>아이디 찾기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3379D10-2E79-47C8-9E61-0AF55C7B5386}"/>
              </a:ext>
            </a:extLst>
          </p:cNvPr>
          <p:cNvSpPr/>
          <p:nvPr/>
        </p:nvSpPr>
        <p:spPr>
          <a:xfrm>
            <a:off x="299984" y="1031845"/>
            <a:ext cx="8836387" cy="5339107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6E8B815-BF90-42F8-A6BB-546C8562DE9D}"/>
              </a:ext>
            </a:extLst>
          </p:cNvPr>
          <p:cNvSpPr/>
          <p:nvPr/>
        </p:nvSpPr>
        <p:spPr>
          <a:xfrm>
            <a:off x="721246" y="1956739"/>
            <a:ext cx="2805531" cy="411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DA6B322-E49C-4E91-AAE3-CF3FDCE88C35}"/>
              </a:ext>
            </a:extLst>
          </p:cNvPr>
          <p:cNvSpPr/>
          <p:nvPr/>
        </p:nvSpPr>
        <p:spPr>
          <a:xfrm>
            <a:off x="3128251" y="1956739"/>
            <a:ext cx="398526" cy="3505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50840E5-D4FB-4B4D-9B36-FE502A1E631B}"/>
              </a:ext>
            </a:extLst>
          </p:cNvPr>
          <p:cNvSpPr txBox="1"/>
          <p:nvPr/>
        </p:nvSpPr>
        <p:spPr>
          <a:xfrm>
            <a:off x="939333" y="2654754"/>
            <a:ext cx="23259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>
                <a:latin typeface="+mn-ea"/>
              </a:rPr>
              <a:t>비밀번호 찾기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14E3D7-1FBF-4157-A396-37428ECBB0BF}"/>
              </a:ext>
            </a:extLst>
          </p:cNvPr>
          <p:cNvSpPr txBox="1"/>
          <p:nvPr/>
        </p:nvSpPr>
        <p:spPr>
          <a:xfrm>
            <a:off x="1199047" y="3275187"/>
            <a:ext cx="1712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E-mail </a:t>
            </a:r>
            <a:r>
              <a:rPr lang="ko-KR" altLang="en-US" sz="900"/>
              <a:t>주소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9AB5C0C0-16A1-465B-9C8F-899CE11A86D6}"/>
              </a:ext>
            </a:extLst>
          </p:cNvPr>
          <p:cNvSpPr/>
          <p:nvPr/>
        </p:nvSpPr>
        <p:spPr>
          <a:xfrm>
            <a:off x="961044" y="5206413"/>
            <a:ext cx="2325933" cy="6219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비밀번호 찾기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6B05D3A-CAA9-48F1-ADBB-634C617C21B3}"/>
              </a:ext>
            </a:extLst>
          </p:cNvPr>
          <p:cNvSpPr/>
          <p:nvPr/>
        </p:nvSpPr>
        <p:spPr>
          <a:xfrm>
            <a:off x="2738256" y="1956740"/>
            <a:ext cx="398526" cy="3528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ㅁ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B80A808-E15B-47BC-9FF0-2397613032E0}"/>
              </a:ext>
            </a:extLst>
          </p:cNvPr>
          <p:cNvSpPr/>
          <p:nvPr/>
        </p:nvSpPr>
        <p:spPr>
          <a:xfrm>
            <a:off x="2370252" y="1954520"/>
            <a:ext cx="398526" cy="3548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ㅡ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BBECB36-AB76-4F77-9035-2867C22C252D}"/>
              </a:ext>
            </a:extLst>
          </p:cNvPr>
          <p:cNvCxnSpPr/>
          <p:nvPr/>
        </p:nvCxnSpPr>
        <p:spPr>
          <a:xfrm>
            <a:off x="721246" y="2307854"/>
            <a:ext cx="2805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9DC55D9-A615-46F1-A2D4-888AE98A1BD3}"/>
              </a:ext>
            </a:extLst>
          </p:cNvPr>
          <p:cNvSpPr txBox="1"/>
          <p:nvPr/>
        </p:nvSpPr>
        <p:spPr>
          <a:xfrm>
            <a:off x="1166174" y="3566867"/>
            <a:ext cx="1712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등록된 휴대폰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62BFF8B-D3BA-4C93-8CE9-3F10C975069B}"/>
              </a:ext>
            </a:extLst>
          </p:cNvPr>
          <p:cNvSpPr/>
          <p:nvPr/>
        </p:nvSpPr>
        <p:spPr>
          <a:xfrm>
            <a:off x="923212" y="3914250"/>
            <a:ext cx="1087928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>
                    <a:lumMod val="65000"/>
                  </a:schemeClr>
                </a:solidFill>
              </a:rPr>
              <a:t>이름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784C216-06DE-41F0-8E41-BFD46416D507}"/>
              </a:ext>
            </a:extLst>
          </p:cNvPr>
          <p:cNvSpPr/>
          <p:nvPr/>
        </p:nvSpPr>
        <p:spPr>
          <a:xfrm>
            <a:off x="923212" y="4557085"/>
            <a:ext cx="1087928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>
                    <a:lumMod val="65000"/>
                  </a:schemeClr>
                </a:solidFill>
              </a:rPr>
              <a:t>아이디</a:t>
            </a:r>
            <a:r>
              <a:rPr lang="en-US" altLang="ko-KR" sz="11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1100">
                <a:solidFill>
                  <a:schemeClr val="bg1">
                    <a:lumMod val="65000"/>
                  </a:schemeClr>
                </a:solidFill>
              </a:rPr>
              <a:t>이메일</a:t>
            </a:r>
            <a:r>
              <a:rPr lang="en-US" altLang="ko-KR" sz="110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sz="11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130F02C-74CE-42E7-8854-5402B0B0B1F4}"/>
              </a:ext>
            </a:extLst>
          </p:cNvPr>
          <p:cNvSpPr/>
          <p:nvPr/>
        </p:nvSpPr>
        <p:spPr>
          <a:xfrm>
            <a:off x="2048853" y="3915103"/>
            <a:ext cx="1275369" cy="390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5C35C67-3091-4BCF-A3D1-1D9868BF9700}"/>
              </a:ext>
            </a:extLst>
          </p:cNvPr>
          <p:cNvSpPr/>
          <p:nvPr/>
        </p:nvSpPr>
        <p:spPr>
          <a:xfrm>
            <a:off x="2048853" y="4557937"/>
            <a:ext cx="1275369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E11ECCD-8A43-4323-8A55-59237CD17F1E}"/>
              </a:ext>
            </a:extLst>
          </p:cNvPr>
          <p:cNvSpPr txBox="1"/>
          <p:nvPr/>
        </p:nvSpPr>
        <p:spPr>
          <a:xfrm>
            <a:off x="1105957" y="3007973"/>
            <a:ext cx="2222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비밀번호 찾기 방법을 선택해주세요</a:t>
            </a:r>
            <a:r>
              <a:rPr lang="en-US" altLang="ko-KR" sz="900"/>
              <a:t>.</a:t>
            </a:r>
            <a:endParaRPr lang="ko-KR" altLang="en-US" sz="900"/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51BD9CAF-81B5-450B-AA3E-06FBDFB68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47" y="3015966"/>
            <a:ext cx="240558" cy="183033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32ED7312-BB31-4C5B-A9AB-67FD8CDED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298" y="3283748"/>
            <a:ext cx="256256" cy="233308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E7D33BA1-0751-400D-8E65-A71466A58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670" y="3585268"/>
            <a:ext cx="223811" cy="212431"/>
          </a:xfrm>
          <a:prstGeom prst="rect">
            <a:avLst/>
          </a:prstGeom>
        </p:spPr>
      </p:pic>
      <p:sp>
        <p:nvSpPr>
          <p:cNvPr id="84" name="화살표: 오른쪽 83">
            <a:extLst>
              <a:ext uri="{FF2B5EF4-FFF2-40B4-BE49-F238E27FC236}">
                <a16:creationId xmlns:a16="http://schemas.microsoft.com/office/drawing/2014/main" id="{E889CF5F-90FD-486C-B73A-29EF184E622E}"/>
              </a:ext>
            </a:extLst>
          </p:cNvPr>
          <p:cNvSpPr/>
          <p:nvPr/>
        </p:nvSpPr>
        <p:spPr>
          <a:xfrm>
            <a:off x="4085513" y="3406059"/>
            <a:ext cx="1019664" cy="877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33B6FC5-4913-48EC-8D1E-E10748089D7C}"/>
              </a:ext>
            </a:extLst>
          </p:cNvPr>
          <p:cNvSpPr/>
          <p:nvPr/>
        </p:nvSpPr>
        <p:spPr>
          <a:xfrm>
            <a:off x="5628613" y="1923184"/>
            <a:ext cx="2805531" cy="2112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1F4E10A-19B8-4A78-A4D5-7D3160E176C6}"/>
              </a:ext>
            </a:extLst>
          </p:cNvPr>
          <p:cNvSpPr/>
          <p:nvPr/>
        </p:nvSpPr>
        <p:spPr>
          <a:xfrm>
            <a:off x="8035618" y="1923183"/>
            <a:ext cx="398526" cy="3505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C0E31E2-895A-4A92-9E80-3C5DCF077257}"/>
              </a:ext>
            </a:extLst>
          </p:cNvPr>
          <p:cNvSpPr/>
          <p:nvPr/>
        </p:nvSpPr>
        <p:spPr>
          <a:xfrm>
            <a:off x="7645623" y="1923184"/>
            <a:ext cx="398526" cy="3528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ㅁ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899DBCC-6681-414E-AEA8-6F1344EF2252}"/>
              </a:ext>
            </a:extLst>
          </p:cNvPr>
          <p:cNvSpPr/>
          <p:nvPr/>
        </p:nvSpPr>
        <p:spPr>
          <a:xfrm>
            <a:off x="7277619" y="1920964"/>
            <a:ext cx="398526" cy="3548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ㅡ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13D10107-9F2A-42F6-84AE-E3EC2E3FC743}"/>
              </a:ext>
            </a:extLst>
          </p:cNvPr>
          <p:cNvCxnSpPr/>
          <p:nvPr/>
        </p:nvCxnSpPr>
        <p:spPr>
          <a:xfrm>
            <a:off x="5628613" y="2274298"/>
            <a:ext cx="2805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D713250-E01B-47C1-A40F-610BAF75165B}"/>
              </a:ext>
            </a:extLst>
          </p:cNvPr>
          <p:cNvSpPr txBox="1"/>
          <p:nvPr/>
        </p:nvSpPr>
        <p:spPr>
          <a:xfrm>
            <a:off x="5654082" y="2617696"/>
            <a:ext cx="27981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FiveBrothers@gamil.com</a:t>
            </a:r>
            <a:r>
              <a:rPr lang="ko-KR" altLang="en-US" sz="1100" b="1"/>
              <a:t>으로 </a:t>
            </a:r>
            <a:endParaRPr lang="en-US" altLang="ko-KR" sz="1100" b="1"/>
          </a:p>
          <a:p>
            <a:r>
              <a:rPr lang="ko-KR" altLang="en-US" sz="1100" b="1"/>
              <a:t>비밀번호 재설정 이메일을 발송하였습니다</a:t>
            </a:r>
            <a:r>
              <a:rPr lang="en-US" altLang="ko-KR" sz="1100" b="1"/>
              <a:t>.</a:t>
            </a:r>
          </a:p>
          <a:p>
            <a:endParaRPr lang="en-US" altLang="ko-KR" sz="1100" b="1"/>
          </a:p>
          <a:p>
            <a:r>
              <a:rPr lang="ko-KR" altLang="en-US" sz="900"/>
              <a:t>이메일을 받지 못하셨나요</a:t>
            </a:r>
            <a:r>
              <a:rPr lang="en-US" altLang="ko-KR" sz="900"/>
              <a:t>?</a:t>
            </a:r>
          </a:p>
          <a:p>
            <a:r>
              <a:rPr lang="ko-KR" altLang="en-US" sz="900"/>
              <a:t>스팸함을 확인해보시거나</a:t>
            </a:r>
            <a:r>
              <a:rPr lang="en-US" altLang="ko-KR" sz="900"/>
              <a:t>, </a:t>
            </a:r>
            <a:r>
              <a:rPr lang="ko-KR" altLang="en-US" sz="900"/>
              <a:t>입력하신 이름과 아이디</a:t>
            </a:r>
            <a:r>
              <a:rPr lang="en-US" altLang="ko-KR" sz="900"/>
              <a:t>(</a:t>
            </a:r>
            <a:r>
              <a:rPr lang="ko-KR" altLang="en-US" sz="900"/>
              <a:t>이메일</a:t>
            </a:r>
            <a:r>
              <a:rPr lang="en-US" altLang="ko-KR" sz="900"/>
              <a:t>)</a:t>
            </a:r>
            <a:r>
              <a:rPr lang="ko-KR" altLang="en-US" sz="900"/>
              <a:t>이</a:t>
            </a:r>
            <a:r>
              <a:rPr lang="en-US" altLang="ko-KR" sz="900"/>
              <a:t>(</a:t>
            </a:r>
            <a:r>
              <a:rPr lang="ko-KR" altLang="en-US" sz="900"/>
              <a:t>가</a:t>
            </a:r>
            <a:r>
              <a:rPr lang="en-US" altLang="ko-KR" sz="900"/>
              <a:t>) </a:t>
            </a:r>
            <a:r>
              <a:rPr lang="ko-KR" altLang="en-US" sz="900"/>
              <a:t>회원정보와 일치하는지 확인해주세요</a:t>
            </a:r>
            <a:r>
              <a:rPr lang="en-US" altLang="ko-KR" sz="900"/>
              <a:t>.</a:t>
            </a:r>
            <a:endParaRPr lang="ko-KR" altLang="en-US" sz="90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35DB9E5-CA2D-498B-9013-BF0939688484}"/>
              </a:ext>
            </a:extLst>
          </p:cNvPr>
          <p:cNvSpPr/>
          <p:nvPr/>
        </p:nvSpPr>
        <p:spPr>
          <a:xfrm>
            <a:off x="5628613" y="4099563"/>
            <a:ext cx="2805531" cy="2215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D2B70F4-1A72-4CC3-A651-1AE2E4212367}"/>
              </a:ext>
            </a:extLst>
          </p:cNvPr>
          <p:cNvSpPr/>
          <p:nvPr/>
        </p:nvSpPr>
        <p:spPr>
          <a:xfrm>
            <a:off x="8035618" y="4099562"/>
            <a:ext cx="398526" cy="3505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C477F5F-D45C-46CF-808A-87874CD80269}"/>
              </a:ext>
            </a:extLst>
          </p:cNvPr>
          <p:cNvSpPr/>
          <p:nvPr/>
        </p:nvSpPr>
        <p:spPr>
          <a:xfrm>
            <a:off x="7645623" y="4099563"/>
            <a:ext cx="398526" cy="3528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ㅁ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569480A-DAF5-4C87-80F6-74BC5D242758}"/>
              </a:ext>
            </a:extLst>
          </p:cNvPr>
          <p:cNvSpPr/>
          <p:nvPr/>
        </p:nvSpPr>
        <p:spPr>
          <a:xfrm>
            <a:off x="7277619" y="4097343"/>
            <a:ext cx="398526" cy="3548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ㅡ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3F9F94E-E6AB-4D63-98A7-413E51E58FC1}"/>
              </a:ext>
            </a:extLst>
          </p:cNvPr>
          <p:cNvCxnSpPr/>
          <p:nvPr/>
        </p:nvCxnSpPr>
        <p:spPr>
          <a:xfrm>
            <a:off x="5628613" y="4450677"/>
            <a:ext cx="2805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E36EACA-22C9-454A-98CE-C7E2DC9A9BD0}"/>
              </a:ext>
            </a:extLst>
          </p:cNvPr>
          <p:cNvSpPr/>
          <p:nvPr/>
        </p:nvSpPr>
        <p:spPr>
          <a:xfrm>
            <a:off x="5847879" y="4698280"/>
            <a:ext cx="1087928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>
                    <a:lumMod val="65000"/>
                  </a:schemeClr>
                </a:solidFill>
              </a:rPr>
              <a:t>이름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057B38F-7BB7-41BC-966B-994835AFCFFC}"/>
              </a:ext>
            </a:extLst>
          </p:cNvPr>
          <p:cNvSpPr/>
          <p:nvPr/>
        </p:nvSpPr>
        <p:spPr>
          <a:xfrm>
            <a:off x="5847879" y="5542451"/>
            <a:ext cx="1087928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>
                    <a:lumMod val="65000"/>
                  </a:schemeClr>
                </a:solidFill>
              </a:rPr>
              <a:t>아이디</a:t>
            </a:r>
            <a:r>
              <a:rPr lang="en-US" altLang="ko-KR" sz="11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1100">
                <a:solidFill>
                  <a:schemeClr val="bg1">
                    <a:lumMod val="65000"/>
                  </a:schemeClr>
                </a:solidFill>
              </a:rPr>
              <a:t>이메일</a:t>
            </a:r>
            <a:r>
              <a:rPr lang="en-US" altLang="ko-KR" sz="110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sz="11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24912EB-87A1-486D-B537-4ED4A65D74C9}"/>
              </a:ext>
            </a:extLst>
          </p:cNvPr>
          <p:cNvSpPr/>
          <p:nvPr/>
        </p:nvSpPr>
        <p:spPr>
          <a:xfrm>
            <a:off x="6973520" y="4707522"/>
            <a:ext cx="1275369" cy="390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4E7C4FF-3A31-4895-A71F-EA3203A61627}"/>
              </a:ext>
            </a:extLst>
          </p:cNvPr>
          <p:cNvSpPr/>
          <p:nvPr/>
        </p:nvSpPr>
        <p:spPr>
          <a:xfrm>
            <a:off x="6973520" y="5543303"/>
            <a:ext cx="1275369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9113EB44-30A1-4BD6-8053-8BC8D2BCE3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1168" y="5238837"/>
            <a:ext cx="201449" cy="190153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3874C57B-9A7D-43E3-9424-77FC4BD2F939}"/>
              </a:ext>
            </a:extLst>
          </p:cNvPr>
          <p:cNvSpPr txBox="1"/>
          <p:nvPr/>
        </p:nvSpPr>
        <p:spPr>
          <a:xfrm>
            <a:off x="6070228" y="5198347"/>
            <a:ext cx="2124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이름을 입력해주세요</a:t>
            </a:r>
            <a:r>
              <a:rPr lang="en-US" altLang="ko-KR" sz="1100">
                <a:solidFill>
                  <a:srgbClr val="FF0000"/>
                </a:solidFill>
              </a:rPr>
              <a:t>.</a:t>
            </a:r>
            <a:endParaRPr lang="ko-KR" altLang="en-US" sz="1100">
              <a:solidFill>
                <a:srgbClr val="FF0000"/>
              </a:solidFill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A2598EA1-55CE-419B-94D5-2BCDFCA02C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0505" y="6038159"/>
            <a:ext cx="201449" cy="190153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E2489F74-8692-4D12-92AF-2552035AF2DB}"/>
              </a:ext>
            </a:extLst>
          </p:cNvPr>
          <p:cNvSpPr txBox="1"/>
          <p:nvPr/>
        </p:nvSpPr>
        <p:spPr>
          <a:xfrm>
            <a:off x="6049565" y="5997669"/>
            <a:ext cx="2274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아이디</a:t>
            </a:r>
            <a:r>
              <a:rPr lang="en-US" altLang="ko-KR" sz="1100">
                <a:solidFill>
                  <a:srgbClr val="FF0000"/>
                </a:solidFill>
              </a:rPr>
              <a:t>(</a:t>
            </a:r>
            <a:r>
              <a:rPr lang="ko-KR" altLang="en-US" sz="1100">
                <a:solidFill>
                  <a:srgbClr val="FF0000"/>
                </a:solidFill>
              </a:rPr>
              <a:t>이메일</a:t>
            </a:r>
            <a:r>
              <a:rPr lang="en-US" altLang="ko-KR" sz="1100">
                <a:solidFill>
                  <a:srgbClr val="FF0000"/>
                </a:solidFill>
              </a:rPr>
              <a:t>)</a:t>
            </a:r>
            <a:r>
              <a:rPr lang="ko-KR" altLang="en-US" sz="1100">
                <a:solidFill>
                  <a:srgbClr val="FF0000"/>
                </a:solidFill>
              </a:rPr>
              <a:t>을 입력해주세요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6D09A7D-5BE6-40E8-A12A-5C41B00E3850}"/>
              </a:ext>
            </a:extLst>
          </p:cNvPr>
          <p:cNvSpPr txBox="1"/>
          <p:nvPr/>
        </p:nvSpPr>
        <p:spPr>
          <a:xfrm>
            <a:off x="9153526" y="1312119"/>
            <a:ext cx="2702718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로그인화면 내에 비밀번호 찾기 화면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5A3C054-D2C5-4725-854D-BA4E7B387013}"/>
              </a:ext>
            </a:extLst>
          </p:cNvPr>
          <p:cNvSpPr/>
          <p:nvPr/>
        </p:nvSpPr>
        <p:spPr>
          <a:xfrm>
            <a:off x="685490" y="2360889"/>
            <a:ext cx="2888784" cy="3825562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0981643-05E4-4AB3-A406-57F283C64081}"/>
              </a:ext>
            </a:extLst>
          </p:cNvPr>
          <p:cNvSpPr/>
          <p:nvPr/>
        </p:nvSpPr>
        <p:spPr>
          <a:xfrm>
            <a:off x="5551535" y="2335183"/>
            <a:ext cx="2985743" cy="1722268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B20BE4E-121D-43D0-AEB2-7A7922F6546D}"/>
              </a:ext>
            </a:extLst>
          </p:cNvPr>
          <p:cNvSpPr/>
          <p:nvPr/>
        </p:nvSpPr>
        <p:spPr>
          <a:xfrm>
            <a:off x="5530005" y="4545606"/>
            <a:ext cx="3028985" cy="1811689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419EA2F-B482-4ACC-ABC3-140C0E2AD2FA}"/>
              </a:ext>
            </a:extLst>
          </p:cNvPr>
          <p:cNvSpPr/>
          <p:nvPr/>
        </p:nvSpPr>
        <p:spPr>
          <a:xfrm>
            <a:off x="324645" y="2343572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1</a:t>
            </a:r>
            <a:endParaRPr lang="ko-KR" altLang="en-US" sz="1500" b="1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89E2D92-29A1-42B6-9E54-4CAEC4800BDF}"/>
              </a:ext>
            </a:extLst>
          </p:cNvPr>
          <p:cNvSpPr/>
          <p:nvPr/>
        </p:nvSpPr>
        <p:spPr>
          <a:xfrm>
            <a:off x="5173024" y="2316538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2</a:t>
            </a:r>
            <a:endParaRPr lang="ko-KR" altLang="en-US" sz="1500" b="1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2D754C2-C77D-43CE-B75F-E5778C00ADCB}"/>
              </a:ext>
            </a:extLst>
          </p:cNvPr>
          <p:cNvSpPr/>
          <p:nvPr/>
        </p:nvSpPr>
        <p:spPr>
          <a:xfrm>
            <a:off x="5136791" y="4529005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3</a:t>
            </a:r>
            <a:endParaRPr lang="ko-KR" altLang="en-US" sz="1500" b="1"/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90A630C7-E930-4B73-9735-2A67B56BE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690590"/>
              </p:ext>
            </p:extLst>
          </p:nvPr>
        </p:nvGraphicFramePr>
        <p:xfrm>
          <a:off x="9136371" y="2504816"/>
          <a:ext cx="2719874" cy="386613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98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이메일 주소 찾기 및 등록된 휴대폰으로 찾기를 설정할 수 있으며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이름 및 아이디를 입력한 후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비밀번호 찾기 버튼을 통해 진행할 수 있음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정상적으로 입력된 값이라면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해당 이메일주소로 비밀번호 재설정 값 전송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이름 및 아이디 이메일 값이 미입력 상태에서 비밀번호 찾기 버튼 클릭 시 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이름을 입력해주세요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또는 아이디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을 입력해주세요 표시</a:t>
                      </a:r>
                    </a:p>
                    <a:p>
                      <a:pPr algn="l" latinLnBrk="1"/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57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25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084931"/>
                  </a:ext>
                </a:extLst>
              </a:tr>
              <a:tr h="29425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94118"/>
                  </a:ext>
                </a:extLst>
              </a:tr>
              <a:tr h="29425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271885"/>
                  </a:ext>
                </a:extLst>
              </a:tr>
              <a:tr h="29425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9324249"/>
                  </a:ext>
                </a:extLst>
              </a:tr>
            </a:tbl>
          </a:graphicData>
        </a:graphic>
      </p:graphicFrame>
      <p:sp>
        <p:nvSpPr>
          <p:cNvPr id="104" name="TextBox 103">
            <a:extLst>
              <a:ext uri="{FF2B5EF4-FFF2-40B4-BE49-F238E27FC236}">
                <a16:creationId xmlns:a16="http://schemas.microsoft.com/office/drawing/2014/main" id="{EDBEEEC9-2AAE-46B0-B49B-52E02BC7E639}"/>
              </a:ext>
            </a:extLst>
          </p:cNvPr>
          <p:cNvSpPr txBox="1"/>
          <p:nvPr/>
        </p:nvSpPr>
        <p:spPr>
          <a:xfrm>
            <a:off x="5576887" y="6561718"/>
            <a:ext cx="1038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48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C6E5EA-1137-4881-9F45-950DCB697D50}"/>
              </a:ext>
            </a:extLst>
          </p:cNvPr>
          <p:cNvSpPr/>
          <p:nvPr/>
        </p:nvSpPr>
        <p:spPr>
          <a:xfrm>
            <a:off x="514350" y="1296245"/>
            <a:ext cx="1702590" cy="4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로고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CB7B184-39E8-470B-B22A-B7A20532D156}"/>
              </a:ext>
            </a:extLst>
          </p:cNvPr>
          <p:cNvCxnSpPr>
            <a:cxnSpLocks/>
          </p:cNvCxnSpPr>
          <p:nvPr/>
        </p:nvCxnSpPr>
        <p:spPr>
          <a:xfrm flipV="1">
            <a:off x="2352675" y="1772524"/>
            <a:ext cx="5791200" cy="95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ACAC76CD-9D69-4C61-9C18-F97F9153F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535" y="1352224"/>
            <a:ext cx="371475" cy="333375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643D3CFF-5F18-4B83-A240-80C03871CCB7}"/>
              </a:ext>
            </a:extLst>
          </p:cNvPr>
          <p:cNvGrpSpPr/>
          <p:nvPr/>
        </p:nvGrpSpPr>
        <p:grpSpPr>
          <a:xfrm>
            <a:off x="8305799" y="1381999"/>
            <a:ext cx="390525" cy="400039"/>
            <a:chOff x="7643811" y="1400175"/>
            <a:chExt cx="390525" cy="400039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B2CEEE0-E5A8-4B86-9D47-A0524B5DD26F}"/>
                </a:ext>
              </a:extLst>
            </p:cNvPr>
            <p:cNvSpPr/>
            <p:nvPr/>
          </p:nvSpPr>
          <p:spPr>
            <a:xfrm>
              <a:off x="7643811" y="1400175"/>
              <a:ext cx="390525" cy="4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1EF51A3-BDAE-4BEB-B934-6591382B58CA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2876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F2F83D8B-40AC-4563-B93E-BFC394D58A70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9781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4608BC7A-9913-43B8-A6A7-C614DF83AEEB}"/>
                </a:ext>
              </a:extLst>
            </p:cNvPr>
            <p:cNvCxnSpPr>
              <a:cxnSpLocks/>
            </p:cNvCxnSpPr>
            <p:nvPr/>
          </p:nvCxnSpPr>
          <p:spPr>
            <a:xfrm>
              <a:off x="7712865" y="1679963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D760E2D-49A7-49A9-A292-B35F349A4081}"/>
              </a:ext>
            </a:extLst>
          </p:cNvPr>
          <p:cNvSpPr txBox="1"/>
          <p:nvPr/>
        </p:nvSpPr>
        <p:spPr>
          <a:xfrm>
            <a:off x="6096000" y="1089884"/>
            <a:ext cx="2735874" cy="20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  회원가입   마이페이지   장바구니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C34E105-54DA-4F39-9A05-D79C9906DB1A}"/>
              </a:ext>
            </a:extLst>
          </p:cNvPr>
          <p:cNvCxnSpPr>
            <a:cxnSpLocks/>
          </p:cNvCxnSpPr>
          <p:nvPr/>
        </p:nvCxnSpPr>
        <p:spPr>
          <a:xfrm>
            <a:off x="7349092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6C6C903-DD7C-46EB-A76D-567EE72E5F8F}"/>
              </a:ext>
            </a:extLst>
          </p:cNvPr>
          <p:cNvCxnSpPr>
            <a:cxnSpLocks/>
          </p:cNvCxnSpPr>
          <p:nvPr/>
        </p:nvCxnSpPr>
        <p:spPr>
          <a:xfrm>
            <a:off x="7800537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870DD0D-D014-4673-A0A6-FA050F56EB77}"/>
              </a:ext>
            </a:extLst>
          </p:cNvPr>
          <p:cNvCxnSpPr>
            <a:cxnSpLocks/>
          </p:cNvCxnSpPr>
          <p:nvPr/>
        </p:nvCxnSpPr>
        <p:spPr>
          <a:xfrm>
            <a:off x="8357780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B62E73-E31E-46B9-8718-9DDE5171E756}"/>
              </a:ext>
            </a:extLst>
          </p:cNvPr>
          <p:cNvSpPr/>
          <p:nvPr/>
        </p:nvSpPr>
        <p:spPr>
          <a:xfrm>
            <a:off x="1552574" y="554256"/>
            <a:ext cx="2750978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 찾기 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등록된 휴대폰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F3F021-EFC8-4253-940E-98EC90B77734}"/>
              </a:ext>
            </a:extLst>
          </p:cNvPr>
          <p:cNvSpPr/>
          <p:nvPr/>
        </p:nvSpPr>
        <p:spPr>
          <a:xfrm>
            <a:off x="6143623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로그인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0DF8A9-C927-4616-ACEF-14940998170C}"/>
              </a:ext>
            </a:extLst>
          </p:cNvPr>
          <p:cNvSpPr/>
          <p:nvPr/>
        </p:nvSpPr>
        <p:spPr>
          <a:xfrm>
            <a:off x="3128251" y="3711420"/>
            <a:ext cx="1914525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>
                    <a:lumMod val="65000"/>
                  </a:schemeClr>
                </a:solidFill>
              </a:rPr>
              <a:t>아이디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52A819-14EC-415A-BD0C-A6BAB9A6F52E}"/>
              </a:ext>
            </a:extLst>
          </p:cNvPr>
          <p:cNvSpPr/>
          <p:nvPr/>
        </p:nvSpPr>
        <p:spPr>
          <a:xfrm>
            <a:off x="3128251" y="4178086"/>
            <a:ext cx="1914525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>
                    <a:lumMod val="65000"/>
                  </a:schemeClr>
                </a:solidFill>
              </a:rPr>
              <a:t>비밀번호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17562D1-32EB-432B-9619-F3C8961A1319}"/>
              </a:ext>
            </a:extLst>
          </p:cNvPr>
          <p:cNvSpPr/>
          <p:nvPr/>
        </p:nvSpPr>
        <p:spPr>
          <a:xfrm>
            <a:off x="5196074" y="3711420"/>
            <a:ext cx="1304023" cy="8668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로그인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F9E3F7A-B3F0-4931-B742-D4EEF932D1F7}"/>
              </a:ext>
            </a:extLst>
          </p:cNvPr>
          <p:cNvSpPr/>
          <p:nvPr/>
        </p:nvSpPr>
        <p:spPr>
          <a:xfrm>
            <a:off x="5196075" y="4813408"/>
            <a:ext cx="1304024" cy="2568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회원가입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42482C6-FDE8-470C-B6AB-344D103C4AD0}"/>
              </a:ext>
            </a:extLst>
          </p:cNvPr>
          <p:cNvSpPr/>
          <p:nvPr/>
        </p:nvSpPr>
        <p:spPr>
          <a:xfrm>
            <a:off x="5196074" y="5176982"/>
            <a:ext cx="1304025" cy="2568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아이디 찾기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14FAA2C-FF21-41AF-839C-B0B886F23F76}"/>
              </a:ext>
            </a:extLst>
          </p:cNvPr>
          <p:cNvSpPr/>
          <p:nvPr/>
        </p:nvSpPr>
        <p:spPr>
          <a:xfrm>
            <a:off x="5196075" y="5561090"/>
            <a:ext cx="1304026" cy="2568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비밀번호 찾기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D2709-29DC-4140-880C-A0CF44F41D28}"/>
              </a:ext>
            </a:extLst>
          </p:cNvPr>
          <p:cNvSpPr txBox="1"/>
          <p:nvPr/>
        </p:nvSpPr>
        <p:spPr>
          <a:xfrm>
            <a:off x="3099674" y="4825110"/>
            <a:ext cx="209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+mn-ea"/>
              </a:rPr>
              <a:t>*</a:t>
            </a:r>
            <a:r>
              <a:rPr lang="ko-KR" altLang="en-US" sz="1100">
                <a:latin typeface="+mn-ea"/>
              </a:rPr>
              <a:t>아직 회원이 아니신가요</a:t>
            </a:r>
            <a:r>
              <a:rPr lang="en-US" altLang="ko-KR" sz="1100">
                <a:latin typeface="+mn-ea"/>
              </a:rPr>
              <a:t>?</a:t>
            </a:r>
            <a:endParaRPr lang="ko-KR" altLang="en-US" sz="110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8B25F9-4C85-4915-B594-FB631A465539}"/>
              </a:ext>
            </a:extLst>
          </p:cNvPr>
          <p:cNvSpPr txBox="1"/>
          <p:nvPr/>
        </p:nvSpPr>
        <p:spPr>
          <a:xfrm>
            <a:off x="3099674" y="5176626"/>
            <a:ext cx="209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+mn-ea"/>
              </a:rPr>
              <a:t>* </a:t>
            </a:r>
            <a:r>
              <a:rPr lang="ko-KR" altLang="en-US" sz="1100">
                <a:latin typeface="+mn-ea"/>
              </a:rPr>
              <a:t>회원 아이디를 잊으셨나요</a:t>
            </a:r>
            <a:r>
              <a:rPr lang="en-US" altLang="ko-KR" sz="1100">
                <a:latin typeface="+mn-ea"/>
              </a:rPr>
              <a:t>?</a:t>
            </a:r>
            <a:endParaRPr lang="ko-KR" altLang="en-US" sz="110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F35646-FE7B-43EE-A4FC-0BB366256239}"/>
              </a:ext>
            </a:extLst>
          </p:cNvPr>
          <p:cNvSpPr txBox="1"/>
          <p:nvPr/>
        </p:nvSpPr>
        <p:spPr>
          <a:xfrm>
            <a:off x="3128251" y="5538633"/>
            <a:ext cx="209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+mn-ea"/>
              </a:rPr>
              <a:t>* </a:t>
            </a:r>
            <a:r>
              <a:rPr lang="ko-KR" altLang="en-US" sz="1100">
                <a:latin typeface="+mn-ea"/>
              </a:rPr>
              <a:t>비밀번호를 잊으셨나요</a:t>
            </a:r>
            <a:r>
              <a:rPr lang="en-US" altLang="ko-KR" sz="1100">
                <a:latin typeface="+mn-ea"/>
              </a:rPr>
              <a:t>?</a:t>
            </a:r>
            <a:endParaRPr lang="ko-KR" altLang="en-US" sz="1100">
              <a:latin typeface="+mn-ea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5A0D404-E767-459D-9620-8C6FC9D7580B}"/>
              </a:ext>
            </a:extLst>
          </p:cNvPr>
          <p:cNvSpPr/>
          <p:nvPr/>
        </p:nvSpPr>
        <p:spPr>
          <a:xfrm>
            <a:off x="2768534" y="3024275"/>
            <a:ext cx="1258298" cy="25683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0B2035-22BA-4614-9EE5-03CB211490C8}"/>
              </a:ext>
            </a:extLst>
          </p:cNvPr>
          <p:cNvSpPr/>
          <p:nvPr/>
        </p:nvSpPr>
        <p:spPr>
          <a:xfrm>
            <a:off x="2604375" y="2922142"/>
            <a:ext cx="4289573" cy="351887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5EC565D-5505-417F-BEF8-63C5CFFAF849}"/>
              </a:ext>
            </a:extLst>
          </p:cNvPr>
          <p:cNvSpPr/>
          <p:nvPr/>
        </p:nvSpPr>
        <p:spPr>
          <a:xfrm>
            <a:off x="2604375" y="1926086"/>
            <a:ext cx="4289573" cy="8809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14892F1-E83D-44E4-9B44-CFF25AC25388}"/>
              </a:ext>
            </a:extLst>
          </p:cNvPr>
          <p:cNvSpPr/>
          <p:nvPr/>
        </p:nvSpPr>
        <p:spPr>
          <a:xfrm>
            <a:off x="4147874" y="3036549"/>
            <a:ext cx="1258298" cy="25683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tx1"/>
                </a:solidFill>
              </a:rPr>
              <a:t>아이디 찾기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3379D10-2E79-47C8-9E61-0AF55C7B5386}"/>
              </a:ext>
            </a:extLst>
          </p:cNvPr>
          <p:cNvSpPr/>
          <p:nvPr/>
        </p:nvSpPr>
        <p:spPr>
          <a:xfrm>
            <a:off x="299984" y="1031845"/>
            <a:ext cx="8836387" cy="5339107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6E8B815-BF90-42F8-A6BB-546C8562DE9D}"/>
              </a:ext>
            </a:extLst>
          </p:cNvPr>
          <p:cNvSpPr/>
          <p:nvPr/>
        </p:nvSpPr>
        <p:spPr>
          <a:xfrm>
            <a:off x="721246" y="1956739"/>
            <a:ext cx="2805531" cy="411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DA6B322-E49C-4E91-AAE3-CF3FDCE88C35}"/>
              </a:ext>
            </a:extLst>
          </p:cNvPr>
          <p:cNvSpPr/>
          <p:nvPr/>
        </p:nvSpPr>
        <p:spPr>
          <a:xfrm>
            <a:off x="3128251" y="1956739"/>
            <a:ext cx="398526" cy="3505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50840E5-D4FB-4B4D-9B36-FE502A1E631B}"/>
              </a:ext>
            </a:extLst>
          </p:cNvPr>
          <p:cNvSpPr txBox="1"/>
          <p:nvPr/>
        </p:nvSpPr>
        <p:spPr>
          <a:xfrm>
            <a:off x="939333" y="2654754"/>
            <a:ext cx="23259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>
                <a:latin typeface="+mn-ea"/>
              </a:rPr>
              <a:t>비밀번호 찾기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14E3D7-1FBF-4157-A396-37428ECBB0BF}"/>
              </a:ext>
            </a:extLst>
          </p:cNvPr>
          <p:cNvSpPr txBox="1"/>
          <p:nvPr/>
        </p:nvSpPr>
        <p:spPr>
          <a:xfrm>
            <a:off x="1199047" y="3275187"/>
            <a:ext cx="1712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E-amil</a:t>
            </a:r>
            <a:r>
              <a:rPr lang="ko-KR" altLang="en-US" sz="900"/>
              <a:t>주소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9AB5C0C0-16A1-465B-9C8F-899CE11A86D6}"/>
              </a:ext>
            </a:extLst>
          </p:cNvPr>
          <p:cNvSpPr/>
          <p:nvPr/>
        </p:nvSpPr>
        <p:spPr>
          <a:xfrm>
            <a:off x="961044" y="5206413"/>
            <a:ext cx="2325933" cy="6219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비밀번호 찾기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6B05D3A-CAA9-48F1-ADBB-634C617C21B3}"/>
              </a:ext>
            </a:extLst>
          </p:cNvPr>
          <p:cNvSpPr/>
          <p:nvPr/>
        </p:nvSpPr>
        <p:spPr>
          <a:xfrm>
            <a:off x="2738256" y="1956740"/>
            <a:ext cx="398526" cy="3528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ㅁ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B80A808-E15B-47BC-9FF0-2397613032E0}"/>
              </a:ext>
            </a:extLst>
          </p:cNvPr>
          <p:cNvSpPr/>
          <p:nvPr/>
        </p:nvSpPr>
        <p:spPr>
          <a:xfrm>
            <a:off x="2370252" y="1954520"/>
            <a:ext cx="398526" cy="3548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ㅡ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BBECB36-AB76-4F77-9035-2867C22C252D}"/>
              </a:ext>
            </a:extLst>
          </p:cNvPr>
          <p:cNvCxnSpPr/>
          <p:nvPr/>
        </p:nvCxnSpPr>
        <p:spPr>
          <a:xfrm>
            <a:off x="721246" y="2307854"/>
            <a:ext cx="2805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9DC55D9-A615-46F1-A2D4-888AE98A1BD3}"/>
              </a:ext>
            </a:extLst>
          </p:cNvPr>
          <p:cNvSpPr txBox="1"/>
          <p:nvPr/>
        </p:nvSpPr>
        <p:spPr>
          <a:xfrm>
            <a:off x="1166174" y="3566867"/>
            <a:ext cx="1712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등록된 휴대폰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62BFF8B-D3BA-4C93-8CE9-3F10C975069B}"/>
              </a:ext>
            </a:extLst>
          </p:cNvPr>
          <p:cNvSpPr/>
          <p:nvPr/>
        </p:nvSpPr>
        <p:spPr>
          <a:xfrm>
            <a:off x="923212" y="3905861"/>
            <a:ext cx="1087928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>
                    <a:lumMod val="65000"/>
                  </a:schemeClr>
                </a:solidFill>
              </a:rPr>
              <a:t>이름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784C216-06DE-41F0-8E41-BFD46416D507}"/>
              </a:ext>
            </a:extLst>
          </p:cNvPr>
          <p:cNvSpPr/>
          <p:nvPr/>
        </p:nvSpPr>
        <p:spPr>
          <a:xfrm>
            <a:off x="923212" y="4548696"/>
            <a:ext cx="1087928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>
                    <a:lumMod val="65000"/>
                  </a:schemeClr>
                </a:solidFill>
              </a:rPr>
              <a:t>아이디</a:t>
            </a:r>
            <a:r>
              <a:rPr lang="en-US" altLang="ko-KR" sz="11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1100">
                <a:solidFill>
                  <a:schemeClr val="bg1">
                    <a:lumMod val="65000"/>
                  </a:schemeClr>
                </a:solidFill>
              </a:rPr>
              <a:t>이메일</a:t>
            </a:r>
            <a:r>
              <a:rPr lang="en-US" altLang="ko-KR" sz="110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sz="11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130F02C-74CE-42E7-8854-5402B0B0B1F4}"/>
              </a:ext>
            </a:extLst>
          </p:cNvPr>
          <p:cNvSpPr/>
          <p:nvPr/>
        </p:nvSpPr>
        <p:spPr>
          <a:xfrm>
            <a:off x="2048853" y="3915103"/>
            <a:ext cx="1275369" cy="390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5C35C67-3091-4BCF-A3D1-1D9868BF9700}"/>
              </a:ext>
            </a:extLst>
          </p:cNvPr>
          <p:cNvSpPr/>
          <p:nvPr/>
        </p:nvSpPr>
        <p:spPr>
          <a:xfrm>
            <a:off x="2048853" y="4557937"/>
            <a:ext cx="1275369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E11ECCD-8A43-4323-8A55-59237CD17F1E}"/>
              </a:ext>
            </a:extLst>
          </p:cNvPr>
          <p:cNvSpPr txBox="1"/>
          <p:nvPr/>
        </p:nvSpPr>
        <p:spPr>
          <a:xfrm>
            <a:off x="1105957" y="3007973"/>
            <a:ext cx="2222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비밀번호 찾기 방법을 선택해주세요</a:t>
            </a:r>
            <a:r>
              <a:rPr lang="en-US" altLang="ko-KR" sz="900"/>
              <a:t>.</a:t>
            </a:r>
            <a:endParaRPr lang="ko-KR" altLang="en-US" sz="900"/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51BD9CAF-81B5-450B-AA3E-06FBDFB68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47" y="3015966"/>
            <a:ext cx="240558" cy="183033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32ED7312-BB31-4C5B-A9AB-67FD8CDED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298" y="3594766"/>
            <a:ext cx="256256" cy="233308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E7D33BA1-0751-400D-8E65-A71466A58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063" y="3299636"/>
            <a:ext cx="223811" cy="212431"/>
          </a:xfrm>
          <a:prstGeom prst="rect">
            <a:avLst/>
          </a:prstGeom>
        </p:spPr>
      </p:pic>
      <p:sp>
        <p:nvSpPr>
          <p:cNvPr id="84" name="화살표: 오른쪽 83">
            <a:extLst>
              <a:ext uri="{FF2B5EF4-FFF2-40B4-BE49-F238E27FC236}">
                <a16:creationId xmlns:a16="http://schemas.microsoft.com/office/drawing/2014/main" id="{E889CF5F-90FD-486C-B73A-29EF184E622E}"/>
              </a:ext>
            </a:extLst>
          </p:cNvPr>
          <p:cNvSpPr/>
          <p:nvPr/>
        </p:nvSpPr>
        <p:spPr>
          <a:xfrm>
            <a:off x="4085513" y="3406059"/>
            <a:ext cx="1019664" cy="877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813C664-0D43-4974-98F3-4A08DE72FBA2}"/>
              </a:ext>
            </a:extLst>
          </p:cNvPr>
          <p:cNvSpPr/>
          <p:nvPr/>
        </p:nvSpPr>
        <p:spPr>
          <a:xfrm>
            <a:off x="5596869" y="1936067"/>
            <a:ext cx="2805531" cy="411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EDDF734-31D7-4660-AE91-9C2EF7C36E48}"/>
              </a:ext>
            </a:extLst>
          </p:cNvPr>
          <p:cNvSpPr/>
          <p:nvPr/>
        </p:nvSpPr>
        <p:spPr>
          <a:xfrm>
            <a:off x="8003874" y="1936067"/>
            <a:ext cx="398526" cy="3505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8F0CD8E-D111-41C5-87CC-52AC03774733}"/>
              </a:ext>
            </a:extLst>
          </p:cNvPr>
          <p:cNvSpPr/>
          <p:nvPr/>
        </p:nvSpPr>
        <p:spPr>
          <a:xfrm>
            <a:off x="7613879" y="1936068"/>
            <a:ext cx="398526" cy="3528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ㅁ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42FA5E0-1174-4711-B374-6D2C86172FE8}"/>
              </a:ext>
            </a:extLst>
          </p:cNvPr>
          <p:cNvSpPr/>
          <p:nvPr/>
        </p:nvSpPr>
        <p:spPr>
          <a:xfrm>
            <a:off x="7245875" y="1933848"/>
            <a:ext cx="398526" cy="3548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ㅡ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4BE84723-BEC1-40AD-9E69-B9FC264B2F15}"/>
              </a:ext>
            </a:extLst>
          </p:cNvPr>
          <p:cNvCxnSpPr/>
          <p:nvPr/>
        </p:nvCxnSpPr>
        <p:spPr>
          <a:xfrm>
            <a:off x="5596869" y="2287182"/>
            <a:ext cx="2805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그림 108">
            <a:extLst>
              <a:ext uri="{FF2B5EF4-FFF2-40B4-BE49-F238E27FC236}">
                <a16:creationId xmlns:a16="http://schemas.microsoft.com/office/drawing/2014/main" id="{978056A0-9135-4317-9914-6E1B32ED24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8613" y="2339533"/>
            <a:ext cx="2747654" cy="3624419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4FD6AE40-CE8C-4EEB-BF01-A8B41BEC2422}"/>
              </a:ext>
            </a:extLst>
          </p:cNvPr>
          <p:cNvSpPr txBox="1"/>
          <p:nvPr/>
        </p:nvSpPr>
        <p:spPr>
          <a:xfrm>
            <a:off x="9153526" y="1312119"/>
            <a:ext cx="2702718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로그인화면 내에 비밀번호 찾기 화면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C436786-51CF-493E-926E-8C0C6172ABA6}"/>
              </a:ext>
            </a:extLst>
          </p:cNvPr>
          <p:cNvSpPr/>
          <p:nvPr/>
        </p:nvSpPr>
        <p:spPr>
          <a:xfrm>
            <a:off x="685490" y="2360889"/>
            <a:ext cx="2888784" cy="3825562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507E95C-A3B8-4B2A-B362-26F14A25A4F5}"/>
              </a:ext>
            </a:extLst>
          </p:cNvPr>
          <p:cNvSpPr/>
          <p:nvPr/>
        </p:nvSpPr>
        <p:spPr>
          <a:xfrm>
            <a:off x="324645" y="2335183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1</a:t>
            </a:r>
            <a:endParaRPr lang="ko-KR" altLang="en-US" sz="1500" b="1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69C58500-0F23-477B-A58A-7653BBA6857D}"/>
              </a:ext>
            </a:extLst>
          </p:cNvPr>
          <p:cNvSpPr/>
          <p:nvPr/>
        </p:nvSpPr>
        <p:spPr>
          <a:xfrm>
            <a:off x="5566652" y="2281729"/>
            <a:ext cx="2888784" cy="3825562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0D3C2A0-B820-4F2F-9796-E8B19705AC3A}"/>
              </a:ext>
            </a:extLst>
          </p:cNvPr>
          <p:cNvSpPr/>
          <p:nvPr/>
        </p:nvSpPr>
        <p:spPr>
          <a:xfrm>
            <a:off x="5205807" y="2256023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2</a:t>
            </a:r>
            <a:endParaRPr lang="ko-KR" altLang="en-US" sz="1500" b="1"/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D8FE0220-1D9F-4A4E-A430-673FD158F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133038"/>
              </p:ext>
            </p:extLst>
          </p:nvPr>
        </p:nvGraphicFramePr>
        <p:xfrm>
          <a:off x="9136371" y="2504818"/>
          <a:ext cx="2719874" cy="386151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3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등록된 휴대폰으로 비밀번호 찾기를 진행할 수 있음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이름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을 통해 비밀번호 찾기 버튼 클릭 시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PASS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가 연결됨 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PASS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팝업창을 통해 본인 인증을 진행함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61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61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61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295426"/>
                  </a:ext>
                </a:extLst>
              </a:tr>
              <a:tr h="28661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539851"/>
                  </a:ext>
                </a:extLst>
              </a:tr>
              <a:tr h="28661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57901"/>
                  </a:ext>
                </a:extLst>
              </a:tr>
              <a:tr h="28661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504757"/>
                  </a:ext>
                </a:extLst>
              </a:tr>
              <a:tr h="28661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401443"/>
                  </a:ext>
                </a:extLst>
              </a:tr>
              <a:tr h="28661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287082"/>
                  </a:ext>
                </a:extLst>
              </a:tr>
              <a:tr h="28661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9498481"/>
                  </a:ext>
                </a:extLst>
              </a:tr>
              <a:tr h="28661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249280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5D75772C-D394-4372-81FC-16941D484FB5}"/>
              </a:ext>
            </a:extLst>
          </p:cNvPr>
          <p:cNvSpPr txBox="1"/>
          <p:nvPr/>
        </p:nvSpPr>
        <p:spPr>
          <a:xfrm>
            <a:off x="5576887" y="6561718"/>
            <a:ext cx="1038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0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6B62E73-E31E-46B9-8718-9DDE5171E756}"/>
              </a:ext>
            </a:extLst>
          </p:cNvPr>
          <p:cNvSpPr/>
          <p:nvPr/>
        </p:nvSpPr>
        <p:spPr>
          <a:xfrm>
            <a:off x="1552574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F3F021-EFC8-4253-940E-98EC90B77734}"/>
              </a:ext>
            </a:extLst>
          </p:cNvPr>
          <p:cNvSpPr/>
          <p:nvPr/>
        </p:nvSpPr>
        <p:spPr>
          <a:xfrm>
            <a:off x="6143623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회원가입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5EC565D-5505-417F-BEF8-63C5CFFAF849}"/>
              </a:ext>
            </a:extLst>
          </p:cNvPr>
          <p:cNvSpPr/>
          <p:nvPr/>
        </p:nvSpPr>
        <p:spPr>
          <a:xfrm>
            <a:off x="2604375" y="2070796"/>
            <a:ext cx="4828271" cy="8809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500" b="1">
                <a:solidFill>
                  <a:schemeClr val="tx1"/>
                </a:solidFill>
              </a:rPr>
              <a:t>회원가입 하기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6C34FCB-2301-4B67-95B5-A00967FABC13}"/>
              </a:ext>
            </a:extLst>
          </p:cNvPr>
          <p:cNvCxnSpPr>
            <a:cxnSpLocks/>
          </p:cNvCxnSpPr>
          <p:nvPr/>
        </p:nvCxnSpPr>
        <p:spPr>
          <a:xfrm flipV="1">
            <a:off x="2352675" y="1772524"/>
            <a:ext cx="5791200" cy="95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1DF04F3-5FBB-49B7-B7F1-997563041486}"/>
              </a:ext>
            </a:extLst>
          </p:cNvPr>
          <p:cNvGrpSpPr/>
          <p:nvPr/>
        </p:nvGrpSpPr>
        <p:grpSpPr>
          <a:xfrm>
            <a:off x="8305799" y="1381999"/>
            <a:ext cx="390525" cy="400039"/>
            <a:chOff x="7643811" y="1400175"/>
            <a:chExt cx="390525" cy="400039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D1FC16B-5E23-4DE3-B853-1FF75BA82C2E}"/>
                </a:ext>
              </a:extLst>
            </p:cNvPr>
            <p:cNvSpPr/>
            <p:nvPr/>
          </p:nvSpPr>
          <p:spPr>
            <a:xfrm>
              <a:off x="7643811" y="1400175"/>
              <a:ext cx="390525" cy="4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70E23B0-7B9C-4259-8736-702E7DB28643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2876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F6AE02E-30B9-4BA3-86A0-F8B26DFD4CBE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9781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A73BB526-882C-4EEC-A718-B0EE7B8CE85C}"/>
                </a:ext>
              </a:extLst>
            </p:cNvPr>
            <p:cNvCxnSpPr>
              <a:cxnSpLocks/>
            </p:cNvCxnSpPr>
            <p:nvPr/>
          </p:nvCxnSpPr>
          <p:spPr>
            <a:xfrm>
              <a:off x="7712865" y="1679963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3AF77CF-E354-4507-BE91-8AE0FCB2071F}"/>
              </a:ext>
            </a:extLst>
          </p:cNvPr>
          <p:cNvSpPr txBox="1"/>
          <p:nvPr/>
        </p:nvSpPr>
        <p:spPr>
          <a:xfrm>
            <a:off x="6096000" y="1089884"/>
            <a:ext cx="2735874" cy="20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   회원가입   마이페이지   장바구니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036FFFC-23B9-45B3-AD2D-EBC1680131D6}"/>
              </a:ext>
            </a:extLst>
          </p:cNvPr>
          <p:cNvCxnSpPr>
            <a:cxnSpLocks/>
          </p:cNvCxnSpPr>
          <p:nvPr/>
        </p:nvCxnSpPr>
        <p:spPr>
          <a:xfrm>
            <a:off x="7349092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6DE994F-4CBC-42CB-8A42-47299EE6A5B2}"/>
              </a:ext>
            </a:extLst>
          </p:cNvPr>
          <p:cNvCxnSpPr>
            <a:cxnSpLocks/>
          </p:cNvCxnSpPr>
          <p:nvPr/>
        </p:nvCxnSpPr>
        <p:spPr>
          <a:xfrm>
            <a:off x="7800537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EA66EF3-97D4-423A-A61D-21D7026B8AA9}"/>
              </a:ext>
            </a:extLst>
          </p:cNvPr>
          <p:cNvCxnSpPr>
            <a:cxnSpLocks/>
          </p:cNvCxnSpPr>
          <p:nvPr/>
        </p:nvCxnSpPr>
        <p:spPr>
          <a:xfrm>
            <a:off x="8357780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C0A84E3-FB8D-44CE-ADC6-26CDB04A1D22}"/>
              </a:ext>
            </a:extLst>
          </p:cNvPr>
          <p:cNvSpPr/>
          <p:nvPr/>
        </p:nvSpPr>
        <p:spPr>
          <a:xfrm>
            <a:off x="2502274" y="1928651"/>
            <a:ext cx="5114930" cy="1131629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FDE59D-4083-42A6-9C49-03BFC983F602}"/>
              </a:ext>
            </a:extLst>
          </p:cNvPr>
          <p:cNvSpPr/>
          <p:nvPr/>
        </p:nvSpPr>
        <p:spPr>
          <a:xfrm>
            <a:off x="2123662" y="1910258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1</a:t>
            </a:r>
            <a:endParaRPr lang="ko-KR" altLang="en-US" sz="1500" b="1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8F07BCB-0EEC-4970-8751-31776D793C5A}"/>
              </a:ext>
            </a:extLst>
          </p:cNvPr>
          <p:cNvSpPr/>
          <p:nvPr/>
        </p:nvSpPr>
        <p:spPr>
          <a:xfrm>
            <a:off x="508915" y="1356285"/>
            <a:ext cx="1702590" cy="4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로고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68CBCF6C-D368-43FB-B2C7-76B67EB3D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334542"/>
              </p:ext>
            </p:extLst>
          </p:nvPr>
        </p:nvGraphicFramePr>
        <p:xfrm>
          <a:off x="9136371" y="2504817"/>
          <a:ext cx="2666044" cy="386291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7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 화면 상단 소개 이미지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일반 회원 가입할 수 있는 버튼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딜러 회원 가입할 수 있는 버튼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가입 여부를 확인할 수 있는 버튼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084931"/>
                  </a:ext>
                </a:extLst>
              </a:tr>
              <a:tr h="308384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94118"/>
                  </a:ext>
                </a:extLst>
              </a:tr>
              <a:tr h="308384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545195"/>
                  </a:ext>
                </a:extLst>
              </a:tr>
              <a:tr h="308384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558968"/>
                  </a:ext>
                </a:extLst>
              </a:tr>
              <a:tr h="308384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0842206"/>
                  </a:ext>
                </a:extLst>
              </a:tr>
              <a:tr h="308384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153665"/>
                  </a:ext>
                </a:extLst>
              </a:tr>
              <a:tr h="308384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725654"/>
                  </a:ext>
                </a:extLst>
              </a:tr>
              <a:tr h="308384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170424"/>
                  </a:ext>
                </a:extLst>
              </a:tr>
              <a:tr h="308384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109484"/>
                  </a:ext>
                </a:extLst>
              </a:tr>
            </a:tbl>
          </a:graphicData>
        </a:graphic>
      </p:graphicFrame>
      <p:sp>
        <p:nvSpPr>
          <p:cNvPr id="61" name="직사각형 60">
            <a:extLst>
              <a:ext uri="{FF2B5EF4-FFF2-40B4-BE49-F238E27FC236}">
                <a16:creationId xmlns:a16="http://schemas.microsoft.com/office/drawing/2014/main" id="{DC86AB3D-096F-4281-A18A-29BE76C897AA}"/>
              </a:ext>
            </a:extLst>
          </p:cNvPr>
          <p:cNvSpPr/>
          <p:nvPr/>
        </p:nvSpPr>
        <p:spPr>
          <a:xfrm>
            <a:off x="2604375" y="3362936"/>
            <a:ext cx="4828271" cy="26433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A04B75-FD47-478E-8A91-DF1F488925A5}"/>
              </a:ext>
            </a:extLst>
          </p:cNvPr>
          <p:cNvSpPr txBox="1"/>
          <p:nvPr/>
        </p:nvSpPr>
        <p:spPr>
          <a:xfrm>
            <a:off x="3093763" y="3596031"/>
            <a:ext cx="209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>
                <a:latin typeface="+mn-ea"/>
              </a:rPr>
              <a:t>일반회원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196E90-0AC5-4A6F-A5BA-928C16BE84BD}"/>
              </a:ext>
            </a:extLst>
          </p:cNvPr>
          <p:cNvSpPr txBox="1"/>
          <p:nvPr/>
        </p:nvSpPr>
        <p:spPr>
          <a:xfrm>
            <a:off x="3093763" y="3857641"/>
            <a:ext cx="2096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latin typeface="+mn-ea"/>
              </a:rPr>
              <a:t>만 </a:t>
            </a:r>
            <a:r>
              <a:rPr lang="en-US" altLang="ko-KR" sz="900">
                <a:latin typeface="+mn-ea"/>
              </a:rPr>
              <a:t>14</a:t>
            </a:r>
            <a:r>
              <a:rPr lang="ko-KR" altLang="en-US" sz="900">
                <a:latin typeface="+mn-ea"/>
              </a:rPr>
              <a:t>세 이상의 개인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EBD37E0-4AEC-43BA-8744-E39ABFCB2ABE}"/>
              </a:ext>
            </a:extLst>
          </p:cNvPr>
          <p:cNvSpPr txBox="1"/>
          <p:nvPr/>
        </p:nvSpPr>
        <p:spPr>
          <a:xfrm>
            <a:off x="3093763" y="4704548"/>
            <a:ext cx="209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>
                <a:latin typeface="+mn-ea"/>
              </a:rPr>
              <a:t>딜러회원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1141D77-0581-4653-A531-620102D7F9E7}"/>
              </a:ext>
            </a:extLst>
          </p:cNvPr>
          <p:cNvSpPr txBox="1"/>
          <p:nvPr/>
        </p:nvSpPr>
        <p:spPr>
          <a:xfrm>
            <a:off x="3093763" y="4966158"/>
            <a:ext cx="2096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latin typeface="+mn-ea"/>
              </a:rPr>
              <a:t>사업자등록증을 보유한 기업</a:t>
            </a:r>
            <a:r>
              <a:rPr lang="en-US" altLang="ko-KR" sz="900">
                <a:latin typeface="+mn-ea"/>
              </a:rPr>
              <a:t>/</a:t>
            </a:r>
            <a:r>
              <a:rPr lang="ko-KR" altLang="en-US" sz="900">
                <a:latin typeface="+mn-ea"/>
              </a:rPr>
              <a:t>법인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5623E26C-A1A7-46BF-958B-D3E250157453}"/>
              </a:ext>
            </a:extLst>
          </p:cNvPr>
          <p:cNvSpPr/>
          <p:nvPr/>
        </p:nvSpPr>
        <p:spPr>
          <a:xfrm>
            <a:off x="3093763" y="4221664"/>
            <a:ext cx="3801988" cy="2568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일반회원 가입하기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FDB06A88-6063-4905-8CC4-9415AA11FA6D}"/>
              </a:ext>
            </a:extLst>
          </p:cNvPr>
          <p:cNvSpPr/>
          <p:nvPr/>
        </p:nvSpPr>
        <p:spPr>
          <a:xfrm>
            <a:off x="3093763" y="5468661"/>
            <a:ext cx="3801988" cy="25683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딜러회원 가입하기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484A080-4712-4332-AF0A-30730B199E2F}"/>
              </a:ext>
            </a:extLst>
          </p:cNvPr>
          <p:cNvSpPr txBox="1"/>
          <p:nvPr/>
        </p:nvSpPr>
        <p:spPr>
          <a:xfrm>
            <a:off x="2783370" y="6102023"/>
            <a:ext cx="40938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/>
              <a:t>회원가입 전에 이전에 가입하신 내역이 있는지 먼저 확인해주세요.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C4B1F9-9B81-4615-981F-1E6BB2D21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542" y="6120922"/>
            <a:ext cx="211606" cy="179051"/>
          </a:xfrm>
          <a:prstGeom prst="rect">
            <a:avLst/>
          </a:prstGeom>
        </p:spPr>
      </p:pic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E370A80-1756-4CBD-9684-04F69EBDBD56}"/>
              </a:ext>
            </a:extLst>
          </p:cNvPr>
          <p:cNvSpPr/>
          <p:nvPr/>
        </p:nvSpPr>
        <p:spPr>
          <a:xfrm>
            <a:off x="6423551" y="6064342"/>
            <a:ext cx="907238" cy="25683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가입여부 확인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2801D0F-D487-4443-B284-F62B298643EB}"/>
              </a:ext>
            </a:extLst>
          </p:cNvPr>
          <p:cNvSpPr/>
          <p:nvPr/>
        </p:nvSpPr>
        <p:spPr>
          <a:xfrm>
            <a:off x="2485574" y="3238406"/>
            <a:ext cx="5131630" cy="1325018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6124EA2-8FD2-46C6-9ACF-96F3651B7FDC}"/>
              </a:ext>
            </a:extLst>
          </p:cNvPr>
          <p:cNvSpPr/>
          <p:nvPr/>
        </p:nvSpPr>
        <p:spPr>
          <a:xfrm>
            <a:off x="2106962" y="3221018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2</a:t>
            </a:r>
            <a:endParaRPr lang="ko-KR" altLang="en-US" sz="1500" b="1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1482C1B5-37B6-4D3E-9671-E7503FAEC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716" y="1400416"/>
            <a:ext cx="371475" cy="333375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E8FD4CC-96A5-46B2-8807-F415A926A552}"/>
              </a:ext>
            </a:extLst>
          </p:cNvPr>
          <p:cNvSpPr txBox="1"/>
          <p:nvPr/>
        </p:nvSpPr>
        <p:spPr>
          <a:xfrm>
            <a:off x="9153526" y="1312119"/>
            <a:ext cx="2702718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 화면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4D719EFD-BB5F-4BED-89AE-35E8BE409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450" y="2669367"/>
            <a:ext cx="247650" cy="2476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9F5860F5-DE96-4E71-BBD9-DAE34DBE5403}"/>
              </a:ext>
            </a:extLst>
          </p:cNvPr>
          <p:cNvSpPr/>
          <p:nvPr/>
        </p:nvSpPr>
        <p:spPr>
          <a:xfrm>
            <a:off x="2485574" y="4646820"/>
            <a:ext cx="5131630" cy="1325018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EB3C8EC-B3F2-42DD-B045-61C9ACE0AC79}"/>
              </a:ext>
            </a:extLst>
          </p:cNvPr>
          <p:cNvSpPr/>
          <p:nvPr/>
        </p:nvSpPr>
        <p:spPr>
          <a:xfrm>
            <a:off x="2106962" y="4629432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3</a:t>
            </a:r>
            <a:endParaRPr lang="ko-KR" altLang="en-US" sz="1500" b="1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E3A3EB7-368A-47ED-B7C7-DBF00E54342E}"/>
              </a:ext>
            </a:extLst>
          </p:cNvPr>
          <p:cNvSpPr/>
          <p:nvPr/>
        </p:nvSpPr>
        <p:spPr>
          <a:xfrm>
            <a:off x="2485574" y="6029010"/>
            <a:ext cx="5131630" cy="324529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DFE3EF5-AA63-4126-87D4-4721759AD29F}"/>
              </a:ext>
            </a:extLst>
          </p:cNvPr>
          <p:cNvSpPr/>
          <p:nvPr/>
        </p:nvSpPr>
        <p:spPr>
          <a:xfrm>
            <a:off x="2088532" y="6014808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4</a:t>
            </a:r>
            <a:endParaRPr lang="ko-KR" altLang="en-US" sz="1500" b="1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26C7EE3-9D38-4814-9909-D919DDC80279}"/>
              </a:ext>
            </a:extLst>
          </p:cNvPr>
          <p:cNvSpPr txBox="1"/>
          <p:nvPr/>
        </p:nvSpPr>
        <p:spPr>
          <a:xfrm>
            <a:off x="5576887" y="6561718"/>
            <a:ext cx="1038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426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6B62E73-E31E-46B9-8718-9DDE5171E756}"/>
              </a:ext>
            </a:extLst>
          </p:cNvPr>
          <p:cNvSpPr/>
          <p:nvPr/>
        </p:nvSpPr>
        <p:spPr>
          <a:xfrm>
            <a:off x="1552574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F3F021-EFC8-4253-940E-98EC90B77734}"/>
              </a:ext>
            </a:extLst>
          </p:cNvPr>
          <p:cNvSpPr/>
          <p:nvPr/>
        </p:nvSpPr>
        <p:spPr>
          <a:xfrm>
            <a:off x="6143623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로그인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5EC565D-5505-417F-BEF8-63C5CFFAF849}"/>
              </a:ext>
            </a:extLst>
          </p:cNvPr>
          <p:cNvSpPr/>
          <p:nvPr/>
        </p:nvSpPr>
        <p:spPr>
          <a:xfrm>
            <a:off x="2604375" y="2070796"/>
            <a:ext cx="4828271" cy="8809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이미지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6C34FCB-2301-4B67-95B5-A00967FABC13}"/>
              </a:ext>
            </a:extLst>
          </p:cNvPr>
          <p:cNvCxnSpPr>
            <a:cxnSpLocks/>
          </p:cNvCxnSpPr>
          <p:nvPr/>
        </p:nvCxnSpPr>
        <p:spPr>
          <a:xfrm flipV="1">
            <a:off x="2352675" y="1772524"/>
            <a:ext cx="5791200" cy="95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5B923B70-0FA5-4CDA-B9CD-1F571EBCC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535" y="1352224"/>
            <a:ext cx="371475" cy="333375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81DF04F3-5FBB-49B7-B7F1-997563041486}"/>
              </a:ext>
            </a:extLst>
          </p:cNvPr>
          <p:cNvGrpSpPr/>
          <p:nvPr/>
        </p:nvGrpSpPr>
        <p:grpSpPr>
          <a:xfrm>
            <a:off x="8305799" y="1381999"/>
            <a:ext cx="390525" cy="400039"/>
            <a:chOff x="7643811" y="1400175"/>
            <a:chExt cx="390525" cy="400039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D1FC16B-5E23-4DE3-B853-1FF75BA82C2E}"/>
                </a:ext>
              </a:extLst>
            </p:cNvPr>
            <p:cNvSpPr/>
            <p:nvPr/>
          </p:nvSpPr>
          <p:spPr>
            <a:xfrm>
              <a:off x="7643811" y="1400175"/>
              <a:ext cx="390525" cy="4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70E23B0-7B9C-4259-8736-702E7DB28643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2876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F6AE02E-30B9-4BA3-86A0-F8B26DFD4CBE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9781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A73BB526-882C-4EEC-A718-B0EE7B8CE85C}"/>
                </a:ext>
              </a:extLst>
            </p:cNvPr>
            <p:cNvCxnSpPr>
              <a:cxnSpLocks/>
            </p:cNvCxnSpPr>
            <p:nvPr/>
          </p:nvCxnSpPr>
          <p:spPr>
            <a:xfrm>
              <a:off x="7712865" y="1679963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3AF77CF-E354-4507-BE91-8AE0FCB2071F}"/>
              </a:ext>
            </a:extLst>
          </p:cNvPr>
          <p:cNvSpPr txBox="1"/>
          <p:nvPr/>
        </p:nvSpPr>
        <p:spPr>
          <a:xfrm>
            <a:off x="6096000" y="1089884"/>
            <a:ext cx="2735874" cy="20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   회원가입   마이페이지   장바구니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036FFFC-23B9-45B3-AD2D-EBC1680131D6}"/>
              </a:ext>
            </a:extLst>
          </p:cNvPr>
          <p:cNvCxnSpPr>
            <a:cxnSpLocks/>
          </p:cNvCxnSpPr>
          <p:nvPr/>
        </p:nvCxnSpPr>
        <p:spPr>
          <a:xfrm>
            <a:off x="7349092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6DE994F-4CBC-42CB-8A42-47299EE6A5B2}"/>
              </a:ext>
            </a:extLst>
          </p:cNvPr>
          <p:cNvCxnSpPr>
            <a:cxnSpLocks/>
          </p:cNvCxnSpPr>
          <p:nvPr/>
        </p:nvCxnSpPr>
        <p:spPr>
          <a:xfrm>
            <a:off x="7800537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EA66EF3-97D4-423A-A61D-21D7026B8AA9}"/>
              </a:ext>
            </a:extLst>
          </p:cNvPr>
          <p:cNvCxnSpPr>
            <a:cxnSpLocks/>
          </p:cNvCxnSpPr>
          <p:nvPr/>
        </p:nvCxnSpPr>
        <p:spPr>
          <a:xfrm>
            <a:off x="8357780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C0A84E3-FB8D-44CE-ADC6-26CDB04A1D22}"/>
              </a:ext>
            </a:extLst>
          </p:cNvPr>
          <p:cNvSpPr/>
          <p:nvPr/>
        </p:nvSpPr>
        <p:spPr>
          <a:xfrm>
            <a:off x="2502274" y="1928651"/>
            <a:ext cx="5114930" cy="1131629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FDE59D-4083-42A6-9C49-03BFC983F602}"/>
              </a:ext>
            </a:extLst>
          </p:cNvPr>
          <p:cNvSpPr/>
          <p:nvPr/>
        </p:nvSpPr>
        <p:spPr>
          <a:xfrm>
            <a:off x="2123662" y="1910258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1</a:t>
            </a:r>
            <a:endParaRPr lang="ko-KR" altLang="en-US" sz="1500" b="1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8F07BCB-0EEC-4970-8751-31776D793C5A}"/>
              </a:ext>
            </a:extLst>
          </p:cNvPr>
          <p:cNvSpPr/>
          <p:nvPr/>
        </p:nvSpPr>
        <p:spPr>
          <a:xfrm>
            <a:off x="508915" y="1356285"/>
            <a:ext cx="1702590" cy="4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로고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68CBCF6C-D368-43FB-B2C7-76B67EB3D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42734"/>
              </p:ext>
            </p:extLst>
          </p:nvPr>
        </p:nvGraphicFramePr>
        <p:xfrm>
          <a:off x="9136371" y="2504818"/>
          <a:ext cx="2666044" cy="385320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7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6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가입 여부를 확인할 수 있는 팝업창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휴대폰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이메일을 통해 가입 여부를 확인할 수 있음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161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161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003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084931"/>
                  </a:ext>
                </a:extLst>
              </a:tr>
              <a:tr h="316003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94118"/>
                  </a:ext>
                </a:extLst>
              </a:tr>
              <a:tr h="316003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545195"/>
                  </a:ext>
                </a:extLst>
              </a:tr>
              <a:tr h="316003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558968"/>
                  </a:ext>
                </a:extLst>
              </a:tr>
              <a:tr h="316003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0842206"/>
                  </a:ext>
                </a:extLst>
              </a:tr>
              <a:tr h="316003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153665"/>
                  </a:ext>
                </a:extLst>
              </a:tr>
              <a:tr h="316003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725654"/>
                  </a:ext>
                </a:extLst>
              </a:tr>
              <a:tr h="316003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170424"/>
                  </a:ext>
                </a:extLst>
              </a:tr>
            </a:tbl>
          </a:graphicData>
        </a:graphic>
      </p:graphicFrame>
      <p:sp>
        <p:nvSpPr>
          <p:cNvPr id="61" name="직사각형 60">
            <a:extLst>
              <a:ext uri="{FF2B5EF4-FFF2-40B4-BE49-F238E27FC236}">
                <a16:creationId xmlns:a16="http://schemas.microsoft.com/office/drawing/2014/main" id="{DC86AB3D-096F-4281-A18A-29BE76C897AA}"/>
              </a:ext>
            </a:extLst>
          </p:cNvPr>
          <p:cNvSpPr/>
          <p:nvPr/>
        </p:nvSpPr>
        <p:spPr>
          <a:xfrm>
            <a:off x="2604375" y="3362935"/>
            <a:ext cx="4828271" cy="2711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A04B75-FD47-478E-8A91-DF1F488925A5}"/>
              </a:ext>
            </a:extLst>
          </p:cNvPr>
          <p:cNvSpPr txBox="1"/>
          <p:nvPr/>
        </p:nvSpPr>
        <p:spPr>
          <a:xfrm>
            <a:off x="2959539" y="3596031"/>
            <a:ext cx="209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>
                <a:latin typeface="+mn-ea"/>
              </a:rPr>
              <a:t>일반회원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196E90-0AC5-4A6F-A5BA-928C16BE84BD}"/>
              </a:ext>
            </a:extLst>
          </p:cNvPr>
          <p:cNvSpPr txBox="1"/>
          <p:nvPr/>
        </p:nvSpPr>
        <p:spPr>
          <a:xfrm>
            <a:off x="2959539" y="3857641"/>
            <a:ext cx="2096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latin typeface="+mn-ea"/>
              </a:rPr>
              <a:t>만 </a:t>
            </a:r>
            <a:r>
              <a:rPr lang="en-US" altLang="ko-KR" sz="900">
                <a:latin typeface="+mn-ea"/>
              </a:rPr>
              <a:t>14</a:t>
            </a:r>
            <a:r>
              <a:rPr lang="ko-KR" altLang="en-US" sz="900">
                <a:latin typeface="+mn-ea"/>
              </a:rPr>
              <a:t>세 이상의 개인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EBD37E0-4AEC-43BA-8744-E39ABFCB2ABE}"/>
              </a:ext>
            </a:extLst>
          </p:cNvPr>
          <p:cNvSpPr txBox="1"/>
          <p:nvPr/>
        </p:nvSpPr>
        <p:spPr>
          <a:xfrm>
            <a:off x="2959539" y="4704548"/>
            <a:ext cx="209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>
                <a:latin typeface="+mn-ea"/>
              </a:rPr>
              <a:t>딜러회원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1141D77-0581-4653-A531-620102D7F9E7}"/>
              </a:ext>
            </a:extLst>
          </p:cNvPr>
          <p:cNvSpPr txBox="1"/>
          <p:nvPr/>
        </p:nvSpPr>
        <p:spPr>
          <a:xfrm>
            <a:off x="2959539" y="4966158"/>
            <a:ext cx="2096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latin typeface="+mn-ea"/>
              </a:rPr>
              <a:t>사업자등록증을 보유한 기업</a:t>
            </a:r>
            <a:r>
              <a:rPr lang="en-US" altLang="ko-KR" sz="900">
                <a:latin typeface="+mn-ea"/>
              </a:rPr>
              <a:t>/</a:t>
            </a:r>
            <a:r>
              <a:rPr lang="ko-KR" altLang="en-US" sz="900">
                <a:latin typeface="+mn-ea"/>
              </a:rPr>
              <a:t>법인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5623E26C-A1A7-46BF-958B-D3E250157453}"/>
              </a:ext>
            </a:extLst>
          </p:cNvPr>
          <p:cNvSpPr/>
          <p:nvPr/>
        </p:nvSpPr>
        <p:spPr>
          <a:xfrm>
            <a:off x="2959539" y="4221664"/>
            <a:ext cx="3801988" cy="2568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일반회원 가입하기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FDB06A88-6063-4905-8CC4-9415AA11FA6D}"/>
              </a:ext>
            </a:extLst>
          </p:cNvPr>
          <p:cNvSpPr/>
          <p:nvPr/>
        </p:nvSpPr>
        <p:spPr>
          <a:xfrm>
            <a:off x="2959539" y="5468661"/>
            <a:ext cx="3801988" cy="25683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딜러회원 가입하기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484A080-4712-4332-AF0A-30730B199E2F}"/>
              </a:ext>
            </a:extLst>
          </p:cNvPr>
          <p:cNvSpPr txBox="1"/>
          <p:nvPr/>
        </p:nvSpPr>
        <p:spPr>
          <a:xfrm>
            <a:off x="2783370" y="6127190"/>
            <a:ext cx="40938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/>
              <a:t>회원가입 전에 이전에 가입하신 내역이 있는지 먼저 확인해주세요.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C4B1F9-9B81-4615-981F-1E6BB2D21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542" y="6146089"/>
            <a:ext cx="211606" cy="179051"/>
          </a:xfrm>
          <a:prstGeom prst="rect">
            <a:avLst/>
          </a:prstGeom>
        </p:spPr>
      </p:pic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E370A80-1756-4CBD-9684-04F69EBDBD56}"/>
              </a:ext>
            </a:extLst>
          </p:cNvPr>
          <p:cNvSpPr/>
          <p:nvPr/>
        </p:nvSpPr>
        <p:spPr>
          <a:xfrm>
            <a:off x="6423551" y="6089509"/>
            <a:ext cx="907238" cy="25683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가입여부 확인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2801D0F-D487-4443-B284-F62B298643EB}"/>
              </a:ext>
            </a:extLst>
          </p:cNvPr>
          <p:cNvSpPr/>
          <p:nvPr/>
        </p:nvSpPr>
        <p:spPr>
          <a:xfrm>
            <a:off x="2485574" y="3238406"/>
            <a:ext cx="5131630" cy="3119616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6124EA2-8FD2-46C6-9ACF-96F3651B7FDC}"/>
              </a:ext>
            </a:extLst>
          </p:cNvPr>
          <p:cNvSpPr/>
          <p:nvPr/>
        </p:nvSpPr>
        <p:spPr>
          <a:xfrm>
            <a:off x="2106962" y="3204240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2</a:t>
            </a:r>
            <a:endParaRPr lang="ko-KR" altLang="en-US" sz="1500" b="1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BAEA24A-715B-4BEB-8685-103470CDFD11}"/>
              </a:ext>
            </a:extLst>
          </p:cNvPr>
          <p:cNvSpPr/>
          <p:nvPr/>
        </p:nvSpPr>
        <p:spPr>
          <a:xfrm>
            <a:off x="299984" y="1031845"/>
            <a:ext cx="8836387" cy="5339107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75EB09E-3046-4C53-A477-6E734819F666}"/>
              </a:ext>
            </a:extLst>
          </p:cNvPr>
          <p:cNvSpPr/>
          <p:nvPr/>
        </p:nvSpPr>
        <p:spPr>
          <a:xfrm>
            <a:off x="2468420" y="2070796"/>
            <a:ext cx="4209218" cy="411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A537627-97D1-4EDD-872A-E76C5171A93C}"/>
              </a:ext>
            </a:extLst>
          </p:cNvPr>
          <p:cNvSpPr/>
          <p:nvPr/>
        </p:nvSpPr>
        <p:spPr>
          <a:xfrm>
            <a:off x="6261435" y="2077617"/>
            <a:ext cx="398526" cy="3505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5E8C2D8-9BCE-4C53-8578-75B15E61E94D}"/>
              </a:ext>
            </a:extLst>
          </p:cNvPr>
          <p:cNvSpPr/>
          <p:nvPr/>
        </p:nvSpPr>
        <p:spPr>
          <a:xfrm>
            <a:off x="4035351" y="5425253"/>
            <a:ext cx="969615" cy="307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확인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3309A4-D14B-4725-9FE6-D7C7FEA247A5}"/>
              </a:ext>
            </a:extLst>
          </p:cNvPr>
          <p:cNvSpPr txBox="1"/>
          <p:nvPr/>
        </p:nvSpPr>
        <p:spPr>
          <a:xfrm>
            <a:off x="3224285" y="3126590"/>
            <a:ext cx="857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휴대폰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21BC6A-C8C0-4CB6-AF4B-844A71BF88BE}"/>
              </a:ext>
            </a:extLst>
          </p:cNvPr>
          <p:cNvSpPr txBox="1"/>
          <p:nvPr/>
        </p:nvSpPr>
        <p:spPr>
          <a:xfrm>
            <a:off x="2712343" y="2606246"/>
            <a:ext cx="357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휴대폰 또는 이메일로 회원가입 여부를 확인해주세요</a:t>
            </a:r>
            <a:r>
              <a:rPr lang="en-US" altLang="ko-KR" sz="1100"/>
              <a:t>.</a:t>
            </a:r>
            <a:endParaRPr lang="ko-KR" altLang="en-US" sz="110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7C6A3469-E1CA-4C97-B946-1CA9429D0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257" y="3141410"/>
            <a:ext cx="256256" cy="233308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A4D811BB-BFC1-41E9-B350-17D69919E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728" y="3117071"/>
            <a:ext cx="256256" cy="23330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9F95E7A-C43C-42BC-9B4D-EEB8F17C7B1C}"/>
              </a:ext>
            </a:extLst>
          </p:cNvPr>
          <p:cNvSpPr txBox="1"/>
          <p:nvPr/>
        </p:nvSpPr>
        <p:spPr>
          <a:xfrm>
            <a:off x="4805385" y="3108375"/>
            <a:ext cx="857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이메일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953D9E-EDB3-4418-BEE8-02332A6554DD}"/>
              </a:ext>
            </a:extLst>
          </p:cNvPr>
          <p:cNvSpPr txBox="1"/>
          <p:nvPr/>
        </p:nvSpPr>
        <p:spPr>
          <a:xfrm>
            <a:off x="2895651" y="3968536"/>
            <a:ext cx="857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이름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89BE323-9530-4DBD-929E-F55F9E743A19}"/>
              </a:ext>
            </a:extLst>
          </p:cNvPr>
          <p:cNvSpPr txBox="1"/>
          <p:nvPr/>
        </p:nvSpPr>
        <p:spPr>
          <a:xfrm>
            <a:off x="2895651" y="4427941"/>
            <a:ext cx="857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휴대폰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5AD6A0A-A0FE-4D49-8C7C-FE7AC366B814}"/>
              </a:ext>
            </a:extLst>
          </p:cNvPr>
          <p:cNvSpPr/>
          <p:nvPr/>
        </p:nvSpPr>
        <p:spPr>
          <a:xfrm>
            <a:off x="3796202" y="3921016"/>
            <a:ext cx="1874756" cy="3349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0D8EB4D-A960-4AD4-8987-B395919ECC67}"/>
              </a:ext>
            </a:extLst>
          </p:cNvPr>
          <p:cNvSpPr/>
          <p:nvPr/>
        </p:nvSpPr>
        <p:spPr>
          <a:xfrm>
            <a:off x="3796202" y="4393282"/>
            <a:ext cx="1874756" cy="3349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689F18-EB67-4E1E-93CF-2F0520B1466A}"/>
              </a:ext>
            </a:extLst>
          </p:cNvPr>
          <p:cNvSpPr txBox="1"/>
          <p:nvPr/>
        </p:nvSpPr>
        <p:spPr>
          <a:xfrm>
            <a:off x="9153526" y="1312119"/>
            <a:ext cx="2702718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로그인화면 내에 회원가입 화면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CEBE119-6A4E-427A-8964-605AFE5A2FD1}"/>
              </a:ext>
            </a:extLst>
          </p:cNvPr>
          <p:cNvSpPr/>
          <p:nvPr/>
        </p:nvSpPr>
        <p:spPr>
          <a:xfrm>
            <a:off x="2313383" y="1964142"/>
            <a:ext cx="4448144" cy="4339602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99B61C3-96C9-4001-BBCA-562ADA407927}"/>
              </a:ext>
            </a:extLst>
          </p:cNvPr>
          <p:cNvSpPr/>
          <p:nvPr/>
        </p:nvSpPr>
        <p:spPr>
          <a:xfrm>
            <a:off x="1934771" y="1945749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1</a:t>
            </a:r>
            <a:endParaRPr lang="ko-KR" altLang="en-US" sz="1500" b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9200B8E-7B4A-4BE6-8B48-76DB8AECAEE8}"/>
              </a:ext>
            </a:extLst>
          </p:cNvPr>
          <p:cNvSpPr txBox="1"/>
          <p:nvPr/>
        </p:nvSpPr>
        <p:spPr>
          <a:xfrm>
            <a:off x="2712342" y="2235720"/>
            <a:ext cx="357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/>
              <a:t>회원가입 여부 확인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C7DDBF-929F-41D2-B5E6-24D051D65461}"/>
              </a:ext>
            </a:extLst>
          </p:cNvPr>
          <p:cNvSpPr txBox="1"/>
          <p:nvPr/>
        </p:nvSpPr>
        <p:spPr>
          <a:xfrm>
            <a:off x="5576887" y="6561718"/>
            <a:ext cx="1038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9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3346</Words>
  <Application>Microsoft Office PowerPoint</Application>
  <PresentationFormat>와이드스크린</PresentationFormat>
  <Paragraphs>928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Malgun Gothic</vt:lpstr>
      <vt:lpstr>Malgun Gothic</vt:lpstr>
      <vt:lpstr>Arial</vt:lpstr>
      <vt:lpstr>Wingdings</vt:lpstr>
      <vt:lpstr>Office 테마</vt:lpstr>
      <vt:lpstr>UI 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UI설계서</dc:title>
  <dc:creator>대훈 송</dc:creator>
  <cp:lastModifiedBy>대훈 송</cp:lastModifiedBy>
  <cp:revision>73</cp:revision>
  <dcterms:created xsi:type="dcterms:W3CDTF">2021-01-11T19:42:51Z</dcterms:created>
  <dcterms:modified xsi:type="dcterms:W3CDTF">2021-01-12T07:58:24Z</dcterms:modified>
</cp:coreProperties>
</file>