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7441" y="1730924"/>
            <a:ext cx="10837118" cy="1371524"/>
          </a:xfrm>
        </p:spPr>
        <p:txBody>
          <a:bodyPr>
            <a:noAutofit/>
          </a:bodyPr>
          <a:lstStyle>
            <a:lvl1pPr algn="r">
              <a:defRPr sz="3628" b="1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7441" y="3102446"/>
            <a:ext cx="10837118" cy="391864"/>
          </a:xfrm>
        </p:spPr>
        <p:txBody>
          <a:bodyPr>
            <a:noAutofit/>
          </a:bodyPr>
          <a:lstStyle>
            <a:lvl1pPr marL="0" indent="0" algn="r">
              <a:buNone/>
              <a:defRPr sz="2177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47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4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​​コネクタ 7"/>
          <p:cNvCxnSpPr/>
          <p:nvPr/>
        </p:nvCxnSpPr>
        <p:spPr>
          <a:xfrm flipH="1">
            <a:off x="2894124" y="2971825"/>
            <a:ext cx="862043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8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30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37800" y="303213"/>
            <a:ext cx="3206751" cy="64516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3317" y="303213"/>
            <a:ext cx="9421283" cy="64516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2" descr="C:\Users\PD_Fukasawa\Desktop\Back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" y="1441"/>
            <a:ext cx="12190191" cy="68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595342" y="1600200"/>
            <a:ext cx="11001317" cy="437591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>
              <a:defRPr sz="2902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18272" y="620643"/>
            <a:ext cx="9509270" cy="653106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algn="l">
              <a:defRPr sz="3628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4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595342" y="1645385"/>
            <a:ext cx="11001317" cy="47676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77">
              <a:effectLst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841640" y="1841215"/>
            <a:ext cx="10508721" cy="437591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>
              <a:defRPr sz="2902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9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18272" y="620643"/>
            <a:ext cx="9509270" cy="653106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algn="l">
              <a:defRPr sz="3628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3318" y="1763713"/>
            <a:ext cx="6314016" cy="4991100"/>
          </a:xfrm>
        </p:spPr>
        <p:txBody>
          <a:bodyPr/>
          <a:lstStyle>
            <a:lvl1pPr>
              <a:defRPr sz="2902"/>
            </a:lvl1pPr>
            <a:lvl2pPr>
              <a:defRPr sz="2449"/>
            </a:lvl2pPr>
            <a:lvl3pPr>
              <a:defRPr sz="20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30535" y="1763713"/>
            <a:ext cx="6314017" cy="4991100"/>
          </a:xfrm>
        </p:spPr>
        <p:txBody>
          <a:bodyPr/>
          <a:lstStyle>
            <a:lvl1pPr>
              <a:defRPr sz="2902"/>
            </a:lvl1pPr>
            <a:lvl2pPr>
              <a:defRPr sz="2449"/>
            </a:lvl2pPr>
            <a:lvl3pPr>
              <a:defRPr sz="20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49" b="1"/>
            </a:lvl1pPr>
            <a:lvl2pPr marL="473026" indent="0">
              <a:buNone/>
              <a:defRPr sz="2086" b="1"/>
            </a:lvl2pPr>
            <a:lvl3pPr marL="946052" indent="0">
              <a:buNone/>
              <a:defRPr sz="1905" b="1"/>
            </a:lvl3pPr>
            <a:lvl4pPr marL="1419078" indent="0">
              <a:buNone/>
              <a:defRPr sz="1633" b="1"/>
            </a:lvl4pPr>
            <a:lvl5pPr marL="1892104" indent="0">
              <a:buNone/>
              <a:defRPr sz="1633" b="1"/>
            </a:lvl5pPr>
            <a:lvl6pPr marL="2365129" indent="0">
              <a:buNone/>
              <a:defRPr sz="1633" b="1"/>
            </a:lvl6pPr>
            <a:lvl7pPr marL="2838155" indent="0">
              <a:buNone/>
              <a:defRPr sz="1633" b="1"/>
            </a:lvl7pPr>
            <a:lvl8pPr marL="3311181" indent="0">
              <a:buNone/>
              <a:defRPr sz="1633" b="1"/>
            </a:lvl8pPr>
            <a:lvl9pPr marL="3784207" indent="0">
              <a:buNone/>
              <a:defRPr sz="163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49"/>
            </a:lvl1pPr>
            <a:lvl2pPr>
              <a:defRPr sz="2086"/>
            </a:lvl2pPr>
            <a:lvl3pPr>
              <a:defRPr sz="1905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49" b="1"/>
            </a:lvl1pPr>
            <a:lvl2pPr marL="473026" indent="0">
              <a:buNone/>
              <a:defRPr sz="2086" b="1"/>
            </a:lvl2pPr>
            <a:lvl3pPr marL="946052" indent="0">
              <a:buNone/>
              <a:defRPr sz="1905" b="1"/>
            </a:lvl3pPr>
            <a:lvl4pPr marL="1419078" indent="0">
              <a:buNone/>
              <a:defRPr sz="1633" b="1"/>
            </a:lvl4pPr>
            <a:lvl5pPr marL="1892104" indent="0">
              <a:buNone/>
              <a:defRPr sz="1633" b="1"/>
            </a:lvl5pPr>
            <a:lvl6pPr marL="2365129" indent="0">
              <a:buNone/>
              <a:defRPr sz="1633" b="1"/>
            </a:lvl6pPr>
            <a:lvl7pPr marL="2838155" indent="0">
              <a:buNone/>
              <a:defRPr sz="1633" b="1"/>
            </a:lvl7pPr>
            <a:lvl8pPr marL="3311181" indent="0">
              <a:buNone/>
              <a:defRPr sz="1633" b="1"/>
            </a:lvl8pPr>
            <a:lvl9pPr marL="3784207" indent="0">
              <a:buNone/>
              <a:defRPr sz="163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49"/>
            </a:lvl1pPr>
            <a:lvl2pPr>
              <a:defRPr sz="2086"/>
            </a:lvl2pPr>
            <a:lvl3pPr>
              <a:defRPr sz="1905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66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28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86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356"/>
            </a:lvl1pPr>
            <a:lvl2pPr>
              <a:defRPr sz="2902"/>
            </a:lvl2pPr>
            <a:lvl3pPr>
              <a:defRPr sz="2449"/>
            </a:lvl3pPr>
            <a:lvl4pPr>
              <a:defRPr sz="2086"/>
            </a:lvl4pPr>
            <a:lvl5pPr>
              <a:defRPr sz="2086"/>
            </a:lvl5pPr>
            <a:lvl6pPr>
              <a:defRPr sz="2086"/>
            </a:lvl6pPr>
            <a:lvl7pPr>
              <a:defRPr sz="2086"/>
            </a:lvl7pPr>
            <a:lvl8pPr>
              <a:defRPr sz="2086"/>
            </a:lvl8pPr>
            <a:lvl9pPr>
              <a:defRPr sz="208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1"/>
            </a:lvl1pPr>
            <a:lvl2pPr marL="473026" indent="0">
              <a:buNone/>
              <a:defRPr sz="1270"/>
            </a:lvl2pPr>
            <a:lvl3pPr marL="946052" indent="0">
              <a:buNone/>
              <a:defRPr sz="998"/>
            </a:lvl3pPr>
            <a:lvl4pPr marL="1419078" indent="0">
              <a:buNone/>
              <a:defRPr sz="907"/>
            </a:lvl4pPr>
            <a:lvl5pPr marL="1892104" indent="0">
              <a:buNone/>
              <a:defRPr sz="907"/>
            </a:lvl5pPr>
            <a:lvl6pPr marL="2365129" indent="0">
              <a:buNone/>
              <a:defRPr sz="907"/>
            </a:lvl6pPr>
            <a:lvl7pPr marL="2838155" indent="0">
              <a:buNone/>
              <a:defRPr sz="907"/>
            </a:lvl7pPr>
            <a:lvl8pPr marL="3311181" indent="0">
              <a:buNone/>
              <a:defRPr sz="907"/>
            </a:lvl8pPr>
            <a:lvl9pPr marL="3784207" indent="0">
              <a:buNone/>
              <a:defRPr sz="90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8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6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356"/>
            </a:lvl1pPr>
            <a:lvl2pPr marL="473026" indent="0">
              <a:buNone/>
              <a:defRPr sz="2902"/>
            </a:lvl2pPr>
            <a:lvl3pPr marL="946052" indent="0">
              <a:buNone/>
              <a:defRPr sz="2449"/>
            </a:lvl3pPr>
            <a:lvl4pPr marL="1419078" indent="0">
              <a:buNone/>
              <a:defRPr sz="2086"/>
            </a:lvl4pPr>
            <a:lvl5pPr marL="1892104" indent="0">
              <a:buNone/>
              <a:defRPr sz="2086"/>
            </a:lvl5pPr>
            <a:lvl6pPr marL="2365129" indent="0">
              <a:buNone/>
              <a:defRPr sz="2086"/>
            </a:lvl6pPr>
            <a:lvl7pPr marL="2838155" indent="0">
              <a:buNone/>
              <a:defRPr sz="2086"/>
            </a:lvl7pPr>
            <a:lvl8pPr marL="3311181" indent="0">
              <a:buNone/>
              <a:defRPr sz="2086"/>
            </a:lvl8pPr>
            <a:lvl9pPr marL="3784207" indent="0">
              <a:buNone/>
              <a:defRPr sz="2086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1"/>
            </a:lvl1pPr>
            <a:lvl2pPr marL="473026" indent="0">
              <a:buNone/>
              <a:defRPr sz="1270"/>
            </a:lvl2pPr>
            <a:lvl3pPr marL="946052" indent="0">
              <a:buNone/>
              <a:defRPr sz="998"/>
            </a:lvl3pPr>
            <a:lvl4pPr marL="1419078" indent="0">
              <a:buNone/>
              <a:defRPr sz="907"/>
            </a:lvl4pPr>
            <a:lvl5pPr marL="1892104" indent="0">
              <a:buNone/>
              <a:defRPr sz="907"/>
            </a:lvl5pPr>
            <a:lvl6pPr marL="2365129" indent="0">
              <a:buNone/>
              <a:defRPr sz="907"/>
            </a:lvl6pPr>
            <a:lvl7pPr marL="2838155" indent="0">
              <a:buNone/>
              <a:defRPr sz="907"/>
            </a:lvl7pPr>
            <a:lvl8pPr marL="3311181" indent="0">
              <a:buNone/>
              <a:defRPr sz="907"/>
            </a:lvl8pPr>
            <a:lvl9pPr marL="3784207" indent="0">
              <a:buNone/>
              <a:defRPr sz="90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6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2844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2" descr="C:\Users\PD_Fukasawa\Desktop\Back-0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" y="28574"/>
            <a:ext cx="12190191" cy="68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46052" rtl="0" eaLnBrk="1" latinLnBrk="0" hangingPunct="1">
        <a:spcBef>
          <a:spcPct val="0"/>
        </a:spcBef>
        <a:buNone/>
        <a:defRPr kumimoji="1" sz="4535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j-cs"/>
        </a:defRPr>
      </a:lvl1pPr>
    </p:titleStyle>
    <p:bodyStyle>
      <a:lvl1pPr marL="354769" indent="-354769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335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768667" indent="-295641" algn="l" defTabSz="946052" rtl="0" eaLnBrk="1" latinLnBrk="0" hangingPunct="1">
        <a:spcBef>
          <a:spcPct val="20000"/>
        </a:spcBef>
        <a:buFont typeface="Arial" pitchFamily="34" charset="0"/>
        <a:buChar char="–"/>
        <a:defRPr kumimoji="1" sz="2902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2pPr>
      <a:lvl3pPr marL="1182565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449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3pPr>
      <a:lvl4pPr marL="1655591" indent="-236513" algn="l" defTabSz="946052" rtl="0" eaLnBrk="1" latinLnBrk="0" hangingPunct="1">
        <a:spcBef>
          <a:spcPct val="20000"/>
        </a:spcBef>
        <a:buFont typeface="Arial" pitchFamily="34" charset="0"/>
        <a:buChar char="–"/>
        <a:defRPr kumimoji="1" sz="208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4pPr>
      <a:lvl5pPr marL="2128617" indent="-236513" algn="l" defTabSz="946052" rtl="0" eaLnBrk="1" latinLnBrk="0" hangingPunct="1">
        <a:spcBef>
          <a:spcPct val="20000"/>
        </a:spcBef>
        <a:buFont typeface="Arial" pitchFamily="34" charset="0"/>
        <a:buChar char="»"/>
        <a:defRPr kumimoji="1" sz="2086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5pPr>
      <a:lvl6pPr marL="2601642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4668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7694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20720" indent="-236513" algn="l" defTabSz="946052" rtl="0" eaLnBrk="1" latinLnBrk="0" hangingPunct="1">
        <a:spcBef>
          <a:spcPct val="20000"/>
        </a:spcBef>
        <a:buFont typeface="Arial" pitchFamily="34" charset="0"/>
        <a:buChar char="•"/>
        <a:defRPr kumimoji="1"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73026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46052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19078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92104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65129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8155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11181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84207" algn="l" defTabSz="946052" rtl="0" eaLnBrk="1" latinLnBrk="0" hangingPunct="1">
        <a:defRPr kumimoji="1"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Ubuntu" panose="020B05040306020A0204" pitchFamily="34" charset="0"/>
              </a:rPr>
              <a:t>チーム名</a:t>
            </a:r>
            <a:r>
              <a:rPr kumimoji="1" lang="en-US" altLang="ja-JP" dirty="0" smtClean="0">
                <a:latin typeface="Ubuntu" panose="020B05040306020A0204" pitchFamily="34" charset="0"/>
              </a:rPr>
              <a:t>:</a:t>
            </a:r>
            <a:r>
              <a:rPr kumimoji="1" lang="ja-JP" altLang="en-US" dirty="0" smtClean="0">
                <a:latin typeface="Ubuntu" panose="020B05040306020A0204" pitchFamily="34" charset="0"/>
              </a:rPr>
              <a:t>　</a:t>
            </a:r>
            <a:r>
              <a:rPr kumimoji="1" lang="en-US" altLang="ja-JP" dirty="0" smtClean="0">
                <a:latin typeface="Ubuntu" panose="020B05040306020A0204" pitchFamily="34" charset="0"/>
              </a:rPr>
              <a:t>3000</a:t>
            </a:r>
            <a:r>
              <a:rPr kumimoji="1" lang="ja-JP" altLang="en-US" dirty="0" smtClean="0">
                <a:latin typeface="Ubuntu" panose="020B05040306020A0204" pitchFamily="34" charset="0"/>
              </a:rPr>
              <a:t>円下さい</a:t>
            </a:r>
            <a:endParaRPr kumimoji="1" lang="ja-JP" altLang="en-US" dirty="0">
              <a:latin typeface="Ubuntu" panose="020B05040306020A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Ubuntu" panose="020B05040306020A0204" pitchFamily="34" charset="0"/>
              </a:rPr>
              <a:t>アプリケーション名</a:t>
            </a:r>
            <a:r>
              <a:rPr kumimoji="1" lang="en-US" altLang="ja-JP" dirty="0" smtClean="0">
                <a:latin typeface="Ubuntu" panose="020B05040306020A0204" pitchFamily="34" charset="0"/>
              </a:rPr>
              <a:t>:</a:t>
            </a:r>
            <a:r>
              <a:rPr kumimoji="1" lang="ja-JP" altLang="en-US" dirty="0" smtClean="0">
                <a:latin typeface="Ubuntu" panose="020B05040306020A0204" pitchFamily="34" charset="0"/>
              </a:rPr>
              <a:t>　グロアの渇望</a:t>
            </a:r>
            <a:endParaRPr kumimoji="1" lang="ja-JP" altLang="en-US" dirty="0">
              <a:latin typeface="Ubuntu" panose="020B05040306020A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グロアの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大</a:t>
            </a:r>
            <a:r>
              <a:rPr lang="ja-JP" altLang="en-US" dirty="0" err="1" smtClean="0"/>
              <a:t>ほにゃらら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金！ 女！ ギャンブル！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よってこの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大</a:t>
            </a:r>
            <a:r>
              <a:rPr lang="ja-JP" altLang="en-US" dirty="0" err="1" smtClean="0"/>
              <a:t>ほにゃららを</a:t>
            </a:r>
            <a:r>
              <a:rPr lang="ja-JP" altLang="en-US" dirty="0" smtClean="0"/>
              <a:t>盛り込んだ欲望を体現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理由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9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スロット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でお金を稼いで女の子に貢ぎ、</a:t>
            </a:r>
            <a:r>
              <a:rPr lang="ja-JP" altLang="en-US" sz="3200" dirty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野球</a:t>
            </a:r>
            <a:r>
              <a:rPr lang="ja-JP" altLang="en-US" sz="3200" dirty="0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拳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を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してもらう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ゲーム</a:t>
            </a:r>
            <a:endParaRPr lang="en-US" altLang="ja-JP" sz="3200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</a:rPr>
              <a:t>最後まで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ちゃんと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脱ぐよ</a:t>
            </a:r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！</a:t>
            </a:r>
            <a:endParaRPr lang="ja-JP" altLang="en-US" sz="3200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内容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0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内田</a:t>
            </a:r>
            <a:endParaRPr kumimoji="1"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じゃんけんを実装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小笠原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女の子づくり</a:t>
            </a: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+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脱衣機能実装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lang="en-US" altLang="ja-JP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染谷</a:t>
            </a:r>
            <a:endParaRPr lang="en-US" altLang="ja-JP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- </a:t>
            </a:r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 パチスロ実装</a:t>
            </a:r>
            <a:endParaRPr lang="en-US" altLang="ja-JP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メンバーの役割 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(</a:t>
            </a:r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全員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Unity</a:t>
            </a:r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を使用</a:t>
            </a:r>
            <a:r>
              <a:rPr kumimoji="1" lang="en-US" altLang="ja-JP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)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7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じゃんけん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難航中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女の子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女の子を作成。服を脱ぐシーンを実装中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スロット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回転を実装。</a:t>
            </a:r>
            <a:r>
              <a:rPr lang="ja-JP" altLang="en-US" dirty="0" smtClean="0"/>
              <a:t>当たり</a:t>
            </a:r>
            <a:r>
              <a:rPr kumimoji="1" lang="ja-JP" altLang="en-US" dirty="0" smtClean="0"/>
              <a:t>目を実装中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進捗報告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7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p_015.potx" id="{04F2824B-05D9-4BB6-9D71-F24C5186A9D6}" vid="{CFC9B569-6D6B-4389-8715-CB7CBDFEDE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presentation_tp_015</Template>
  <TotalTime>159</TotalTime>
  <Words>109</Words>
  <Application>Microsoft Office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Osaka－等幅</vt:lpstr>
      <vt:lpstr>Ubuntu</vt:lpstr>
      <vt:lpstr>メイリオ</vt:lpstr>
      <vt:lpstr>Arial</vt:lpstr>
      <vt:lpstr>Calibri</vt:lpstr>
      <vt:lpstr>Office ​​テーマ</vt:lpstr>
      <vt:lpstr>チーム名:　3000円下さい</vt:lpstr>
      <vt:lpstr>アプリケーション名:　グロアの渇望</vt:lpstr>
      <vt:lpstr>理由</vt:lpstr>
      <vt:lpstr>内容</vt:lpstr>
      <vt:lpstr>メンバーの役割 (全員Unityを使用)</vt:lpstr>
      <vt:lpstr>進捗報告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チーム名:　3000円下さい</dc:title>
  <dc:creator>染谷一輝</dc:creator>
  <cp:lastModifiedBy>9999999</cp:lastModifiedBy>
  <cp:revision>14</cp:revision>
  <dcterms:created xsi:type="dcterms:W3CDTF">2016-08-27T13:08:32Z</dcterms:created>
  <dcterms:modified xsi:type="dcterms:W3CDTF">2016-08-28T01:30:50Z</dcterms:modified>
</cp:coreProperties>
</file>