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61" r:id="rId4"/>
    <p:sldId id="260" r:id="rId5"/>
    <p:sldId id="259" r:id="rId6"/>
    <p:sldId id="263" r:id="rId7"/>
    <p:sldId id="264" r:id="rId8"/>
    <p:sldId id="258" r:id="rId9"/>
  </p:sldIdLst>
  <p:sldSz cx="12192000" cy="6858000"/>
  <p:notesSz cx="6858000" cy="9144000"/>
  <p:defaultTextStyle>
    <a:defPPr>
      <a:defRPr lang="ja-JP"/>
    </a:defPPr>
    <a:lvl1pPr marL="0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BB6123-AF02-43AE-8699-0F04BEB71364}" type="datetimeFigureOut">
              <a:rPr kumimoji="1" lang="ja-JP" altLang="en-US" smtClean="0"/>
              <a:t>2016/8/28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7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6123-AF02-43AE-8699-0F04BEB71364}" type="datetimeFigureOut">
              <a:rPr kumimoji="1" lang="ja-JP" altLang="en-US" smtClean="0"/>
              <a:t>2016/8/28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46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6123-AF02-43AE-8699-0F04BEB71364}" type="datetimeFigureOut">
              <a:rPr kumimoji="1" lang="ja-JP" altLang="en-US" smtClean="0"/>
              <a:t>2016/8/28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277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6123-AF02-43AE-8699-0F04BEB71364}" type="datetimeFigureOut">
              <a:rPr kumimoji="1" lang="ja-JP" altLang="en-US" smtClean="0"/>
              <a:t>2016/8/28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442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6123-AF02-43AE-8699-0F04BEB71364}" type="datetimeFigureOut">
              <a:rPr kumimoji="1" lang="ja-JP" altLang="en-US" smtClean="0"/>
              <a:t>2016/8/28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244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6123-AF02-43AE-8699-0F04BEB71364}" type="datetimeFigureOut">
              <a:rPr kumimoji="1" lang="ja-JP" altLang="en-US" smtClean="0"/>
              <a:t>2016/8/28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089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6123-AF02-43AE-8699-0F04BEB71364}" type="datetimeFigureOut">
              <a:rPr kumimoji="1" lang="ja-JP" altLang="en-US" smtClean="0"/>
              <a:t>2016/8/28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109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6123-AF02-43AE-8699-0F04BEB71364}" type="datetimeFigureOut">
              <a:rPr kumimoji="1" lang="ja-JP" altLang="en-US" smtClean="0"/>
              <a:t>2016/8/28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567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6123-AF02-43AE-8699-0F04BEB71364}" type="datetimeFigureOut">
              <a:rPr kumimoji="1" lang="ja-JP" altLang="en-US" smtClean="0"/>
              <a:t>2016/8/28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66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6123-AF02-43AE-8699-0F04BEB71364}" type="datetimeFigureOut">
              <a:rPr kumimoji="1" lang="ja-JP" altLang="en-US" smtClean="0"/>
              <a:t>2016/8/28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13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6123-AF02-43AE-8699-0F04BEB71364}" type="datetimeFigureOut">
              <a:rPr kumimoji="1" lang="ja-JP" altLang="en-US" smtClean="0"/>
              <a:t>2016/8/28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7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6123-AF02-43AE-8699-0F04BEB71364}" type="datetimeFigureOut">
              <a:rPr kumimoji="1" lang="ja-JP" altLang="en-US" smtClean="0"/>
              <a:t>2016/8/28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49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6123-AF02-43AE-8699-0F04BEB71364}" type="datetimeFigureOut">
              <a:rPr kumimoji="1" lang="ja-JP" altLang="en-US" smtClean="0"/>
              <a:t>2016/8/28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01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6123-AF02-43AE-8699-0F04BEB71364}" type="datetimeFigureOut">
              <a:rPr kumimoji="1" lang="ja-JP" altLang="en-US" smtClean="0"/>
              <a:t>2016/8/28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95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6123-AF02-43AE-8699-0F04BEB71364}" type="datetimeFigureOut">
              <a:rPr kumimoji="1" lang="ja-JP" altLang="en-US" smtClean="0"/>
              <a:t>2016/8/28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792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6123-AF02-43AE-8699-0F04BEB71364}" type="datetimeFigureOut">
              <a:rPr kumimoji="1" lang="ja-JP" altLang="en-US" smtClean="0"/>
              <a:t>2016/8/28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3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6123-AF02-43AE-8699-0F04BEB71364}" type="datetimeFigureOut">
              <a:rPr kumimoji="1" lang="ja-JP" altLang="en-US" smtClean="0"/>
              <a:t>2016/8/28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14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BB6123-AF02-43AE-8699-0F04BEB71364}" type="datetimeFigureOut">
              <a:rPr kumimoji="1" lang="ja-JP" altLang="en-US" smtClean="0"/>
              <a:t>2016/8/28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56B425-2A9D-4F32-BC8D-D688EBFF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9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30195" y="1732620"/>
            <a:ext cx="10837118" cy="1371524"/>
          </a:xfrm>
        </p:spPr>
        <p:txBody>
          <a:bodyPr/>
          <a:lstStyle/>
          <a:p>
            <a:r>
              <a:rPr kumimoji="1" lang="ja-JP" altLang="en-US" sz="3600" dirty="0" smtClean="0">
                <a:latin typeface="Ubuntu" panose="020B05040306020A0204" pitchFamily="34" charset="0"/>
              </a:rPr>
              <a:t>ハッカソン</a:t>
            </a:r>
            <a:r>
              <a:rPr kumimoji="1" lang="en-US" altLang="ja-JP" sz="3600" dirty="0" smtClean="0">
                <a:latin typeface="Ubuntu" panose="020B05040306020A0204" pitchFamily="34" charset="0"/>
              </a:rPr>
              <a:t>C</a:t>
            </a:r>
            <a:r>
              <a:rPr kumimoji="1" lang="ja-JP" altLang="en-US" sz="3600" dirty="0" smtClean="0">
                <a:latin typeface="Ubuntu" panose="020B05040306020A0204" pitchFamily="34" charset="0"/>
              </a:rPr>
              <a:t>チーム</a:t>
            </a:r>
            <a:r>
              <a:rPr kumimoji="1" lang="en-US" altLang="ja-JP" sz="4800" b="1" dirty="0" smtClean="0">
                <a:latin typeface="Ubuntu" panose="020B05040306020A0204" pitchFamily="34" charset="0"/>
              </a:rPr>
              <a:t/>
            </a:r>
            <a:br>
              <a:rPr kumimoji="1" lang="en-US" altLang="ja-JP" sz="4800" b="1" dirty="0" smtClean="0">
                <a:latin typeface="Ubuntu" panose="020B05040306020A0204" pitchFamily="34" charset="0"/>
              </a:rPr>
            </a:br>
            <a:r>
              <a:rPr lang="en-US" altLang="ja-JP" sz="4800" b="1" dirty="0">
                <a:latin typeface="Ubuntu" panose="020B05040306020A0204" pitchFamily="34" charset="0"/>
              </a:rPr>
              <a:t>『</a:t>
            </a:r>
            <a:r>
              <a:rPr kumimoji="1" lang="en-US" altLang="ja-JP" sz="4800" b="1" dirty="0" smtClean="0">
                <a:latin typeface="Ubuntu" panose="020B05040306020A0204" pitchFamily="34" charset="0"/>
              </a:rPr>
              <a:t>3000</a:t>
            </a:r>
            <a:r>
              <a:rPr kumimoji="1" lang="ja-JP" altLang="en-US" sz="4800" b="1" dirty="0" smtClean="0">
                <a:latin typeface="Ubuntu" panose="020B05040306020A0204" pitchFamily="34" charset="0"/>
              </a:rPr>
              <a:t>円</a:t>
            </a:r>
            <a:r>
              <a:rPr kumimoji="1" lang="ja-JP" altLang="en-US" sz="4800" b="1" dirty="0" smtClean="0">
                <a:latin typeface="Ubuntu" panose="020B05040306020A0204" pitchFamily="34" charset="0"/>
              </a:rPr>
              <a:t>下さい</a:t>
            </a:r>
            <a:r>
              <a:rPr lang="en-US" altLang="ja-JP" sz="4800" b="1" dirty="0">
                <a:latin typeface="Ubuntu" panose="020B05040306020A0204" pitchFamily="34" charset="0"/>
              </a:rPr>
              <a:t>』</a:t>
            </a:r>
            <a:endParaRPr kumimoji="1" lang="ja-JP" altLang="en-US" sz="4800" b="1" dirty="0">
              <a:latin typeface="Ubuntu" panose="020B05040306020A0204" pitchFamily="34" charset="0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2215661" y="3725961"/>
            <a:ext cx="7610774" cy="1371524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algn="r" defTabSz="946052" rtl="0" eaLnBrk="1" latinLnBrk="0" hangingPunct="1">
              <a:spcBef>
                <a:spcPct val="0"/>
              </a:spcBef>
              <a:buNone/>
              <a:defRPr kumimoji="1" sz="3628" b="1" kern="1200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  <a:cs typeface="+mj-cs"/>
              </a:defRPr>
            </a:lvl1pPr>
          </a:lstStyle>
          <a:p>
            <a:pPr algn="ctr"/>
            <a:r>
              <a:rPr lang="ja-JP" altLang="en-US" b="0" dirty="0" smtClean="0">
                <a:latin typeface="Ubuntu" panose="020B05040306020A0204" pitchFamily="34" charset="0"/>
              </a:rPr>
              <a:t>アプリケーション名</a:t>
            </a:r>
            <a:r>
              <a:rPr lang="en-US" altLang="ja-JP" b="0" dirty="0" smtClean="0">
                <a:latin typeface="Ubuntu" panose="020B05040306020A0204" pitchFamily="34" charset="0"/>
              </a:rPr>
              <a:t>:</a:t>
            </a:r>
          </a:p>
          <a:p>
            <a:pPr algn="ctr"/>
            <a:r>
              <a:rPr lang="en-US" altLang="ja-JP" dirty="0">
                <a:latin typeface="Ubuntu" panose="020B05040306020A0204" pitchFamily="34" charset="0"/>
              </a:rPr>
              <a:t>『</a:t>
            </a:r>
            <a:r>
              <a:rPr lang="ja-JP" altLang="en-US" dirty="0" smtClean="0">
                <a:latin typeface="Ubuntu" panose="020B05040306020A0204" pitchFamily="34" charset="0"/>
              </a:rPr>
              <a:t>グロア</a:t>
            </a:r>
            <a:r>
              <a:rPr lang="ja-JP" altLang="en-US" dirty="0" smtClean="0">
                <a:latin typeface="Ubuntu" panose="020B05040306020A0204" pitchFamily="34" charset="0"/>
              </a:rPr>
              <a:t>の</a:t>
            </a:r>
            <a:r>
              <a:rPr lang="ja-JP" altLang="en-US" dirty="0" smtClean="0">
                <a:latin typeface="Ubuntu" panose="020B05040306020A0204" pitchFamily="34" charset="0"/>
              </a:rPr>
              <a:t>渇望</a:t>
            </a:r>
            <a:r>
              <a:rPr lang="en-US" altLang="ja-JP" dirty="0" smtClean="0">
                <a:latin typeface="Ubuntu" panose="020B05040306020A0204" pitchFamily="34" charset="0"/>
              </a:rPr>
              <a:t>』</a:t>
            </a:r>
            <a:endParaRPr lang="ja-JP" altLang="en-US" dirty="0">
              <a:latin typeface="Ubuntu" panose="020B05040306020A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78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１．　</a:t>
            </a:r>
            <a:r>
              <a:rPr kumimoji="1" lang="ja-JP" altLang="en-US" sz="3200" dirty="0" smtClean="0"/>
              <a:t>マネジメント</a:t>
            </a:r>
            <a:endParaRPr kumimoji="1" lang="en-US" altLang="ja-JP" sz="3200" dirty="0" smtClean="0"/>
          </a:p>
          <a:p>
            <a:endParaRPr lang="en-US" altLang="ja-JP" sz="1600" dirty="0"/>
          </a:p>
          <a:p>
            <a:r>
              <a:rPr kumimoji="1" lang="ja-JP" altLang="en-US" sz="3200" dirty="0" smtClean="0"/>
              <a:t>２．　</a:t>
            </a:r>
            <a:r>
              <a:rPr kumimoji="1" lang="ja-JP" altLang="en-US" sz="3200" dirty="0" smtClean="0"/>
              <a:t>進捗</a:t>
            </a:r>
            <a:endParaRPr kumimoji="1" lang="en-US" altLang="ja-JP" sz="3200" dirty="0" smtClean="0"/>
          </a:p>
          <a:p>
            <a:endParaRPr lang="en-US" altLang="ja-JP" sz="1600" dirty="0"/>
          </a:p>
          <a:p>
            <a:r>
              <a:rPr kumimoji="1" lang="ja-JP" altLang="en-US" sz="3200" dirty="0" smtClean="0"/>
              <a:t>３．　</a:t>
            </a:r>
            <a:r>
              <a:rPr lang="ja-JP" altLang="en-US" sz="3200" dirty="0" smtClean="0"/>
              <a:t>デモ</a:t>
            </a:r>
            <a:r>
              <a:rPr lang="ja-JP" altLang="en-US" sz="3200" dirty="0"/>
              <a:t>プレイ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5819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マネジメント</a:t>
            </a:r>
            <a:endParaRPr kumimoji="1" lang="ja-JP" altLang="en-US" dirty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染谷が主なタスクの管理をしてくれている</a:t>
            </a:r>
            <a:endParaRPr lang="en-US" altLang="ja-JP" sz="3200" dirty="0" smtClean="0"/>
          </a:p>
          <a:p>
            <a:r>
              <a:rPr lang="ja-JP" altLang="en-US" sz="3200" dirty="0" smtClean="0"/>
              <a:t>タスクの振り分け・新規タスクの追加を随時行っている</a:t>
            </a:r>
            <a:endParaRPr lang="en-US" altLang="ja-JP" sz="3200" dirty="0" smtClean="0"/>
          </a:p>
          <a:p>
            <a:r>
              <a:rPr lang="en-US" altLang="ja-JP" sz="3200" dirty="0" smtClean="0"/>
              <a:t>Kanban</a:t>
            </a:r>
            <a:r>
              <a:rPr lang="ja-JP" altLang="en-US" sz="3200" dirty="0" smtClean="0"/>
              <a:t>を使いタスクの管理を行っている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21899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進捗　染谷</a:t>
            </a:r>
            <a:endParaRPr kumimoji="1" lang="ja-JP" altLang="en-US" b="1" dirty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3200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スロットの完成</a:t>
            </a:r>
            <a:endParaRPr lang="en-US" altLang="ja-JP" sz="3200" dirty="0" smtClean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  <a:p>
            <a:r>
              <a:rPr lang="ja-JP" altLang="en-US" sz="3200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「ジャンケン」と「脱がす」スクリプトの同期</a:t>
            </a:r>
            <a:endParaRPr lang="en-US" altLang="ja-JP" sz="3200" dirty="0" smtClean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  <a:p>
            <a:r>
              <a:rPr lang="ja-JP" altLang="en-US" sz="3200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タスク</a:t>
            </a:r>
            <a:r>
              <a:rPr lang="ja-JP" altLang="en-US" sz="3200" dirty="0">
                <a:latin typeface="Osaka－等幅" panose="020B0609000000000000" pitchFamily="49" charset="-128"/>
                <a:ea typeface="Osaka－等幅" panose="020B0609000000000000" pitchFamily="49" charset="-128"/>
              </a:rPr>
              <a:t>管理</a:t>
            </a:r>
            <a:endParaRPr lang="ja-JP" altLang="en-US" sz="3200" dirty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807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進捗　小笠</a:t>
            </a:r>
            <a:r>
              <a:rPr lang="ja-JP" altLang="en-US" b="1" dirty="0">
                <a:latin typeface="Osaka－等幅" panose="020B0609000000000000" pitchFamily="49" charset="-128"/>
                <a:ea typeface="Osaka－等幅" panose="020B0609000000000000" pitchFamily="49" charset="-128"/>
              </a:rPr>
              <a:t>原</a:t>
            </a:r>
            <a:endParaRPr kumimoji="1" lang="ja-JP" altLang="en-US" b="1" dirty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女の子の服を透過</a:t>
            </a:r>
            <a:endParaRPr kumimoji="1" lang="en-US" altLang="ja-JP" sz="3600" dirty="0" smtClean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  <a:p>
            <a:r>
              <a:rPr lang="ja-JP" altLang="en-US" sz="3600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スライド作成</a:t>
            </a:r>
            <a:endParaRPr lang="en-US" altLang="ja-JP" sz="3600" dirty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  <a:p>
            <a:endParaRPr lang="en-US" altLang="ja-JP" sz="3600" dirty="0" smtClean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  <a:p>
            <a:endParaRPr lang="en-US" altLang="ja-JP" sz="3600" dirty="0" smtClean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  <a:p>
            <a:r>
              <a:rPr lang="ja-JP" altLang="en-US" sz="2000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睡眠</a:t>
            </a:r>
            <a:endParaRPr lang="en-US" altLang="ja-JP" sz="2000" dirty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972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進捗　内田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新しい女の子を追加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タイトル画面の作成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ジャンケンの完成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617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の予定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女の子を脱がすシーンの調整　（小笠原・内田）</a:t>
            </a:r>
            <a:endParaRPr kumimoji="1" lang="en-US" altLang="ja-JP" sz="3600" dirty="0" smtClean="0"/>
          </a:p>
          <a:p>
            <a:r>
              <a:rPr lang="ja-JP" altLang="en-US" sz="3600" dirty="0"/>
              <a:t>全体の</a:t>
            </a:r>
            <a:r>
              <a:rPr lang="ja-JP" altLang="en-US" sz="3600" dirty="0" smtClean="0"/>
              <a:t>調整　（染谷）</a:t>
            </a:r>
            <a:endParaRPr lang="en-US" altLang="ja-JP" sz="3600" dirty="0"/>
          </a:p>
          <a:p>
            <a:r>
              <a:rPr lang="en-US" altLang="ja-JP" sz="3600" dirty="0" smtClean="0"/>
              <a:t>Unity</a:t>
            </a:r>
            <a:r>
              <a:rPr lang="ja-JP" altLang="en-US" sz="3600" dirty="0" smtClean="0"/>
              <a:t>のバージョンの違いによって、画面のズレが生じてしまうのでその対応</a:t>
            </a:r>
            <a:endParaRPr kumimoji="1" lang="en-US" altLang="ja-JP" sz="3600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861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Osaka－等幅" panose="020B0609000000000000" pitchFamily="49" charset="-128"/>
                <a:ea typeface="Osaka－等幅" panose="020B0609000000000000" pitchFamily="49" charset="-128"/>
              </a:rPr>
              <a:t>デモ</a:t>
            </a:r>
            <a:r>
              <a:rPr lang="ja-JP" altLang="en-US" dirty="0">
                <a:latin typeface="Osaka－等幅" panose="020B0609000000000000" pitchFamily="49" charset="-128"/>
                <a:ea typeface="Osaka－等幅" panose="020B0609000000000000" pitchFamily="49" charset="-128"/>
              </a:rPr>
              <a:t>プレイ</a:t>
            </a:r>
            <a:endParaRPr kumimoji="1" lang="ja-JP" altLang="en-US" dirty="0">
              <a:latin typeface="Osaka－等幅" panose="020B0609000000000000" pitchFamily="49" charset="-128"/>
              <a:ea typeface="Osaka－等幅" panose="020B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074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228</TotalTime>
  <Words>99</Words>
  <Application>Microsoft Office PowerPoint</Application>
  <PresentationFormat>ワイド画面</PresentationFormat>
  <Paragraphs>32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6" baseType="lpstr">
      <vt:lpstr>ＭＳ Ｐゴシック</vt:lpstr>
      <vt:lpstr>ＭＳ Ｐ明朝</vt:lpstr>
      <vt:lpstr>Osaka－等幅</vt:lpstr>
      <vt:lpstr>Ubuntu</vt:lpstr>
      <vt:lpstr>メイリオ</vt:lpstr>
      <vt:lpstr>Arial</vt:lpstr>
      <vt:lpstr>Garamond</vt:lpstr>
      <vt:lpstr>オーガニック</vt:lpstr>
      <vt:lpstr>ハッカソンCチーム 『3000円下さい』</vt:lpstr>
      <vt:lpstr>目次</vt:lpstr>
      <vt:lpstr>マネジメント</vt:lpstr>
      <vt:lpstr>進捗　染谷</vt:lpstr>
      <vt:lpstr>進捗　小笠原</vt:lpstr>
      <vt:lpstr>進捗　内田</vt:lpstr>
      <vt:lpstr>今後の予定</vt:lpstr>
      <vt:lpstr>デモプレイ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チーム名:　3000円下さい</dc:title>
  <dc:creator>染谷一輝</dc:creator>
  <cp:lastModifiedBy>9999999</cp:lastModifiedBy>
  <cp:revision>35</cp:revision>
  <dcterms:created xsi:type="dcterms:W3CDTF">2016-08-27T13:08:32Z</dcterms:created>
  <dcterms:modified xsi:type="dcterms:W3CDTF">2016-08-28T02:43:19Z</dcterms:modified>
</cp:coreProperties>
</file>