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0" r:id="rId4"/>
    <p:sldId id="259" r:id="rId5"/>
    <p:sldId id="258" r:id="rId6"/>
  </p:sldIdLst>
  <p:sldSz cx="12192000" cy="6858000"/>
  <p:notesSz cx="6858000" cy="9144000"/>
  <p:defaultTextStyle>
    <a:defPPr>
      <a:defRPr lang="ja-JP"/>
    </a:defPPr>
    <a:lvl1pPr marL="0" algn="l" defTabSz="1043056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77441" y="1730924"/>
            <a:ext cx="10837118" cy="1371524"/>
          </a:xfrm>
        </p:spPr>
        <p:txBody>
          <a:bodyPr>
            <a:noAutofit/>
          </a:bodyPr>
          <a:lstStyle>
            <a:lvl1pPr algn="r">
              <a:defRPr sz="3628" b="1">
                <a:solidFill>
                  <a:sysClr val="windowText" lastClr="000000"/>
                </a:solidFill>
                <a:latin typeface="メイリオ" pitchFamily="50" charset="-128"/>
                <a:ea typeface="メイリオ" pitchFamily="50" charset="-128"/>
              </a:defRPr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677441" y="3102446"/>
            <a:ext cx="10837118" cy="391864"/>
          </a:xfrm>
        </p:spPr>
        <p:txBody>
          <a:bodyPr>
            <a:noAutofit/>
          </a:bodyPr>
          <a:lstStyle>
            <a:lvl1pPr marL="0" indent="0" algn="r">
              <a:buNone/>
              <a:defRPr sz="2177">
                <a:solidFill>
                  <a:sysClr val="windowText" lastClr="000000"/>
                </a:solidFill>
                <a:latin typeface="メイリオ" pitchFamily="50" charset="-128"/>
                <a:ea typeface="メイリオ" pitchFamily="50" charset="-128"/>
              </a:defRPr>
            </a:lvl1pPr>
            <a:lvl2pPr marL="473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460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190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921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365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8381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3111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7842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メイリオ" pitchFamily="50" charset="-128"/>
                <a:ea typeface="メイリオ" pitchFamily="50" charset="-128"/>
              </a:defRPr>
            </a:lvl1pPr>
          </a:lstStyle>
          <a:p>
            <a:fld id="{48BB6123-AF02-43AE-8699-0F04BEB71364}" type="datetimeFigureOut">
              <a:rPr kumimoji="1" lang="ja-JP" altLang="en-US" smtClean="0"/>
              <a:t>2016/8/27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メイリオ" pitchFamily="50" charset="-128"/>
                <a:ea typeface="メイリオ" pitchFamily="50" charset="-128"/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メイリオ" pitchFamily="50" charset="-128"/>
                <a:ea typeface="メイリオ" pitchFamily="50" charset="-128"/>
              </a:defRPr>
            </a:lvl1pPr>
          </a:lstStyle>
          <a:p>
            <a:fld id="{2356B425-2A9D-4F32-BC8D-D688EBFFFA8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8" name="直線​​コネクタ 7"/>
          <p:cNvCxnSpPr/>
          <p:nvPr/>
        </p:nvCxnSpPr>
        <p:spPr>
          <a:xfrm flipH="1">
            <a:off x="2894124" y="2971825"/>
            <a:ext cx="8620435" cy="0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22805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B6123-AF02-43AE-8699-0F04BEB71364}" type="datetimeFigureOut">
              <a:rPr kumimoji="1" lang="ja-JP" altLang="en-US" smtClean="0"/>
              <a:t>2016/8/27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6B425-2A9D-4F32-BC8D-D688EBFFFA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8304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10337800" y="303213"/>
            <a:ext cx="3206751" cy="6451600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713317" y="303213"/>
            <a:ext cx="9421283" cy="6451600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B6123-AF02-43AE-8699-0F04BEB71364}" type="datetimeFigureOut">
              <a:rPr kumimoji="1" lang="ja-JP" altLang="en-US" smtClean="0"/>
              <a:t>2016/8/27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6B425-2A9D-4F32-BC8D-D688EBFFFA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0853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図 2" descr="C:\Users\PD_Fukasawa\Desktop\Back-0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0" y="1441"/>
            <a:ext cx="12190191" cy="6856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B6123-AF02-43AE-8699-0F04BEB71364}" type="datetimeFigureOut">
              <a:rPr kumimoji="1" lang="ja-JP" altLang="en-US" smtClean="0"/>
              <a:t>2016/8/27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6B425-2A9D-4F32-BC8D-D688EBFFFA8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テキスト プレースホルダー 2"/>
          <p:cNvSpPr>
            <a:spLocks noGrp="1"/>
          </p:cNvSpPr>
          <p:nvPr>
            <p:ph idx="1"/>
          </p:nvPr>
        </p:nvSpPr>
        <p:spPr>
          <a:xfrm>
            <a:off x="595342" y="1600200"/>
            <a:ext cx="11001317" cy="4375914"/>
          </a:xfrm>
          <a:prstGeom prst="rect">
            <a:avLst/>
          </a:prstGeom>
        </p:spPr>
        <p:txBody>
          <a:bodyPr vert="horz" lIns="104306" tIns="52153" rIns="104306" bIns="52153" rtlCol="0">
            <a:normAutofit/>
          </a:bodyPr>
          <a:lstStyle>
            <a:lvl1pPr>
              <a:defRPr sz="2902"/>
            </a:lvl1pPr>
            <a:lvl2pPr>
              <a:defRPr sz="2177"/>
            </a:lvl2pPr>
            <a:lvl3pPr>
              <a:defRPr sz="1814"/>
            </a:lvl3pPr>
            <a:lvl4pPr>
              <a:defRPr sz="1633"/>
            </a:lvl4pPr>
            <a:lvl5pPr>
              <a:defRPr sz="1633"/>
            </a:lvl5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 dirty="0"/>
          </a:p>
        </p:txBody>
      </p:sp>
      <p:sp>
        <p:nvSpPr>
          <p:cNvPr id="10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18272" y="620643"/>
            <a:ext cx="9509270" cy="653106"/>
          </a:xfrm>
          <a:prstGeom prst="rect">
            <a:avLst/>
          </a:prstGeom>
        </p:spPr>
        <p:txBody>
          <a:bodyPr vert="horz" lIns="104306" tIns="52153" rIns="104306" bIns="52153" rtlCol="0" anchor="ctr">
            <a:noAutofit/>
          </a:bodyPr>
          <a:lstStyle>
            <a:lvl1pPr algn="l">
              <a:defRPr sz="3628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214511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1"/>
          <p:cNvSpPr/>
          <p:nvPr/>
        </p:nvSpPr>
        <p:spPr>
          <a:xfrm>
            <a:off x="595342" y="1645385"/>
            <a:ext cx="11001317" cy="4767676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177">
              <a:effectLst/>
            </a:endParaRP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B6123-AF02-43AE-8699-0F04BEB71364}" type="datetimeFigureOut">
              <a:rPr kumimoji="1" lang="ja-JP" altLang="en-US" smtClean="0"/>
              <a:t>2016/8/27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6B425-2A9D-4F32-BC8D-D688EBFFFA8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テキスト プレースホルダー 2"/>
          <p:cNvSpPr>
            <a:spLocks noGrp="1"/>
          </p:cNvSpPr>
          <p:nvPr>
            <p:ph idx="1"/>
          </p:nvPr>
        </p:nvSpPr>
        <p:spPr>
          <a:xfrm>
            <a:off x="841640" y="1841215"/>
            <a:ext cx="10508721" cy="4375914"/>
          </a:xfrm>
          <a:prstGeom prst="rect">
            <a:avLst/>
          </a:prstGeom>
        </p:spPr>
        <p:txBody>
          <a:bodyPr vert="horz" lIns="104306" tIns="52153" rIns="104306" bIns="52153" rtlCol="0">
            <a:normAutofit/>
          </a:bodyPr>
          <a:lstStyle>
            <a:lvl1pPr>
              <a:defRPr sz="2902"/>
            </a:lvl1pPr>
            <a:lvl2pPr>
              <a:defRPr sz="2177"/>
            </a:lvl2pPr>
            <a:lvl3pPr>
              <a:defRPr sz="1814"/>
            </a:lvl3pPr>
            <a:lvl4pPr>
              <a:defRPr sz="1633"/>
            </a:lvl4pPr>
            <a:lvl5pPr>
              <a:defRPr sz="1633"/>
            </a:lvl5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 dirty="0"/>
          </a:p>
        </p:txBody>
      </p:sp>
      <p:sp>
        <p:nvSpPr>
          <p:cNvPr id="9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18272" y="620643"/>
            <a:ext cx="9509270" cy="653106"/>
          </a:xfrm>
          <a:prstGeom prst="rect">
            <a:avLst/>
          </a:prstGeom>
        </p:spPr>
        <p:txBody>
          <a:bodyPr vert="horz" lIns="104306" tIns="52153" rIns="104306" bIns="52153" rtlCol="0" anchor="ctr">
            <a:noAutofit/>
          </a:bodyPr>
          <a:lstStyle>
            <a:lvl1pPr algn="l">
              <a:defRPr sz="3628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251064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713318" y="1763713"/>
            <a:ext cx="6314016" cy="4991100"/>
          </a:xfrm>
        </p:spPr>
        <p:txBody>
          <a:bodyPr/>
          <a:lstStyle>
            <a:lvl1pPr>
              <a:defRPr sz="2902"/>
            </a:lvl1pPr>
            <a:lvl2pPr>
              <a:defRPr sz="2449"/>
            </a:lvl2pPr>
            <a:lvl3pPr>
              <a:defRPr sz="2086"/>
            </a:lvl3pPr>
            <a:lvl4pPr>
              <a:defRPr sz="1905"/>
            </a:lvl4pPr>
            <a:lvl5pPr>
              <a:defRPr sz="1905"/>
            </a:lvl5pPr>
            <a:lvl6pPr>
              <a:defRPr sz="1905"/>
            </a:lvl6pPr>
            <a:lvl7pPr>
              <a:defRPr sz="1905"/>
            </a:lvl7pPr>
            <a:lvl8pPr>
              <a:defRPr sz="1905"/>
            </a:lvl8pPr>
            <a:lvl9pPr>
              <a:defRPr sz="1905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7230535" y="1763713"/>
            <a:ext cx="6314017" cy="4991100"/>
          </a:xfrm>
        </p:spPr>
        <p:txBody>
          <a:bodyPr/>
          <a:lstStyle>
            <a:lvl1pPr>
              <a:defRPr sz="2902"/>
            </a:lvl1pPr>
            <a:lvl2pPr>
              <a:defRPr sz="2449"/>
            </a:lvl2pPr>
            <a:lvl3pPr>
              <a:defRPr sz="2086"/>
            </a:lvl3pPr>
            <a:lvl4pPr>
              <a:defRPr sz="1905"/>
            </a:lvl4pPr>
            <a:lvl5pPr>
              <a:defRPr sz="1905"/>
            </a:lvl5pPr>
            <a:lvl6pPr>
              <a:defRPr sz="1905"/>
            </a:lvl6pPr>
            <a:lvl7pPr>
              <a:defRPr sz="1905"/>
            </a:lvl7pPr>
            <a:lvl8pPr>
              <a:defRPr sz="1905"/>
            </a:lvl8pPr>
            <a:lvl9pPr>
              <a:defRPr sz="1905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B6123-AF02-43AE-8699-0F04BEB71364}" type="datetimeFigureOut">
              <a:rPr kumimoji="1" lang="ja-JP" altLang="en-US" smtClean="0"/>
              <a:t>2016/8/27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6B425-2A9D-4F32-BC8D-D688EBFFFA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57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09601" y="1535113"/>
            <a:ext cx="5386917" cy="639762"/>
          </a:xfrm>
        </p:spPr>
        <p:txBody>
          <a:bodyPr anchor="b"/>
          <a:lstStyle>
            <a:lvl1pPr marL="0" indent="0">
              <a:buNone/>
              <a:defRPr sz="2449" b="1"/>
            </a:lvl1pPr>
            <a:lvl2pPr marL="473026" indent="0">
              <a:buNone/>
              <a:defRPr sz="2086" b="1"/>
            </a:lvl2pPr>
            <a:lvl3pPr marL="946052" indent="0">
              <a:buNone/>
              <a:defRPr sz="1905" b="1"/>
            </a:lvl3pPr>
            <a:lvl4pPr marL="1419078" indent="0">
              <a:buNone/>
              <a:defRPr sz="1633" b="1"/>
            </a:lvl4pPr>
            <a:lvl5pPr marL="1892104" indent="0">
              <a:buNone/>
              <a:defRPr sz="1633" b="1"/>
            </a:lvl5pPr>
            <a:lvl6pPr marL="2365129" indent="0">
              <a:buNone/>
              <a:defRPr sz="1633" b="1"/>
            </a:lvl6pPr>
            <a:lvl7pPr marL="2838155" indent="0">
              <a:buNone/>
              <a:defRPr sz="1633" b="1"/>
            </a:lvl7pPr>
            <a:lvl8pPr marL="3311181" indent="0">
              <a:buNone/>
              <a:defRPr sz="1633" b="1"/>
            </a:lvl8pPr>
            <a:lvl9pPr marL="3784207" indent="0">
              <a:buNone/>
              <a:defRPr sz="1633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09601" y="2174875"/>
            <a:ext cx="5386917" cy="3951288"/>
          </a:xfrm>
        </p:spPr>
        <p:txBody>
          <a:bodyPr/>
          <a:lstStyle>
            <a:lvl1pPr>
              <a:defRPr sz="2449"/>
            </a:lvl1pPr>
            <a:lvl2pPr>
              <a:defRPr sz="2086"/>
            </a:lvl2pPr>
            <a:lvl3pPr>
              <a:defRPr sz="1905"/>
            </a:lvl3pPr>
            <a:lvl4pPr>
              <a:defRPr sz="1633"/>
            </a:lvl4pPr>
            <a:lvl5pPr>
              <a:defRPr sz="1633"/>
            </a:lvl5pPr>
            <a:lvl6pPr>
              <a:defRPr sz="1633"/>
            </a:lvl6pPr>
            <a:lvl7pPr>
              <a:defRPr sz="1633"/>
            </a:lvl7pPr>
            <a:lvl8pPr>
              <a:defRPr sz="1633"/>
            </a:lvl8pPr>
            <a:lvl9pPr>
              <a:defRPr sz="1633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49" b="1"/>
            </a:lvl1pPr>
            <a:lvl2pPr marL="473026" indent="0">
              <a:buNone/>
              <a:defRPr sz="2086" b="1"/>
            </a:lvl2pPr>
            <a:lvl3pPr marL="946052" indent="0">
              <a:buNone/>
              <a:defRPr sz="1905" b="1"/>
            </a:lvl3pPr>
            <a:lvl4pPr marL="1419078" indent="0">
              <a:buNone/>
              <a:defRPr sz="1633" b="1"/>
            </a:lvl4pPr>
            <a:lvl5pPr marL="1892104" indent="0">
              <a:buNone/>
              <a:defRPr sz="1633" b="1"/>
            </a:lvl5pPr>
            <a:lvl6pPr marL="2365129" indent="0">
              <a:buNone/>
              <a:defRPr sz="1633" b="1"/>
            </a:lvl6pPr>
            <a:lvl7pPr marL="2838155" indent="0">
              <a:buNone/>
              <a:defRPr sz="1633" b="1"/>
            </a:lvl7pPr>
            <a:lvl8pPr marL="3311181" indent="0">
              <a:buNone/>
              <a:defRPr sz="1633" b="1"/>
            </a:lvl8pPr>
            <a:lvl9pPr marL="3784207" indent="0">
              <a:buNone/>
              <a:defRPr sz="1633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49"/>
            </a:lvl1pPr>
            <a:lvl2pPr>
              <a:defRPr sz="2086"/>
            </a:lvl2pPr>
            <a:lvl3pPr>
              <a:defRPr sz="1905"/>
            </a:lvl3pPr>
            <a:lvl4pPr>
              <a:defRPr sz="1633"/>
            </a:lvl4pPr>
            <a:lvl5pPr>
              <a:defRPr sz="1633"/>
            </a:lvl5pPr>
            <a:lvl6pPr>
              <a:defRPr sz="1633"/>
            </a:lvl6pPr>
            <a:lvl7pPr>
              <a:defRPr sz="1633"/>
            </a:lvl7pPr>
            <a:lvl8pPr>
              <a:defRPr sz="1633"/>
            </a:lvl8pPr>
            <a:lvl9pPr>
              <a:defRPr sz="1633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B6123-AF02-43AE-8699-0F04BEB71364}" type="datetimeFigureOut">
              <a:rPr kumimoji="1" lang="ja-JP" altLang="en-US" smtClean="0"/>
              <a:t>2016/8/27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6B425-2A9D-4F32-BC8D-D688EBFFFA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8667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B6123-AF02-43AE-8699-0F04BEB71364}" type="datetimeFigureOut">
              <a:rPr kumimoji="1" lang="ja-JP" altLang="en-US" smtClean="0"/>
              <a:t>2016/8/27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6B425-2A9D-4F32-BC8D-D688EBFFFA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2880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B6123-AF02-43AE-8699-0F04BEB71364}" type="datetimeFigureOut">
              <a:rPr kumimoji="1" lang="ja-JP" altLang="en-US" smtClean="0"/>
              <a:t>2016/8/27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6B425-2A9D-4F32-BC8D-D688EBFFFA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4281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86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766733" y="273050"/>
            <a:ext cx="6815667" cy="5853113"/>
          </a:xfrm>
        </p:spPr>
        <p:txBody>
          <a:bodyPr/>
          <a:lstStyle>
            <a:lvl1pPr>
              <a:defRPr sz="3356"/>
            </a:lvl1pPr>
            <a:lvl2pPr>
              <a:defRPr sz="2902"/>
            </a:lvl2pPr>
            <a:lvl3pPr>
              <a:defRPr sz="2449"/>
            </a:lvl3pPr>
            <a:lvl4pPr>
              <a:defRPr sz="2086"/>
            </a:lvl4pPr>
            <a:lvl5pPr>
              <a:defRPr sz="2086"/>
            </a:lvl5pPr>
            <a:lvl6pPr>
              <a:defRPr sz="2086"/>
            </a:lvl6pPr>
            <a:lvl7pPr>
              <a:defRPr sz="2086"/>
            </a:lvl7pPr>
            <a:lvl8pPr>
              <a:defRPr sz="2086"/>
            </a:lvl8pPr>
            <a:lvl9pPr>
              <a:defRPr sz="2086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09602" y="1435100"/>
            <a:ext cx="4011084" cy="4691063"/>
          </a:xfrm>
        </p:spPr>
        <p:txBody>
          <a:bodyPr/>
          <a:lstStyle>
            <a:lvl1pPr marL="0" indent="0">
              <a:buNone/>
              <a:defRPr sz="1451"/>
            </a:lvl1pPr>
            <a:lvl2pPr marL="473026" indent="0">
              <a:buNone/>
              <a:defRPr sz="1270"/>
            </a:lvl2pPr>
            <a:lvl3pPr marL="946052" indent="0">
              <a:buNone/>
              <a:defRPr sz="998"/>
            </a:lvl3pPr>
            <a:lvl4pPr marL="1419078" indent="0">
              <a:buNone/>
              <a:defRPr sz="907"/>
            </a:lvl4pPr>
            <a:lvl5pPr marL="1892104" indent="0">
              <a:buNone/>
              <a:defRPr sz="907"/>
            </a:lvl5pPr>
            <a:lvl6pPr marL="2365129" indent="0">
              <a:buNone/>
              <a:defRPr sz="907"/>
            </a:lvl6pPr>
            <a:lvl7pPr marL="2838155" indent="0">
              <a:buNone/>
              <a:defRPr sz="907"/>
            </a:lvl7pPr>
            <a:lvl8pPr marL="3311181" indent="0">
              <a:buNone/>
              <a:defRPr sz="907"/>
            </a:lvl8pPr>
            <a:lvl9pPr marL="3784207" indent="0">
              <a:buNone/>
              <a:defRPr sz="907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B6123-AF02-43AE-8699-0F04BEB71364}" type="datetimeFigureOut">
              <a:rPr kumimoji="1" lang="ja-JP" altLang="en-US" smtClean="0"/>
              <a:t>2016/8/27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6B425-2A9D-4F32-BC8D-D688EBFFFA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0874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86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356"/>
            </a:lvl1pPr>
            <a:lvl2pPr marL="473026" indent="0">
              <a:buNone/>
              <a:defRPr sz="2902"/>
            </a:lvl2pPr>
            <a:lvl3pPr marL="946052" indent="0">
              <a:buNone/>
              <a:defRPr sz="2449"/>
            </a:lvl3pPr>
            <a:lvl4pPr marL="1419078" indent="0">
              <a:buNone/>
              <a:defRPr sz="2086"/>
            </a:lvl4pPr>
            <a:lvl5pPr marL="1892104" indent="0">
              <a:buNone/>
              <a:defRPr sz="2086"/>
            </a:lvl5pPr>
            <a:lvl6pPr marL="2365129" indent="0">
              <a:buNone/>
              <a:defRPr sz="2086"/>
            </a:lvl6pPr>
            <a:lvl7pPr marL="2838155" indent="0">
              <a:buNone/>
              <a:defRPr sz="2086"/>
            </a:lvl7pPr>
            <a:lvl8pPr marL="3311181" indent="0">
              <a:buNone/>
              <a:defRPr sz="2086"/>
            </a:lvl8pPr>
            <a:lvl9pPr marL="3784207" indent="0">
              <a:buNone/>
              <a:defRPr sz="2086"/>
            </a:lvl9pPr>
          </a:lstStyle>
          <a:p>
            <a:r>
              <a:rPr kumimoji="1" lang="ja-JP" altLang="en-US" smtClean="0"/>
              <a:t>図を追加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51"/>
            </a:lvl1pPr>
            <a:lvl2pPr marL="473026" indent="0">
              <a:buNone/>
              <a:defRPr sz="1270"/>
            </a:lvl2pPr>
            <a:lvl3pPr marL="946052" indent="0">
              <a:buNone/>
              <a:defRPr sz="998"/>
            </a:lvl3pPr>
            <a:lvl4pPr marL="1419078" indent="0">
              <a:buNone/>
              <a:defRPr sz="907"/>
            </a:lvl4pPr>
            <a:lvl5pPr marL="1892104" indent="0">
              <a:buNone/>
              <a:defRPr sz="907"/>
            </a:lvl5pPr>
            <a:lvl6pPr marL="2365129" indent="0">
              <a:buNone/>
              <a:defRPr sz="907"/>
            </a:lvl6pPr>
            <a:lvl7pPr marL="2838155" indent="0">
              <a:buNone/>
              <a:defRPr sz="907"/>
            </a:lvl7pPr>
            <a:lvl8pPr marL="3311181" indent="0">
              <a:buNone/>
              <a:defRPr sz="907"/>
            </a:lvl8pPr>
            <a:lvl9pPr marL="3784207" indent="0">
              <a:buNone/>
              <a:defRPr sz="907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B6123-AF02-43AE-8699-0F04BEB71364}" type="datetimeFigureOut">
              <a:rPr kumimoji="1" lang="ja-JP" altLang="en-US" smtClean="0"/>
              <a:t>2016/8/27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6B425-2A9D-4F32-BC8D-D688EBFFFA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1615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104306" tIns="52153" rIns="104306" bIns="52153" rtlCol="0" anchor="ctr">
            <a:norm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horz" lIns="104306" tIns="52153" rIns="104306" bIns="52153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09601" y="6356351"/>
            <a:ext cx="2844800" cy="365125"/>
          </a:xfrm>
          <a:prstGeom prst="rect">
            <a:avLst/>
          </a:prstGeom>
        </p:spPr>
        <p:txBody>
          <a:bodyPr vert="horz" lIns="104306" tIns="52153" rIns="104306" bIns="52153" rtlCol="0" anchor="ctr"/>
          <a:lstStyle>
            <a:lvl1pPr algn="l">
              <a:defRPr sz="1270">
                <a:solidFill>
                  <a:schemeClr val="tx1">
                    <a:tint val="75000"/>
                  </a:schemeClr>
                </a:solidFill>
                <a:latin typeface="メイリオ" pitchFamily="50" charset="-128"/>
                <a:ea typeface="メイリオ" pitchFamily="50" charset="-128"/>
              </a:defRPr>
            </a:lvl1pPr>
          </a:lstStyle>
          <a:p>
            <a:fld id="{48BB6123-AF02-43AE-8699-0F04BEB71364}" type="datetimeFigureOut">
              <a:rPr kumimoji="1" lang="ja-JP" altLang="en-US" smtClean="0"/>
              <a:t>2016/8/27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165601" y="6356351"/>
            <a:ext cx="3860800" cy="365125"/>
          </a:xfrm>
          <a:prstGeom prst="rect">
            <a:avLst/>
          </a:prstGeom>
        </p:spPr>
        <p:txBody>
          <a:bodyPr vert="horz" lIns="104306" tIns="52153" rIns="104306" bIns="52153" rtlCol="0" anchor="ctr"/>
          <a:lstStyle>
            <a:lvl1pPr algn="ctr">
              <a:defRPr sz="1270">
                <a:solidFill>
                  <a:schemeClr val="tx1">
                    <a:tint val="75000"/>
                  </a:schemeClr>
                </a:solidFill>
                <a:latin typeface="メイリオ" pitchFamily="50" charset="-128"/>
                <a:ea typeface="メイリオ" pitchFamily="50" charset="-128"/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104306" tIns="52153" rIns="104306" bIns="52153" rtlCol="0" anchor="ctr"/>
          <a:lstStyle>
            <a:lvl1pPr algn="r">
              <a:defRPr sz="1270">
                <a:solidFill>
                  <a:schemeClr val="tx1">
                    <a:tint val="75000"/>
                  </a:schemeClr>
                </a:solidFill>
                <a:latin typeface="メイリオ" pitchFamily="50" charset="-128"/>
                <a:ea typeface="メイリオ" pitchFamily="50" charset="-128"/>
              </a:defRPr>
            </a:lvl1pPr>
          </a:lstStyle>
          <a:p>
            <a:fld id="{2356B425-2A9D-4F32-BC8D-D688EBFFFA8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7" name="図 2" descr="C:\Users\PD_Fukasawa\Desktop\Back-01.png"/>
          <p:cNvPicPr>
            <a:picLocks noChangeAspect="1" noChangeArrowheads="1"/>
          </p:cNvPicPr>
          <p:nvPr/>
        </p:nvPicPr>
        <p:blipFill>
          <a:blip r:embed="rId1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0" y="28574"/>
            <a:ext cx="12190191" cy="6856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8421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algn="ctr" defTabSz="946052" rtl="0" eaLnBrk="1" latinLnBrk="0" hangingPunct="1">
        <a:spcBef>
          <a:spcPct val="0"/>
        </a:spcBef>
        <a:buNone/>
        <a:defRPr kumimoji="1" sz="4535" kern="1200">
          <a:solidFill>
            <a:schemeClr val="tx1"/>
          </a:solidFill>
          <a:latin typeface="メイリオ" pitchFamily="50" charset="-128"/>
          <a:ea typeface="メイリオ" pitchFamily="50" charset="-128"/>
          <a:cs typeface="+mj-cs"/>
        </a:defRPr>
      </a:lvl1pPr>
    </p:titleStyle>
    <p:bodyStyle>
      <a:lvl1pPr marL="354769" indent="-354769" algn="l" defTabSz="946052" rtl="0" eaLnBrk="1" latinLnBrk="0" hangingPunct="1">
        <a:spcBef>
          <a:spcPct val="20000"/>
        </a:spcBef>
        <a:buFont typeface="Arial" pitchFamily="34" charset="0"/>
        <a:buChar char="•"/>
        <a:defRPr kumimoji="1" sz="3356" kern="1200">
          <a:solidFill>
            <a:schemeClr val="tx1"/>
          </a:solidFill>
          <a:latin typeface="メイリオ" pitchFamily="50" charset="-128"/>
          <a:ea typeface="メイリオ" pitchFamily="50" charset="-128"/>
          <a:cs typeface="+mn-cs"/>
        </a:defRPr>
      </a:lvl1pPr>
      <a:lvl2pPr marL="768667" indent="-295641" algn="l" defTabSz="946052" rtl="0" eaLnBrk="1" latinLnBrk="0" hangingPunct="1">
        <a:spcBef>
          <a:spcPct val="20000"/>
        </a:spcBef>
        <a:buFont typeface="Arial" pitchFamily="34" charset="0"/>
        <a:buChar char="–"/>
        <a:defRPr kumimoji="1" sz="2902" kern="1200">
          <a:solidFill>
            <a:schemeClr val="tx1"/>
          </a:solidFill>
          <a:latin typeface="メイリオ" pitchFamily="50" charset="-128"/>
          <a:ea typeface="メイリオ" pitchFamily="50" charset="-128"/>
          <a:cs typeface="+mn-cs"/>
        </a:defRPr>
      </a:lvl2pPr>
      <a:lvl3pPr marL="1182565" indent="-236513" algn="l" defTabSz="946052" rtl="0" eaLnBrk="1" latinLnBrk="0" hangingPunct="1">
        <a:spcBef>
          <a:spcPct val="20000"/>
        </a:spcBef>
        <a:buFont typeface="Arial" pitchFamily="34" charset="0"/>
        <a:buChar char="•"/>
        <a:defRPr kumimoji="1" sz="2449" kern="1200">
          <a:solidFill>
            <a:schemeClr val="tx1"/>
          </a:solidFill>
          <a:latin typeface="メイリオ" pitchFamily="50" charset="-128"/>
          <a:ea typeface="メイリオ" pitchFamily="50" charset="-128"/>
          <a:cs typeface="+mn-cs"/>
        </a:defRPr>
      </a:lvl3pPr>
      <a:lvl4pPr marL="1655591" indent="-236513" algn="l" defTabSz="946052" rtl="0" eaLnBrk="1" latinLnBrk="0" hangingPunct="1">
        <a:spcBef>
          <a:spcPct val="20000"/>
        </a:spcBef>
        <a:buFont typeface="Arial" pitchFamily="34" charset="0"/>
        <a:buChar char="–"/>
        <a:defRPr kumimoji="1" sz="2086" kern="1200">
          <a:solidFill>
            <a:schemeClr val="tx1"/>
          </a:solidFill>
          <a:latin typeface="メイリオ" pitchFamily="50" charset="-128"/>
          <a:ea typeface="メイリオ" pitchFamily="50" charset="-128"/>
          <a:cs typeface="+mn-cs"/>
        </a:defRPr>
      </a:lvl4pPr>
      <a:lvl5pPr marL="2128617" indent="-236513" algn="l" defTabSz="946052" rtl="0" eaLnBrk="1" latinLnBrk="0" hangingPunct="1">
        <a:spcBef>
          <a:spcPct val="20000"/>
        </a:spcBef>
        <a:buFont typeface="Arial" pitchFamily="34" charset="0"/>
        <a:buChar char="»"/>
        <a:defRPr kumimoji="1" sz="2086" kern="1200">
          <a:solidFill>
            <a:schemeClr val="tx1"/>
          </a:solidFill>
          <a:latin typeface="メイリオ" pitchFamily="50" charset="-128"/>
          <a:ea typeface="メイリオ" pitchFamily="50" charset="-128"/>
          <a:cs typeface="+mn-cs"/>
        </a:defRPr>
      </a:lvl5pPr>
      <a:lvl6pPr marL="2601642" indent="-236513" algn="l" defTabSz="946052" rtl="0" eaLnBrk="1" latinLnBrk="0" hangingPunct="1">
        <a:spcBef>
          <a:spcPct val="20000"/>
        </a:spcBef>
        <a:buFont typeface="Arial" pitchFamily="34" charset="0"/>
        <a:buChar char="•"/>
        <a:defRPr kumimoji="1" sz="2086" kern="1200">
          <a:solidFill>
            <a:schemeClr val="tx1"/>
          </a:solidFill>
          <a:latin typeface="+mn-lt"/>
          <a:ea typeface="+mn-ea"/>
          <a:cs typeface="+mn-cs"/>
        </a:defRPr>
      </a:lvl6pPr>
      <a:lvl7pPr marL="3074668" indent="-236513" algn="l" defTabSz="946052" rtl="0" eaLnBrk="1" latinLnBrk="0" hangingPunct="1">
        <a:spcBef>
          <a:spcPct val="20000"/>
        </a:spcBef>
        <a:buFont typeface="Arial" pitchFamily="34" charset="0"/>
        <a:buChar char="•"/>
        <a:defRPr kumimoji="1" sz="2086" kern="1200">
          <a:solidFill>
            <a:schemeClr val="tx1"/>
          </a:solidFill>
          <a:latin typeface="+mn-lt"/>
          <a:ea typeface="+mn-ea"/>
          <a:cs typeface="+mn-cs"/>
        </a:defRPr>
      </a:lvl7pPr>
      <a:lvl8pPr marL="3547694" indent="-236513" algn="l" defTabSz="946052" rtl="0" eaLnBrk="1" latinLnBrk="0" hangingPunct="1">
        <a:spcBef>
          <a:spcPct val="20000"/>
        </a:spcBef>
        <a:buFont typeface="Arial" pitchFamily="34" charset="0"/>
        <a:buChar char="•"/>
        <a:defRPr kumimoji="1" sz="2086" kern="1200">
          <a:solidFill>
            <a:schemeClr val="tx1"/>
          </a:solidFill>
          <a:latin typeface="+mn-lt"/>
          <a:ea typeface="+mn-ea"/>
          <a:cs typeface="+mn-cs"/>
        </a:defRPr>
      </a:lvl8pPr>
      <a:lvl9pPr marL="4020720" indent="-236513" algn="l" defTabSz="946052" rtl="0" eaLnBrk="1" latinLnBrk="0" hangingPunct="1">
        <a:spcBef>
          <a:spcPct val="20000"/>
        </a:spcBef>
        <a:buFont typeface="Arial" pitchFamily="34" charset="0"/>
        <a:buChar char="•"/>
        <a:defRPr kumimoji="1" sz="208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46052" rtl="0" eaLnBrk="1" latinLnBrk="0" hangingPunct="1">
        <a:defRPr kumimoji="1" sz="1905" kern="1200">
          <a:solidFill>
            <a:schemeClr val="tx1"/>
          </a:solidFill>
          <a:latin typeface="+mn-lt"/>
          <a:ea typeface="+mn-ea"/>
          <a:cs typeface="+mn-cs"/>
        </a:defRPr>
      </a:lvl1pPr>
      <a:lvl2pPr marL="473026" algn="l" defTabSz="946052" rtl="0" eaLnBrk="1" latinLnBrk="0" hangingPunct="1">
        <a:defRPr kumimoji="1" sz="1905" kern="1200">
          <a:solidFill>
            <a:schemeClr val="tx1"/>
          </a:solidFill>
          <a:latin typeface="+mn-lt"/>
          <a:ea typeface="+mn-ea"/>
          <a:cs typeface="+mn-cs"/>
        </a:defRPr>
      </a:lvl2pPr>
      <a:lvl3pPr marL="946052" algn="l" defTabSz="946052" rtl="0" eaLnBrk="1" latinLnBrk="0" hangingPunct="1">
        <a:defRPr kumimoji="1" sz="1905" kern="1200">
          <a:solidFill>
            <a:schemeClr val="tx1"/>
          </a:solidFill>
          <a:latin typeface="+mn-lt"/>
          <a:ea typeface="+mn-ea"/>
          <a:cs typeface="+mn-cs"/>
        </a:defRPr>
      </a:lvl3pPr>
      <a:lvl4pPr marL="1419078" algn="l" defTabSz="946052" rtl="0" eaLnBrk="1" latinLnBrk="0" hangingPunct="1">
        <a:defRPr kumimoji="1" sz="1905" kern="1200">
          <a:solidFill>
            <a:schemeClr val="tx1"/>
          </a:solidFill>
          <a:latin typeface="+mn-lt"/>
          <a:ea typeface="+mn-ea"/>
          <a:cs typeface="+mn-cs"/>
        </a:defRPr>
      </a:lvl4pPr>
      <a:lvl5pPr marL="1892104" algn="l" defTabSz="946052" rtl="0" eaLnBrk="1" latinLnBrk="0" hangingPunct="1">
        <a:defRPr kumimoji="1" sz="1905" kern="1200">
          <a:solidFill>
            <a:schemeClr val="tx1"/>
          </a:solidFill>
          <a:latin typeface="+mn-lt"/>
          <a:ea typeface="+mn-ea"/>
          <a:cs typeface="+mn-cs"/>
        </a:defRPr>
      </a:lvl5pPr>
      <a:lvl6pPr marL="2365129" algn="l" defTabSz="946052" rtl="0" eaLnBrk="1" latinLnBrk="0" hangingPunct="1">
        <a:defRPr kumimoji="1" sz="1905" kern="1200">
          <a:solidFill>
            <a:schemeClr val="tx1"/>
          </a:solidFill>
          <a:latin typeface="+mn-lt"/>
          <a:ea typeface="+mn-ea"/>
          <a:cs typeface="+mn-cs"/>
        </a:defRPr>
      </a:lvl6pPr>
      <a:lvl7pPr marL="2838155" algn="l" defTabSz="946052" rtl="0" eaLnBrk="1" latinLnBrk="0" hangingPunct="1">
        <a:defRPr kumimoji="1" sz="1905" kern="1200">
          <a:solidFill>
            <a:schemeClr val="tx1"/>
          </a:solidFill>
          <a:latin typeface="+mn-lt"/>
          <a:ea typeface="+mn-ea"/>
          <a:cs typeface="+mn-cs"/>
        </a:defRPr>
      </a:lvl7pPr>
      <a:lvl8pPr marL="3311181" algn="l" defTabSz="946052" rtl="0" eaLnBrk="1" latinLnBrk="0" hangingPunct="1">
        <a:defRPr kumimoji="1" sz="1905" kern="1200">
          <a:solidFill>
            <a:schemeClr val="tx1"/>
          </a:solidFill>
          <a:latin typeface="+mn-lt"/>
          <a:ea typeface="+mn-ea"/>
          <a:cs typeface="+mn-cs"/>
        </a:defRPr>
      </a:lvl8pPr>
      <a:lvl9pPr marL="3784207" algn="l" defTabSz="946052" rtl="0" eaLnBrk="1" latinLnBrk="0" hangingPunct="1">
        <a:defRPr kumimoji="1" sz="19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Ubuntu" panose="020B05040306020A0204" pitchFamily="34" charset="0"/>
              </a:rPr>
              <a:t>チーム名</a:t>
            </a:r>
            <a:r>
              <a:rPr kumimoji="1" lang="en-US" altLang="ja-JP" dirty="0" smtClean="0">
                <a:latin typeface="Ubuntu" panose="020B05040306020A0204" pitchFamily="34" charset="0"/>
              </a:rPr>
              <a:t>:</a:t>
            </a:r>
            <a:r>
              <a:rPr kumimoji="1" lang="ja-JP" altLang="en-US" dirty="0" smtClean="0">
                <a:latin typeface="Ubuntu" panose="020B05040306020A0204" pitchFamily="34" charset="0"/>
              </a:rPr>
              <a:t>　</a:t>
            </a:r>
            <a:r>
              <a:rPr kumimoji="1" lang="en-US" altLang="ja-JP" dirty="0" smtClean="0">
                <a:latin typeface="Ubuntu" panose="020B05040306020A0204" pitchFamily="34" charset="0"/>
              </a:rPr>
              <a:t>3000</a:t>
            </a:r>
            <a:r>
              <a:rPr kumimoji="1" lang="ja-JP" altLang="en-US" dirty="0" smtClean="0">
                <a:latin typeface="Ubuntu" panose="020B05040306020A0204" pitchFamily="34" charset="0"/>
              </a:rPr>
              <a:t>円下さい</a:t>
            </a:r>
            <a:endParaRPr kumimoji="1" lang="ja-JP" altLang="en-US" dirty="0">
              <a:latin typeface="Ubuntu" panose="020B05040306020A0204" pitchFamily="34" charset="0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70785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Ubuntu" panose="020B05040306020A0204" pitchFamily="34" charset="0"/>
              </a:rPr>
              <a:t>アプリケーション名</a:t>
            </a:r>
            <a:r>
              <a:rPr kumimoji="1" lang="en-US" altLang="ja-JP" dirty="0" smtClean="0">
                <a:latin typeface="Ubuntu" panose="020B05040306020A0204" pitchFamily="34" charset="0"/>
              </a:rPr>
              <a:t>:</a:t>
            </a:r>
            <a:r>
              <a:rPr kumimoji="1" lang="ja-JP" altLang="en-US" dirty="0" smtClean="0">
                <a:latin typeface="Ubuntu" panose="020B05040306020A0204" pitchFamily="34" charset="0"/>
              </a:rPr>
              <a:t>　グロアの渇望</a:t>
            </a:r>
            <a:endParaRPr kumimoji="1" lang="ja-JP" altLang="en-US" dirty="0">
              <a:latin typeface="Ubuntu" panose="020B05040306020A0204" pitchFamily="34" charset="0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677441" y="3102445"/>
            <a:ext cx="10743767" cy="2014677"/>
          </a:xfrm>
        </p:spPr>
        <p:txBody>
          <a:bodyPr/>
          <a:lstStyle/>
          <a:p>
            <a:pPr algn="l"/>
            <a:endParaRPr kumimoji="1" lang="ja-JP" altLang="en-US" sz="3200" dirty="0">
              <a:latin typeface="Ubuntu" panose="020B05040306020A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7842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sz="3200" dirty="0" smtClean="0">
                <a:latin typeface="Osaka－等幅" panose="020B0609000000000000" pitchFamily="49" charset="-128"/>
                <a:ea typeface="Osaka－等幅" panose="020B0609000000000000" pitchFamily="49" charset="-128"/>
              </a:rPr>
              <a:t>スロット</a:t>
            </a:r>
            <a:r>
              <a:rPr lang="ja-JP" altLang="en-US" sz="3200" dirty="0">
                <a:latin typeface="Osaka－等幅" panose="020B0609000000000000" pitchFamily="49" charset="-128"/>
                <a:ea typeface="Osaka－等幅" panose="020B0609000000000000" pitchFamily="49" charset="-128"/>
              </a:rPr>
              <a:t>でお金を稼いで女の子に貢ぎ、</a:t>
            </a:r>
            <a:r>
              <a:rPr lang="ja-JP" altLang="en-US" sz="3200" dirty="0">
                <a:solidFill>
                  <a:srgbClr val="FF0000"/>
                </a:solidFill>
                <a:latin typeface="Osaka－等幅" panose="020B0609000000000000" pitchFamily="49" charset="-128"/>
                <a:ea typeface="Osaka－等幅" panose="020B0609000000000000" pitchFamily="49" charset="-128"/>
              </a:rPr>
              <a:t>野球</a:t>
            </a:r>
            <a:r>
              <a:rPr lang="ja-JP" altLang="en-US" sz="3200" dirty="0" smtClean="0">
                <a:solidFill>
                  <a:srgbClr val="FF0000"/>
                </a:solidFill>
                <a:latin typeface="Osaka－等幅" panose="020B0609000000000000" pitchFamily="49" charset="-128"/>
                <a:ea typeface="Osaka－等幅" panose="020B0609000000000000" pitchFamily="49" charset="-128"/>
              </a:rPr>
              <a:t>拳</a:t>
            </a:r>
            <a:r>
              <a:rPr lang="ja-JP" altLang="en-US" sz="3200" dirty="0" smtClean="0">
                <a:latin typeface="Osaka－等幅" panose="020B0609000000000000" pitchFamily="49" charset="-128"/>
                <a:ea typeface="Osaka－等幅" panose="020B0609000000000000" pitchFamily="49" charset="-128"/>
              </a:rPr>
              <a:t>を</a:t>
            </a:r>
            <a:r>
              <a:rPr lang="ja-JP" altLang="en-US" sz="3200" dirty="0">
                <a:latin typeface="Osaka－等幅" panose="020B0609000000000000" pitchFamily="49" charset="-128"/>
                <a:ea typeface="Osaka－等幅" panose="020B0609000000000000" pitchFamily="49" charset="-128"/>
              </a:rPr>
              <a:t>してもらう</a:t>
            </a:r>
            <a:r>
              <a:rPr lang="ja-JP" altLang="en-US" sz="3200" dirty="0" smtClean="0">
                <a:latin typeface="Osaka－等幅" panose="020B0609000000000000" pitchFamily="49" charset="-128"/>
                <a:ea typeface="Osaka－等幅" panose="020B0609000000000000" pitchFamily="49" charset="-128"/>
              </a:rPr>
              <a:t>ゲーム</a:t>
            </a:r>
            <a:endParaRPr lang="en-US" altLang="ja-JP" sz="3200" dirty="0" smtClean="0">
              <a:latin typeface="Osaka－等幅" panose="020B0609000000000000" pitchFamily="49" charset="-128"/>
              <a:ea typeface="Osaka－等幅" panose="020B0609000000000000" pitchFamily="49" charset="-128"/>
            </a:endParaRPr>
          </a:p>
          <a:p>
            <a:r>
              <a:rPr lang="ja-JP" altLang="en-US" sz="3200" dirty="0" smtClean="0">
                <a:solidFill>
                  <a:srgbClr val="FF0000"/>
                </a:solidFill>
                <a:latin typeface="Osaka－等幅" panose="020B0609000000000000" pitchFamily="49" charset="-128"/>
                <a:ea typeface="Osaka－等幅" panose="020B0609000000000000" pitchFamily="49" charset="-128"/>
              </a:rPr>
              <a:t>最後まで</a:t>
            </a:r>
            <a:r>
              <a:rPr lang="ja-JP" altLang="en-US" sz="3200" dirty="0" smtClean="0">
                <a:latin typeface="Osaka－等幅" panose="020B0609000000000000" pitchFamily="49" charset="-128"/>
                <a:ea typeface="Osaka－等幅" panose="020B0609000000000000" pitchFamily="49" charset="-128"/>
              </a:rPr>
              <a:t>ちゃんと</a:t>
            </a:r>
            <a:r>
              <a:rPr lang="ja-JP" altLang="en-US" sz="3200" dirty="0">
                <a:latin typeface="Osaka－等幅" panose="020B0609000000000000" pitchFamily="49" charset="-128"/>
                <a:ea typeface="Osaka－等幅" panose="020B0609000000000000" pitchFamily="49" charset="-128"/>
              </a:rPr>
              <a:t>脱ぐよ</a:t>
            </a:r>
            <a:r>
              <a:rPr lang="ja-JP" altLang="en-US" sz="3200" dirty="0" smtClean="0">
                <a:latin typeface="Osaka－等幅" panose="020B0609000000000000" pitchFamily="49" charset="-128"/>
                <a:ea typeface="Osaka－等幅" panose="020B0609000000000000" pitchFamily="49" charset="-128"/>
              </a:rPr>
              <a:t>！</a:t>
            </a:r>
            <a:endParaRPr lang="ja-JP" altLang="en-US" sz="3200" dirty="0">
              <a:latin typeface="Osaka－等幅" panose="020B0609000000000000" pitchFamily="49" charset="-128"/>
              <a:ea typeface="Osaka－等幅" panose="020B0609000000000000" pitchFamily="49" charset="-128"/>
            </a:endParaRPr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Osaka－等幅" panose="020B0609000000000000" pitchFamily="49" charset="-128"/>
                <a:ea typeface="Osaka－等幅" panose="020B0609000000000000" pitchFamily="49" charset="-128"/>
              </a:rPr>
              <a:t>内容</a:t>
            </a:r>
            <a:endParaRPr kumimoji="1" lang="ja-JP" altLang="en-US" dirty="0">
              <a:latin typeface="Osaka－等幅" panose="020B0609000000000000" pitchFamily="49" charset="-128"/>
              <a:ea typeface="Osaka－等幅" panose="020B0609000000000000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38073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>
                <a:latin typeface="Osaka－等幅" panose="020B0609000000000000" pitchFamily="49" charset="-128"/>
                <a:ea typeface="Osaka－等幅" panose="020B0609000000000000" pitchFamily="49" charset="-128"/>
              </a:rPr>
              <a:t>内田</a:t>
            </a:r>
            <a:endParaRPr kumimoji="1" lang="en-US" altLang="ja-JP" dirty="0" smtClean="0">
              <a:latin typeface="Osaka－等幅" panose="020B0609000000000000" pitchFamily="49" charset="-128"/>
              <a:ea typeface="Osaka－等幅" panose="020B0609000000000000" pitchFamily="49" charset="-128"/>
            </a:endParaRPr>
          </a:p>
          <a:p>
            <a:pPr marL="0" indent="0">
              <a:buNone/>
            </a:pPr>
            <a:r>
              <a:rPr lang="en-US" altLang="ja-JP" dirty="0" smtClean="0">
                <a:latin typeface="Osaka－等幅" panose="020B0609000000000000" pitchFamily="49" charset="-128"/>
                <a:ea typeface="Osaka－等幅" panose="020B0609000000000000" pitchFamily="49" charset="-128"/>
              </a:rPr>
              <a:t> -  </a:t>
            </a:r>
            <a:r>
              <a:rPr lang="ja-JP" altLang="en-US" dirty="0" smtClean="0">
                <a:latin typeface="Osaka－等幅" panose="020B0609000000000000" pitchFamily="49" charset="-128"/>
                <a:ea typeface="Osaka－等幅" panose="020B0609000000000000" pitchFamily="49" charset="-128"/>
              </a:rPr>
              <a:t>じゃんけんを実装</a:t>
            </a:r>
            <a:endParaRPr lang="en-US" altLang="ja-JP" dirty="0" smtClean="0">
              <a:latin typeface="Osaka－等幅" panose="020B0609000000000000" pitchFamily="49" charset="-128"/>
              <a:ea typeface="Osaka－等幅" panose="020B0609000000000000" pitchFamily="49" charset="-128"/>
            </a:endParaRPr>
          </a:p>
          <a:p>
            <a:endParaRPr lang="en-US" altLang="ja-JP" dirty="0" smtClean="0">
              <a:latin typeface="Osaka－等幅" panose="020B0609000000000000" pitchFamily="49" charset="-128"/>
              <a:ea typeface="Osaka－等幅" panose="020B0609000000000000" pitchFamily="49" charset="-128"/>
            </a:endParaRPr>
          </a:p>
          <a:p>
            <a:r>
              <a:rPr lang="ja-JP" altLang="en-US" dirty="0" smtClean="0">
                <a:latin typeface="Osaka－等幅" panose="020B0609000000000000" pitchFamily="49" charset="-128"/>
                <a:ea typeface="Osaka－等幅" panose="020B0609000000000000" pitchFamily="49" charset="-128"/>
              </a:rPr>
              <a:t>小笠原</a:t>
            </a:r>
            <a:endParaRPr lang="en-US" altLang="ja-JP" dirty="0" smtClean="0">
              <a:latin typeface="Osaka－等幅" panose="020B0609000000000000" pitchFamily="49" charset="-128"/>
              <a:ea typeface="Osaka－等幅" panose="020B0609000000000000" pitchFamily="49" charset="-128"/>
            </a:endParaRPr>
          </a:p>
          <a:p>
            <a:pPr marL="0" indent="0">
              <a:buNone/>
            </a:pPr>
            <a:r>
              <a:rPr lang="en-US" altLang="ja-JP" dirty="0" smtClean="0">
                <a:latin typeface="Osaka－等幅" panose="020B0609000000000000" pitchFamily="49" charset="-128"/>
                <a:ea typeface="Osaka－等幅" panose="020B0609000000000000" pitchFamily="49" charset="-128"/>
              </a:rPr>
              <a:t> -  </a:t>
            </a:r>
            <a:r>
              <a:rPr lang="ja-JP" altLang="en-US" dirty="0" smtClean="0">
                <a:latin typeface="Osaka－等幅" panose="020B0609000000000000" pitchFamily="49" charset="-128"/>
                <a:ea typeface="Osaka－等幅" panose="020B0609000000000000" pitchFamily="49" charset="-128"/>
              </a:rPr>
              <a:t>女の子づくり</a:t>
            </a:r>
            <a:r>
              <a:rPr lang="en-US" altLang="ja-JP" dirty="0" smtClean="0">
                <a:latin typeface="Osaka－等幅" panose="020B0609000000000000" pitchFamily="49" charset="-128"/>
                <a:ea typeface="Osaka－等幅" panose="020B0609000000000000" pitchFamily="49" charset="-128"/>
              </a:rPr>
              <a:t>+</a:t>
            </a:r>
            <a:r>
              <a:rPr lang="ja-JP" altLang="en-US" dirty="0" smtClean="0">
                <a:latin typeface="Osaka－等幅" panose="020B0609000000000000" pitchFamily="49" charset="-128"/>
                <a:ea typeface="Osaka－等幅" panose="020B0609000000000000" pitchFamily="49" charset="-128"/>
              </a:rPr>
              <a:t>脱衣機能実装</a:t>
            </a:r>
            <a:endParaRPr lang="en-US" altLang="ja-JP" dirty="0" smtClean="0">
              <a:latin typeface="Osaka－等幅" panose="020B0609000000000000" pitchFamily="49" charset="-128"/>
              <a:ea typeface="Osaka－等幅" panose="020B0609000000000000" pitchFamily="49" charset="-128"/>
            </a:endParaRPr>
          </a:p>
          <a:p>
            <a:endParaRPr lang="en-US" altLang="ja-JP" dirty="0">
              <a:latin typeface="Osaka－等幅" panose="020B0609000000000000" pitchFamily="49" charset="-128"/>
              <a:ea typeface="Osaka－等幅" panose="020B0609000000000000" pitchFamily="49" charset="-128"/>
            </a:endParaRPr>
          </a:p>
          <a:p>
            <a:r>
              <a:rPr lang="ja-JP" altLang="en-US" dirty="0" smtClean="0">
                <a:latin typeface="Osaka－等幅" panose="020B0609000000000000" pitchFamily="49" charset="-128"/>
                <a:ea typeface="Osaka－等幅" panose="020B0609000000000000" pitchFamily="49" charset="-128"/>
              </a:rPr>
              <a:t>染谷</a:t>
            </a:r>
            <a:endParaRPr lang="en-US" altLang="ja-JP" dirty="0" smtClean="0">
              <a:latin typeface="Osaka－等幅" panose="020B0609000000000000" pitchFamily="49" charset="-128"/>
              <a:ea typeface="Osaka－等幅" panose="020B0609000000000000" pitchFamily="49" charset="-128"/>
            </a:endParaRPr>
          </a:p>
          <a:p>
            <a:pPr marL="0" indent="0">
              <a:buNone/>
            </a:pPr>
            <a:r>
              <a:rPr lang="en-US" altLang="ja-JP" dirty="0" smtClean="0">
                <a:latin typeface="Osaka－等幅" panose="020B0609000000000000" pitchFamily="49" charset="-128"/>
                <a:ea typeface="Osaka－等幅" panose="020B0609000000000000" pitchFamily="49" charset="-128"/>
              </a:rPr>
              <a:t> - </a:t>
            </a:r>
            <a:r>
              <a:rPr lang="ja-JP" altLang="en-US" dirty="0" smtClean="0">
                <a:latin typeface="Osaka－等幅" panose="020B0609000000000000" pitchFamily="49" charset="-128"/>
                <a:ea typeface="Osaka－等幅" panose="020B0609000000000000" pitchFamily="49" charset="-128"/>
              </a:rPr>
              <a:t> パチスロ実装</a:t>
            </a:r>
            <a:endParaRPr lang="en-US" altLang="ja-JP" dirty="0">
              <a:latin typeface="Osaka－等幅" panose="020B0609000000000000" pitchFamily="49" charset="-128"/>
              <a:ea typeface="Osaka－等幅" panose="020B0609000000000000" pitchFamily="49" charset="-128"/>
            </a:endParaRPr>
          </a:p>
          <a:p>
            <a:endParaRPr kumimoji="1" lang="ja-JP" altLang="en-US" dirty="0">
              <a:latin typeface="Osaka－等幅" panose="020B0609000000000000" pitchFamily="49" charset="-128"/>
              <a:ea typeface="Osaka－等幅" panose="020B0609000000000000" pitchFamily="49" charset="-128"/>
            </a:endParaRPr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Osaka－等幅" panose="020B0609000000000000" pitchFamily="49" charset="-128"/>
                <a:ea typeface="Osaka－等幅" panose="020B0609000000000000" pitchFamily="49" charset="-128"/>
              </a:rPr>
              <a:t>メンバーの役割 </a:t>
            </a:r>
            <a:r>
              <a:rPr kumimoji="1" lang="en-US" altLang="ja-JP" dirty="0" smtClean="0">
                <a:latin typeface="Osaka－等幅" panose="020B0609000000000000" pitchFamily="49" charset="-128"/>
                <a:ea typeface="Osaka－等幅" panose="020B0609000000000000" pitchFamily="49" charset="-128"/>
              </a:rPr>
              <a:t>(</a:t>
            </a:r>
            <a:r>
              <a:rPr kumimoji="1" lang="ja-JP" altLang="en-US" dirty="0" smtClean="0">
                <a:latin typeface="Osaka－等幅" panose="020B0609000000000000" pitchFamily="49" charset="-128"/>
                <a:ea typeface="Osaka－等幅" panose="020B0609000000000000" pitchFamily="49" charset="-128"/>
              </a:rPr>
              <a:t>全員</a:t>
            </a:r>
            <a:r>
              <a:rPr kumimoji="1" lang="en-US" altLang="ja-JP" dirty="0" smtClean="0">
                <a:latin typeface="Osaka－等幅" panose="020B0609000000000000" pitchFamily="49" charset="-128"/>
                <a:ea typeface="Osaka－等幅" panose="020B0609000000000000" pitchFamily="49" charset="-128"/>
              </a:rPr>
              <a:t>Unity</a:t>
            </a:r>
            <a:r>
              <a:rPr kumimoji="1" lang="ja-JP" altLang="en-US" dirty="0" smtClean="0">
                <a:latin typeface="Osaka－等幅" panose="020B0609000000000000" pitchFamily="49" charset="-128"/>
                <a:ea typeface="Osaka－等幅" panose="020B0609000000000000" pitchFamily="49" charset="-128"/>
              </a:rPr>
              <a:t>を使用</a:t>
            </a:r>
            <a:r>
              <a:rPr kumimoji="1" lang="en-US" altLang="ja-JP" dirty="0" smtClean="0">
                <a:latin typeface="Osaka－等幅" panose="020B0609000000000000" pitchFamily="49" charset="-128"/>
                <a:ea typeface="Osaka－等幅" panose="020B0609000000000000" pitchFamily="49" charset="-128"/>
              </a:rPr>
              <a:t>)</a:t>
            </a:r>
            <a:endParaRPr kumimoji="1" lang="ja-JP" altLang="en-US" dirty="0">
              <a:latin typeface="Osaka－等幅" panose="020B0609000000000000" pitchFamily="49" charset="-128"/>
              <a:ea typeface="Osaka－等幅" panose="020B0609000000000000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19727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じゃんけん </a:t>
            </a:r>
            <a:r>
              <a:rPr kumimoji="1" lang="en-US" altLang="ja-JP" dirty="0" smtClean="0"/>
              <a:t>: </a:t>
            </a:r>
            <a:r>
              <a:rPr kumimoji="1" lang="ja-JP" altLang="en-US" dirty="0" smtClean="0"/>
              <a:t>難航中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女の子 </a:t>
            </a:r>
            <a:r>
              <a:rPr kumimoji="1" lang="en-US" altLang="ja-JP" dirty="0" smtClean="0"/>
              <a:t>: </a:t>
            </a:r>
            <a:r>
              <a:rPr kumimoji="1" lang="ja-JP" altLang="en-US" dirty="0" smtClean="0"/>
              <a:t>女の子を作成。服を脱ぐシーンを実装中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ja-JP" altLang="en-US" dirty="0" smtClean="0"/>
              <a:t>スロット </a:t>
            </a:r>
            <a:r>
              <a:rPr kumimoji="1" lang="en-US" altLang="ja-JP" dirty="0" smtClean="0"/>
              <a:t>: </a:t>
            </a:r>
            <a:r>
              <a:rPr kumimoji="1" lang="ja-JP" altLang="en-US" dirty="0" smtClean="0"/>
              <a:t>回転を実装。</a:t>
            </a:r>
            <a:r>
              <a:rPr lang="ja-JP" altLang="en-US" dirty="0" smtClean="0"/>
              <a:t>当たり</a:t>
            </a:r>
            <a:r>
              <a:rPr kumimoji="1" lang="ja-JP" altLang="en-US" dirty="0" smtClean="0"/>
              <a:t>目を実装中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Osaka－等幅" panose="020B0609000000000000" pitchFamily="49" charset="-128"/>
                <a:ea typeface="Osaka－等幅" panose="020B0609000000000000" pitchFamily="49" charset="-128"/>
              </a:rPr>
              <a:t>進捗報告</a:t>
            </a:r>
            <a:endParaRPr kumimoji="1" lang="ja-JP" altLang="en-US" dirty="0">
              <a:latin typeface="Osaka－等幅" panose="020B0609000000000000" pitchFamily="49" charset="-128"/>
              <a:ea typeface="Osaka－等幅" panose="020B0609000000000000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40745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シック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_tp_015.potx" id="{04F2824B-05D9-4BB6-9D71-F24C5186A9D6}" vid="{CFC9B569-6D6B-4389-8715-CB7CBDFEDE7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presentation_tp_015</Template>
  <TotalTime>41</TotalTime>
  <Words>88</Words>
  <Application>Microsoft Office PowerPoint</Application>
  <PresentationFormat>ワイド画面</PresentationFormat>
  <Paragraphs>20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2" baseType="lpstr">
      <vt:lpstr>ＭＳ Ｐゴシック</vt:lpstr>
      <vt:lpstr>Osaka－等幅</vt:lpstr>
      <vt:lpstr>メイリオ</vt:lpstr>
      <vt:lpstr>Arial</vt:lpstr>
      <vt:lpstr>Calibri</vt:lpstr>
      <vt:lpstr>Ubuntu</vt:lpstr>
      <vt:lpstr>Office ​​テーマ</vt:lpstr>
      <vt:lpstr>チーム名:　3000円下さい</vt:lpstr>
      <vt:lpstr>アプリケーション名:　グロアの渇望</vt:lpstr>
      <vt:lpstr>内容</vt:lpstr>
      <vt:lpstr>メンバーの役割 (全員Unityを使用)</vt:lpstr>
      <vt:lpstr>進捗報告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チーム名:　3000円下さい</dc:title>
  <dc:creator>染谷一輝</dc:creator>
  <cp:lastModifiedBy>染谷一輝</cp:lastModifiedBy>
  <cp:revision>11</cp:revision>
  <dcterms:created xsi:type="dcterms:W3CDTF">2016-08-27T13:08:32Z</dcterms:created>
  <dcterms:modified xsi:type="dcterms:W3CDTF">2016-08-27T13:50:12Z</dcterms:modified>
</cp:coreProperties>
</file>