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sldIdLst>
    <p:sldId id="256" r:id="rId4"/>
    <p:sldId id="263" r:id="rId5"/>
    <p:sldId id="257" r:id="rId6"/>
    <p:sldId id="258" r:id="rId7"/>
    <p:sldId id="259" r:id="rId8"/>
    <p:sldId id="261" r:id="rId9"/>
    <p:sldId id="270" r:id="rId10"/>
    <p:sldId id="271" r:id="rId11"/>
    <p:sldId id="272" r:id="rId12"/>
    <p:sldId id="273" r:id="rId13"/>
    <p:sldId id="274" r:id="rId14"/>
    <p:sldId id="269" r:id="rId15"/>
    <p:sldId id="262" r:id="rId16"/>
    <p:sldId id="275" r:id="rId17"/>
    <p:sldId id="268" r:id="rId18"/>
    <p:sldId id="264" r:id="rId19"/>
    <p:sldId id="265" r:id="rId20"/>
    <p:sldId id="266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6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490"/>
    <a:srgbClr val="3E4057"/>
    <a:srgbClr val="FEF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 autoAdjust="0"/>
  </p:normalViewPr>
  <p:slideViewPr>
    <p:cSldViewPr showGuides="1">
      <p:cViewPr varScale="1">
        <p:scale>
          <a:sx n="73" d="100"/>
          <a:sy n="73" d="100"/>
        </p:scale>
        <p:origin x="618" y="54"/>
      </p:cViewPr>
      <p:guideLst>
        <p:guide orient="horz" pos="306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32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368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1031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621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507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FE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</a:t>
            </a:r>
          </a:p>
          <a:p>
            <a:r>
              <a:rPr kumimoji="1" lang="ja-JP" altLang="en-US" dirty="0" smtClean="0"/>
              <a:t>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93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B490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E4057"/>
                </a:solidFill>
              </a:defRPr>
            </a:lvl1pPr>
            <a:lvl2pPr>
              <a:defRPr>
                <a:solidFill>
                  <a:srgbClr val="3E4057"/>
                </a:solidFill>
              </a:defRPr>
            </a:lvl2pPr>
            <a:lvl3pPr>
              <a:defRPr>
                <a:solidFill>
                  <a:srgbClr val="3E4057"/>
                </a:solidFill>
              </a:defRPr>
            </a:lvl3pPr>
            <a:lvl4pPr>
              <a:defRPr>
                <a:solidFill>
                  <a:srgbClr val="3E4057"/>
                </a:solidFill>
              </a:defRPr>
            </a:lvl4pPr>
            <a:lvl5pPr>
              <a:defRPr>
                <a:solidFill>
                  <a:srgbClr val="3E4057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133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79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188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426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744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201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bg>
      <p:bgPr>
        <a:solidFill>
          <a:srgbClr val="32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116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327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4444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254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826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3E4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EF6E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</a:t>
            </a:r>
          </a:p>
          <a:p>
            <a:r>
              <a:rPr kumimoji="1" lang="ja-JP" altLang="en-US" dirty="0" smtClean="0"/>
              <a:t>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990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B490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EF6E3"/>
                </a:solidFill>
              </a:defRPr>
            </a:lvl1pPr>
            <a:lvl2pPr>
              <a:defRPr>
                <a:solidFill>
                  <a:srgbClr val="FEF6E3"/>
                </a:solidFill>
              </a:defRPr>
            </a:lvl2pPr>
            <a:lvl3pPr>
              <a:defRPr>
                <a:solidFill>
                  <a:srgbClr val="FEF6E3"/>
                </a:solidFill>
              </a:defRPr>
            </a:lvl3pPr>
            <a:lvl4pPr>
              <a:defRPr>
                <a:solidFill>
                  <a:srgbClr val="FEF6E3"/>
                </a:solidFill>
              </a:defRPr>
            </a:lvl4pPr>
            <a:lvl5pPr>
              <a:defRPr>
                <a:solidFill>
                  <a:srgbClr val="FEF6E3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187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380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4018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950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332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464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275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255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2808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7332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78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9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53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112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612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562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96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3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E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56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E4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ははレベル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42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32B490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693988"/>
            <a:ext cx="10363200" cy="1470025"/>
          </a:xfrm>
        </p:spPr>
        <p:txBody>
          <a:bodyPr/>
          <a:lstStyle/>
          <a:p>
            <a:r>
              <a:rPr lang="en-US" altLang="ja-JP" dirty="0"/>
              <a:t>GA</a:t>
            </a:r>
            <a:r>
              <a:rPr kumimoji="1" lang="ja-JP" altLang="en-US" dirty="0" smtClean="0"/>
              <a:t>ハッカソン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91344" y="4941168"/>
            <a:ext cx="8534400" cy="1752600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2800" dirty="0" err="1" smtClean="0"/>
              <a:t>GrowbalActive</a:t>
            </a:r>
            <a:r>
              <a:rPr kumimoji="1" lang="ja-JP" altLang="en-US" sz="2800" dirty="0" smtClean="0"/>
              <a:t>ハッカソン</a:t>
            </a:r>
            <a:r>
              <a:rPr kumimoji="1" lang="en-US" altLang="ja-JP" sz="2800" dirty="0" smtClean="0"/>
              <a:t>:B-team</a:t>
            </a:r>
            <a:r>
              <a:rPr kumimoji="1" lang="ja-JP" altLang="en-US" sz="2800" dirty="0" smtClean="0"/>
              <a:t>　</a:t>
            </a:r>
            <a:endParaRPr kumimoji="1" lang="en-US" altLang="ja-JP" sz="2800" dirty="0" smtClean="0"/>
          </a:p>
          <a:p>
            <a:pPr algn="l"/>
            <a:r>
              <a:rPr lang="en-US" altLang="ja-JP" sz="2800" dirty="0" smtClean="0"/>
              <a:t>1</a:t>
            </a:r>
            <a:r>
              <a:rPr lang="ja-JP" altLang="en-US" sz="2800" dirty="0" smtClean="0"/>
              <a:t>回目発表</a:t>
            </a:r>
            <a:endParaRPr lang="en-US" altLang="ja-JP" sz="2800" dirty="0" smtClean="0"/>
          </a:p>
          <a:p>
            <a:pPr algn="l"/>
            <a:r>
              <a:rPr kumimoji="1" lang="ja-JP" altLang="en-US" sz="2800" dirty="0" smtClean="0"/>
              <a:t>リューペチ（</a:t>
            </a:r>
            <a:r>
              <a:rPr kumimoji="1" lang="en-US" altLang="ja-JP" sz="2800" dirty="0" smtClean="0"/>
              <a:t>@eraiza0816</a:t>
            </a:r>
            <a:r>
              <a:rPr kumimoji="1" lang="ja-JP" altLang="en-US" sz="2800" dirty="0" smtClean="0"/>
              <a:t>）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6222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GAquiz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 smtClean="0">
                <a:solidFill>
                  <a:schemeClr val="bg1"/>
                </a:solidFill>
              </a:rPr>
              <a:t>GrowbalActive</a:t>
            </a:r>
            <a:r>
              <a:rPr kumimoji="1" lang="ja-JP" altLang="en-US" dirty="0" smtClean="0">
                <a:solidFill>
                  <a:schemeClr val="bg1"/>
                </a:solidFill>
              </a:rPr>
              <a:t>で起きてきた事象をクイズ形式で</a:t>
            </a:r>
            <a:r>
              <a:rPr kumimoji="1" lang="ja-JP" altLang="en-US" dirty="0" smtClean="0">
                <a:solidFill>
                  <a:schemeClr val="bg1"/>
                </a:solidFill>
              </a:rPr>
              <a:t>出題！</a:t>
            </a:r>
            <a:endParaRPr kumimoji="1" lang="en-US" altLang="ja-JP" dirty="0" smtClean="0">
              <a:solidFill>
                <a:schemeClr val="bg1"/>
              </a:solidFill>
            </a:endParaRPr>
          </a:p>
          <a:p>
            <a:endParaRPr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bg1"/>
                </a:solidFill>
              </a:rPr>
              <a:t>ブラウザ上</a:t>
            </a:r>
            <a:r>
              <a:rPr lang="ja-JP" altLang="en-US" dirty="0" smtClean="0">
                <a:solidFill>
                  <a:schemeClr val="bg1"/>
                </a:solidFill>
              </a:rPr>
              <a:t>での</a:t>
            </a:r>
            <a:r>
              <a:rPr lang="ja-JP" altLang="en-US" dirty="0" smtClean="0">
                <a:solidFill>
                  <a:schemeClr val="bg1"/>
                </a:solidFill>
              </a:rPr>
              <a:t>動作</a:t>
            </a:r>
            <a:r>
              <a:rPr lang="ja-JP" altLang="en-US" dirty="0">
                <a:solidFill>
                  <a:schemeClr val="bg1"/>
                </a:solidFill>
              </a:rPr>
              <a:t>！</a:t>
            </a:r>
            <a:endParaRPr lang="en-US" altLang="ja-JP" dirty="0" smtClean="0">
              <a:solidFill>
                <a:schemeClr val="bg1"/>
              </a:solidFill>
            </a:endParaRPr>
          </a:p>
          <a:p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ja-JP" altLang="en-US" dirty="0" smtClean="0">
                <a:solidFill>
                  <a:schemeClr val="bg1"/>
                </a:solidFill>
              </a:rPr>
              <a:t>圧倒的問題量の多さ！</a:t>
            </a:r>
            <a:endParaRPr kumimoji="1" lang="en-US" altLang="ja-JP" dirty="0" smtClean="0">
              <a:solidFill>
                <a:schemeClr val="bg1"/>
              </a:solidFill>
            </a:endParaRPr>
          </a:p>
          <a:p>
            <a:endParaRPr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ja-JP" altLang="en-US" sz="3600" b="1" dirty="0" smtClean="0">
                <a:solidFill>
                  <a:schemeClr val="bg1"/>
                </a:solidFill>
              </a:rPr>
              <a:t>これであなたも</a:t>
            </a:r>
            <a:r>
              <a:rPr lang="en-US" altLang="ja-JP" sz="3600" b="1" dirty="0" err="1" smtClean="0">
                <a:solidFill>
                  <a:schemeClr val="bg1"/>
                </a:solidFill>
              </a:rPr>
              <a:t>GrowbalActive</a:t>
            </a:r>
            <a:r>
              <a:rPr lang="ja-JP" altLang="en-US" sz="3600" b="1" dirty="0" smtClean="0">
                <a:solidFill>
                  <a:schemeClr val="bg1"/>
                </a:solidFill>
              </a:rPr>
              <a:t>のメンバーです！</a:t>
            </a:r>
            <a:endParaRPr kumimoji="1" lang="en-US" altLang="ja-JP" sz="3600" b="1" dirty="0" smtClean="0">
              <a:solidFill>
                <a:schemeClr val="bg1"/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491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kumimoji="1" lang="en-US" altLang="ja-JP" sz="8000" dirty="0" smtClean="0"/>
              <a:t>UI</a:t>
            </a:r>
            <a:endParaRPr kumimoji="1" lang="ja-JP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26713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（開発段階）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934369"/>
            <a:ext cx="6858000" cy="3857625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19981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055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19981"/>
            <a:ext cx="9753600" cy="54864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UI</a:t>
            </a:r>
            <a:r>
              <a:rPr lang="ja-JP" altLang="en-US" dirty="0"/>
              <a:t> （開発段階）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19981"/>
            <a:ext cx="9753600" cy="5486400"/>
          </a:xfrm>
        </p:spPr>
      </p:pic>
    </p:spTree>
    <p:extLst>
      <p:ext uri="{BB962C8B-B14F-4D97-AF65-F5344CB8AC3E}">
        <p14:creationId xmlns:p14="http://schemas.microsoft.com/office/powerpoint/2010/main" val="2998239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kumimoji="1" lang="ja-JP" altLang="en-US" sz="8000" dirty="0" smtClean="0"/>
              <a:t>進捗と今後</a:t>
            </a:r>
            <a:endParaRPr kumimoji="1" lang="ja-JP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40502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現在の進捗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問題作成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ほぼ完了</a:t>
            </a:r>
            <a:endParaRPr kumimoji="1" lang="en-US" altLang="ja-JP" dirty="0" smtClean="0"/>
          </a:p>
          <a:p>
            <a:r>
              <a:rPr kumimoji="1" lang="ja-JP" altLang="en-US" dirty="0" smtClean="0"/>
              <a:t>フロントエンド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リザルト画面で</a:t>
            </a:r>
            <a:r>
              <a:rPr lang="ja-JP" altLang="en-US" dirty="0" smtClean="0"/>
              <a:t>のポイント（</a:t>
            </a:r>
            <a:r>
              <a:rPr lang="ja-JP" altLang="en-US" dirty="0"/>
              <a:t>結果</a:t>
            </a:r>
            <a:r>
              <a:rPr lang="ja-JP" altLang="en-US" dirty="0" smtClean="0"/>
              <a:t>）の</a:t>
            </a:r>
            <a:r>
              <a:rPr lang="ja-JP" altLang="en-US" dirty="0"/>
              <a:t>表示</a:t>
            </a:r>
            <a:r>
              <a:rPr lang="ja-JP" altLang="en-US" dirty="0" smtClean="0"/>
              <a:t>まで終了</a:t>
            </a:r>
            <a:endParaRPr lang="en-US" altLang="ja-JP" dirty="0" smtClean="0"/>
          </a:p>
          <a:p>
            <a:r>
              <a:rPr kumimoji="1" lang="ja-JP" altLang="en-US" dirty="0" smtClean="0"/>
              <a:t>データセット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黒魔術による支援で</a:t>
            </a:r>
            <a:r>
              <a:rPr lang="ja-JP" altLang="en-US" dirty="0"/>
              <a:t>ペチ</a:t>
            </a:r>
            <a:r>
              <a:rPr lang="ja-JP" altLang="en-US" dirty="0" smtClean="0"/>
              <a:t>が</a:t>
            </a:r>
            <a:r>
              <a:rPr lang="ja-JP" altLang="en-US" dirty="0"/>
              <a:t>不在</a:t>
            </a:r>
            <a:r>
              <a:rPr lang="ja-JP" altLang="en-US" dirty="0" smtClean="0"/>
              <a:t>でも出力できる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70707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問題作成</a:t>
            </a:r>
            <a:endParaRPr lang="en-US" altLang="ja-JP" dirty="0"/>
          </a:p>
          <a:p>
            <a:pPr lvl="1"/>
            <a:r>
              <a:rPr lang="ja-JP" altLang="en-US" dirty="0" smtClean="0"/>
              <a:t>さらに増やす</a:t>
            </a:r>
            <a:endParaRPr lang="en-US" altLang="ja-JP" dirty="0"/>
          </a:p>
          <a:p>
            <a:r>
              <a:rPr lang="ja-JP" altLang="en-US" dirty="0"/>
              <a:t>フロントエンド</a:t>
            </a:r>
            <a:endParaRPr lang="en-US" altLang="ja-JP" dirty="0"/>
          </a:p>
          <a:p>
            <a:pPr lvl="1"/>
            <a:r>
              <a:rPr lang="ja-JP" altLang="en-US" dirty="0" smtClean="0"/>
              <a:t>スタイル</a:t>
            </a:r>
            <a:r>
              <a:rPr lang="ja-JP" altLang="en-US" dirty="0"/>
              <a:t>の</a:t>
            </a:r>
            <a:r>
              <a:rPr lang="ja-JP" altLang="en-US" dirty="0" smtClean="0"/>
              <a:t>変更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出題のランダムチョイス化</a:t>
            </a:r>
            <a:endParaRPr lang="en-US" altLang="ja-JP" dirty="0" smtClean="0"/>
          </a:p>
          <a:p>
            <a:r>
              <a:rPr lang="ja-JP" altLang="en-US" dirty="0" smtClean="0"/>
              <a:t>データセット</a:t>
            </a:r>
            <a:endParaRPr lang="en-US" altLang="ja-JP" dirty="0"/>
          </a:p>
          <a:p>
            <a:pPr lvl="1"/>
            <a:r>
              <a:rPr lang="ja-JP" altLang="en-US" dirty="0" smtClean="0"/>
              <a:t>リューペチ</a:t>
            </a:r>
            <a:r>
              <a:rPr lang="en-US" altLang="ja-JP" dirty="0" smtClean="0"/>
              <a:t>BOT</a:t>
            </a:r>
            <a:r>
              <a:rPr lang="ja-JP" altLang="en-US" dirty="0" smtClean="0"/>
              <a:t>が問題データを吐きます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8173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さいごに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1344" y="1417639"/>
            <a:ext cx="11809312" cy="51797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dirty="0" smtClean="0"/>
              <a:t>問題作成の都合上、皆様に質問をすることがございます。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その</a:t>
            </a:r>
            <a:r>
              <a:rPr lang="ja-JP" altLang="en-US" dirty="0"/>
              <a:t>際</a:t>
            </a:r>
            <a:r>
              <a:rPr lang="ja-JP" altLang="en-US" dirty="0" smtClean="0"/>
              <a:t>は、</a:t>
            </a:r>
            <a:r>
              <a:rPr kumimoji="1" lang="ja-JP" altLang="en-US" dirty="0" smtClean="0"/>
              <a:t>ご迷惑にならないよう口頭での質問は避け、</a:t>
            </a:r>
            <a:r>
              <a:rPr lang="en-US" altLang="ja-JP" dirty="0" smtClean="0"/>
              <a:t>Slack</a:t>
            </a:r>
            <a:r>
              <a:rPr lang="ja-JP" altLang="en-US" dirty="0"/>
              <a:t>等</a:t>
            </a:r>
            <a:r>
              <a:rPr lang="ja-JP" altLang="en-US" dirty="0" smtClean="0"/>
              <a:t>でご質問させて頂きます。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タスクの空き時間などで回答して頂ければ有難いです。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作業中である</a:t>
            </a:r>
            <a:r>
              <a:rPr lang="ja-JP" altLang="en-US" dirty="0"/>
              <a:t>こと</a:t>
            </a:r>
            <a:r>
              <a:rPr lang="ja-JP" altLang="en-US" dirty="0" smtClean="0"/>
              <a:t>は承知</a:t>
            </a:r>
            <a:r>
              <a:rPr lang="ja-JP" altLang="en-US" dirty="0"/>
              <a:t>の</a:t>
            </a:r>
            <a:r>
              <a:rPr lang="ja-JP" altLang="en-US" dirty="0" smtClean="0"/>
              <a:t>上です</a:t>
            </a:r>
            <a:r>
              <a:rPr lang="ja-JP" altLang="en-US" dirty="0" smtClean="0"/>
              <a:t>が</a:t>
            </a:r>
            <a:r>
              <a:rPr lang="ja-JP" altLang="en-US" dirty="0"/>
              <a:t>、</a:t>
            </a:r>
            <a:r>
              <a:rPr lang="ja-JP" altLang="en-US" dirty="0" smtClean="0"/>
              <a:t>敢えて</a:t>
            </a:r>
            <a:r>
              <a:rPr lang="ja-JP" altLang="en-US" dirty="0" smtClean="0"/>
              <a:t>お願い申し上げます。</a:t>
            </a:r>
            <a:endParaRPr lang="en-US" altLang="ja-JP" dirty="0" smtClean="0"/>
          </a:p>
          <a:p>
            <a:pPr marL="0" indent="0" algn="ctr">
              <a:buNone/>
            </a:pPr>
            <a:endParaRPr lang="en-US" altLang="ja-JP" b="1" dirty="0" smtClean="0"/>
          </a:p>
          <a:p>
            <a:pPr marL="0" indent="0" algn="ctr">
              <a:buNone/>
            </a:pPr>
            <a:r>
              <a:rPr lang="ja-JP" altLang="en-US" b="1" dirty="0" smtClean="0"/>
              <a:t>皆様</a:t>
            </a:r>
            <a:r>
              <a:rPr lang="ja-JP" altLang="en-US" b="1" dirty="0" smtClean="0"/>
              <a:t>のご理解ご協力をお願い致します。</a:t>
            </a:r>
            <a:endParaRPr lang="en-US" altLang="ja-JP" b="1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5792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693988"/>
            <a:ext cx="10363200" cy="1470025"/>
          </a:xfrm>
        </p:spPr>
        <p:txBody>
          <a:bodyPr/>
          <a:lstStyle/>
          <a:p>
            <a:r>
              <a:rPr lang="en-US" altLang="ja-JP" dirty="0"/>
              <a:t>GA</a:t>
            </a:r>
            <a:r>
              <a:rPr kumimoji="1" lang="ja-JP" altLang="en-US" dirty="0" smtClean="0"/>
              <a:t>ハッカソン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91344" y="4941168"/>
            <a:ext cx="8534400" cy="1752600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2800" dirty="0" err="1" smtClean="0"/>
              <a:t>GrowbalActive</a:t>
            </a:r>
            <a:r>
              <a:rPr kumimoji="1" lang="ja-JP" altLang="en-US" sz="2800" dirty="0" smtClean="0"/>
              <a:t>ハッカソン</a:t>
            </a:r>
            <a:r>
              <a:rPr kumimoji="1" lang="en-US" altLang="ja-JP" sz="2800" dirty="0" smtClean="0"/>
              <a:t>:B-team</a:t>
            </a:r>
            <a:r>
              <a:rPr kumimoji="1" lang="ja-JP" altLang="en-US" sz="2800" dirty="0" smtClean="0"/>
              <a:t>　</a:t>
            </a:r>
            <a:endParaRPr kumimoji="1" lang="en-US" altLang="ja-JP" sz="2800" dirty="0" smtClean="0"/>
          </a:p>
          <a:p>
            <a:pPr algn="l"/>
            <a:r>
              <a:rPr lang="en-US" altLang="ja-JP" sz="2800" dirty="0" smtClean="0"/>
              <a:t>1</a:t>
            </a:r>
            <a:r>
              <a:rPr lang="ja-JP" altLang="en-US" sz="2800" dirty="0" smtClean="0"/>
              <a:t>回目発表</a:t>
            </a:r>
            <a:endParaRPr lang="en-US" altLang="ja-JP" sz="2800" dirty="0" smtClean="0"/>
          </a:p>
          <a:p>
            <a:pPr algn="l"/>
            <a:r>
              <a:rPr kumimoji="1" lang="ja-JP" altLang="en-US" sz="2800" dirty="0" smtClean="0"/>
              <a:t>リューペチ（</a:t>
            </a:r>
            <a:r>
              <a:rPr kumimoji="1" lang="en-US" altLang="ja-JP" sz="2800" dirty="0" smtClean="0"/>
              <a:t>@eraiza0816</a:t>
            </a:r>
            <a:r>
              <a:rPr kumimoji="1" lang="ja-JP" altLang="en-US" sz="2800" dirty="0" smtClean="0"/>
              <a:t>）</a:t>
            </a:r>
            <a:endParaRPr kumimoji="1" lang="ja-JP" altLang="en-US" sz="2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503368" y="5032638"/>
            <a:ext cx="5688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6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おしまい</a:t>
            </a:r>
            <a:endParaRPr kumimoji="1" lang="ja-JP" altLang="en-US" sz="96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アジェンダ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メンバー紹介</a:t>
            </a:r>
            <a:endParaRPr kumimoji="1" lang="en-US" altLang="ja-JP" dirty="0" smtClean="0"/>
          </a:p>
          <a:p>
            <a:r>
              <a:rPr lang="ja-JP" altLang="en-US" dirty="0" smtClean="0"/>
              <a:t>制作物に関して</a:t>
            </a:r>
            <a:endParaRPr lang="en-US" altLang="ja-JP" dirty="0" smtClean="0"/>
          </a:p>
          <a:p>
            <a:r>
              <a:rPr kumimoji="1" lang="ja-JP" altLang="en-US" dirty="0"/>
              <a:t>今後</a:t>
            </a:r>
            <a:r>
              <a:rPr kumimoji="1" lang="ja-JP" altLang="en-US" dirty="0" smtClean="0"/>
              <a:t>の開発</a:t>
            </a:r>
            <a:endParaRPr kumimoji="1" lang="en-US" altLang="ja-JP" dirty="0" smtClean="0"/>
          </a:p>
          <a:p>
            <a:r>
              <a:rPr lang="ja-JP" altLang="en-US" dirty="0" smtClean="0"/>
              <a:t>さいご</a:t>
            </a:r>
            <a:r>
              <a:rPr lang="ja-JP" altLang="en-US" dirty="0"/>
              <a:t>に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66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メンバー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5257799"/>
          </a:xfrm>
        </p:spPr>
        <p:txBody>
          <a:bodyPr>
            <a:normAutofit lnSpcReduction="10000"/>
          </a:bodyPr>
          <a:lstStyle/>
          <a:p>
            <a:r>
              <a:rPr lang="ja-JP" altLang="en-US" dirty="0"/>
              <a:t>島</a:t>
            </a:r>
            <a:r>
              <a:rPr lang="ja-JP" altLang="en-US" dirty="0" smtClean="0"/>
              <a:t>仲</a:t>
            </a:r>
            <a:r>
              <a:rPr lang="en-US" altLang="ja-JP" dirty="0" smtClean="0"/>
              <a:t>@</a:t>
            </a:r>
            <a:r>
              <a:rPr lang="ja-JP" altLang="en-US" dirty="0" smtClean="0"/>
              <a:t>工房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リーダー</a:t>
            </a:r>
            <a:r>
              <a:rPr lang="en-US" altLang="ja-JP" dirty="0" smtClean="0"/>
              <a:t>,</a:t>
            </a:r>
            <a:r>
              <a:rPr lang="ja-JP" altLang="en-US" dirty="0" smtClean="0"/>
              <a:t>ほぼ全ての記述</a:t>
            </a:r>
            <a:endParaRPr lang="en-US" altLang="ja-JP" dirty="0" smtClean="0"/>
          </a:p>
          <a:p>
            <a:r>
              <a:rPr kumimoji="1" lang="ja-JP" altLang="en-US" dirty="0" smtClean="0"/>
              <a:t>磯島</a:t>
            </a:r>
            <a:r>
              <a:rPr kumimoji="1" lang="en-US" altLang="ja-JP" dirty="0" smtClean="0"/>
              <a:t>@</a:t>
            </a:r>
            <a:r>
              <a:rPr kumimoji="1" lang="ja-JP" altLang="en-US" dirty="0" smtClean="0"/>
              <a:t>自宅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問題作成</a:t>
            </a:r>
            <a:endParaRPr kumimoji="1" lang="en-US" altLang="ja-JP" dirty="0" smtClean="0"/>
          </a:p>
          <a:p>
            <a:r>
              <a:rPr lang="ja-JP" altLang="en-US" dirty="0" smtClean="0"/>
              <a:t>後藤</a:t>
            </a:r>
            <a:r>
              <a:rPr lang="en-US" altLang="ja-JP" dirty="0" smtClean="0"/>
              <a:t>@</a:t>
            </a:r>
            <a:r>
              <a:rPr lang="ja-JP" altLang="en-US" dirty="0" smtClean="0"/>
              <a:t>自宅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問題</a:t>
            </a:r>
            <a:r>
              <a:rPr lang="ja-JP" altLang="en-US" dirty="0"/>
              <a:t>作成</a:t>
            </a:r>
            <a:endParaRPr lang="en-US" altLang="ja-JP" dirty="0" smtClean="0"/>
          </a:p>
          <a:p>
            <a:r>
              <a:rPr kumimoji="1" lang="ja-JP" altLang="en-US" dirty="0" smtClean="0"/>
              <a:t>木下</a:t>
            </a:r>
            <a:r>
              <a:rPr lang="en-US" altLang="ja-JP" dirty="0"/>
              <a:t>@</a:t>
            </a:r>
            <a:r>
              <a:rPr kumimoji="1" lang="ja-JP" altLang="en-US" dirty="0" smtClean="0"/>
              <a:t>リューペチ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問題の連結（データセット作成）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本スライド作成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明日</a:t>
            </a:r>
            <a:r>
              <a:rPr lang="ja-JP" altLang="en-US" dirty="0" smtClean="0"/>
              <a:t>は先祖に会いに行きます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907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kumimoji="1" lang="ja-JP" altLang="en-US" sz="8000" dirty="0" smtClean="0"/>
              <a:t>今回の製作物</a:t>
            </a:r>
            <a:endParaRPr kumimoji="1" lang="ja-JP" altLang="en-US" sz="8000" dirty="0"/>
          </a:p>
        </p:txBody>
      </p:sp>
    </p:spTree>
    <p:extLst>
      <p:ext uri="{BB962C8B-B14F-4D97-AF65-F5344CB8AC3E}">
        <p14:creationId xmlns:p14="http://schemas.microsoft.com/office/powerpoint/2010/main" val="79506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kumimoji="1" lang="en-US" altLang="ja-JP" sz="8000" dirty="0" err="1" smtClean="0"/>
              <a:t>GAquiz</a:t>
            </a:r>
            <a:endParaRPr kumimoji="1" lang="ja-JP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94157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GAquiz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>
                <a:solidFill>
                  <a:schemeClr val="bg1">
                    <a:lumMod val="50000"/>
                  </a:schemeClr>
                </a:solidFill>
              </a:rPr>
              <a:t>GrowbalActive</a:t>
            </a:r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で起きてきた事象をクイズ形式で</a:t>
            </a:r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出題！</a:t>
            </a:r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ブラウザ上</a:t>
            </a:r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での</a:t>
            </a:r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動作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！</a:t>
            </a:r>
            <a:endParaRPr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圧倒的問題量の多さ！</a:t>
            </a:r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570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GAquiz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>
                <a:solidFill>
                  <a:schemeClr val="bg1"/>
                </a:solidFill>
              </a:rPr>
              <a:t>GrowbalActive</a:t>
            </a:r>
            <a:r>
              <a:rPr kumimoji="1" lang="ja-JP" altLang="en-US" dirty="0" smtClean="0">
                <a:solidFill>
                  <a:schemeClr val="bg1"/>
                </a:solidFill>
              </a:rPr>
              <a:t>で起きてきた事象をクイズ形式で</a:t>
            </a:r>
            <a:r>
              <a:rPr kumimoji="1" lang="ja-JP" altLang="en-US" dirty="0" smtClean="0">
                <a:solidFill>
                  <a:schemeClr val="bg1"/>
                </a:solidFill>
              </a:rPr>
              <a:t>出題！</a:t>
            </a:r>
            <a:endParaRPr kumimoji="1" lang="en-US" altLang="ja-JP" dirty="0" smtClean="0">
              <a:solidFill>
                <a:schemeClr val="bg1"/>
              </a:solidFill>
            </a:endParaRPr>
          </a:p>
          <a:p>
            <a:endParaRPr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ブラウザ上</a:t>
            </a:r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での</a:t>
            </a:r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動作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！</a:t>
            </a:r>
            <a:endParaRPr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圧倒的問題量の多さ！</a:t>
            </a:r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239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GAquiz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>
                <a:solidFill>
                  <a:schemeClr val="bg1"/>
                </a:solidFill>
              </a:rPr>
              <a:t>GrowbalActive</a:t>
            </a:r>
            <a:r>
              <a:rPr kumimoji="1" lang="ja-JP" altLang="en-US" dirty="0" smtClean="0">
                <a:solidFill>
                  <a:schemeClr val="bg1"/>
                </a:solidFill>
              </a:rPr>
              <a:t>で起きてきた事象をクイズ形式で</a:t>
            </a:r>
            <a:r>
              <a:rPr kumimoji="1" lang="ja-JP" altLang="en-US" dirty="0" smtClean="0">
                <a:solidFill>
                  <a:schemeClr val="bg1"/>
                </a:solidFill>
              </a:rPr>
              <a:t>出題！</a:t>
            </a:r>
            <a:endParaRPr kumimoji="1" lang="en-US" altLang="ja-JP" dirty="0" smtClean="0">
              <a:solidFill>
                <a:schemeClr val="bg1"/>
              </a:solidFill>
            </a:endParaRPr>
          </a:p>
          <a:p>
            <a:endParaRPr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bg1"/>
                </a:solidFill>
              </a:rPr>
              <a:t>ブラウザ上</a:t>
            </a:r>
            <a:r>
              <a:rPr lang="ja-JP" altLang="en-US" dirty="0" smtClean="0">
                <a:solidFill>
                  <a:schemeClr val="bg1"/>
                </a:solidFill>
              </a:rPr>
              <a:t>での</a:t>
            </a:r>
            <a:r>
              <a:rPr lang="ja-JP" altLang="en-US" dirty="0" smtClean="0">
                <a:solidFill>
                  <a:schemeClr val="bg1"/>
                </a:solidFill>
              </a:rPr>
              <a:t>動作</a:t>
            </a:r>
            <a:r>
              <a:rPr lang="ja-JP" altLang="en-US" dirty="0">
                <a:solidFill>
                  <a:schemeClr val="bg1"/>
                </a:solidFill>
              </a:rPr>
              <a:t>！</a:t>
            </a:r>
            <a:endParaRPr lang="en-US" altLang="ja-JP" dirty="0" smtClean="0">
              <a:solidFill>
                <a:schemeClr val="bg1"/>
              </a:solidFill>
            </a:endParaRPr>
          </a:p>
          <a:p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圧倒的問題量の多さ！</a:t>
            </a:r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803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GAquiz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 smtClean="0">
                <a:solidFill>
                  <a:schemeClr val="bg1"/>
                </a:solidFill>
              </a:rPr>
              <a:t>GrowbalActive</a:t>
            </a:r>
            <a:r>
              <a:rPr kumimoji="1" lang="ja-JP" altLang="en-US" dirty="0" smtClean="0">
                <a:solidFill>
                  <a:schemeClr val="bg1"/>
                </a:solidFill>
              </a:rPr>
              <a:t>で起きてきた事象をクイズ形式で</a:t>
            </a:r>
            <a:r>
              <a:rPr kumimoji="1" lang="ja-JP" altLang="en-US" dirty="0" smtClean="0">
                <a:solidFill>
                  <a:schemeClr val="bg1"/>
                </a:solidFill>
              </a:rPr>
              <a:t>出題！</a:t>
            </a:r>
            <a:endParaRPr kumimoji="1" lang="en-US" altLang="ja-JP" dirty="0" smtClean="0">
              <a:solidFill>
                <a:schemeClr val="bg1"/>
              </a:solidFill>
            </a:endParaRPr>
          </a:p>
          <a:p>
            <a:endParaRPr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bg1"/>
                </a:solidFill>
              </a:rPr>
              <a:t>ブラウザ上</a:t>
            </a:r>
            <a:r>
              <a:rPr lang="ja-JP" altLang="en-US" dirty="0" smtClean="0">
                <a:solidFill>
                  <a:schemeClr val="bg1"/>
                </a:solidFill>
              </a:rPr>
              <a:t>での</a:t>
            </a:r>
            <a:r>
              <a:rPr lang="ja-JP" altLang="en-US" dirty="0" smtClean="0">
                <a:solidFill>
                  <a:schemeClr val="bg1"/>
                </a:solidFill>
              </a:rPr>
              <a:t>動作</a:t>
            </a:r>
            <a:r>
              <a:rPr lang="ja-JP" altLang="en-US" dirty="0">
                <a:solidFill>
                  <a:schemeClr val="bg1"/>
                </a:solidFill>
              </a:rPr>
              <a:t>！</a:t>
            </a:r>
            <a:endParaRPr lang="en-US" altLang="ja-JP" dirty="0" smtClean="0">
              <a:solidFill>
                <a:schemeClr val="bg1"/>
              </a:solidFill>
            </a:endParaRPr>
          </a:p>
          <a:p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ja-JP" altLang="en-US" dirty="0" smtClean="0">
                <a:solidFill>
                  <a:schemeClr val="bg1"/>
                </a:solidFill>
              </a:rPr>
              <a:t>圧倒的問題量の多さ！</a:t>
            </a:r>
            <a:endParaRPr kumimoji="1" lang="en-US" altLang="ja-JP" dirty="0" smtClean="0">
              <a:solidFill>
                <a:schemeClr val="bg1"/>
              </a:solidFill>
            </a:endParaRPr>
          </a:p>
          <a:p>
            <a:endParaRPr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286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ZUSAのファイルをPowerpointにしてみた (1).pptx" id="{931B2C15-71D8-42F2-BC66-44BA2D096010}" vid="{7D8B7550-66E3-4A73-85DD-D5D7C6B710FA}"/>
    </a:ext>
  </a:extLst>
</a:theme>
</file>

<file path=ppt/theme/theme2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ZUSAのファイルをPowerpointにしてみた (1).pptx" id="{931B2C15-71D8-42F2-BC66-44BA2D096010}" vid="{8BDB8278-E009-44DA-AFC3-6BAA0E8C087C}"/>
    </a:ext>
  </a:extLst>
</a:theme>
</file>

<file path=ppt/theme/theme3.xml><?xml version="1.0" encoding="utf-8"?>
<a:theme xmlns:a="http://schemas.openxmlformats.org/drawingml/2006/main" name="2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ZUSAのファイルをPowerpointにしてみた (1).pptx" id="{931B2C15-71D8-42F2-BC66-44BA2D096010}" vid="{335733AA-C3C6-45F6-9976-284A45B622B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AZUSA</Template>
  <TotalTime>99</TotalTime>
  <Words>326</Words>
  <Application>Microsoft Office PowerPoint</Application>
  <PresentationFormat>ワイド画面</PresentationFormat>
  <Paragraphs>87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18</vt:i4>
      </vt:variant>
    </vt:vector>
  </HeadingPairs>
  <TitlesOfParts>
    <vt:vector size="25" baseType="lpstr">
      <vt:lpstr>ＭＳ Ｐゴシック</vt:lpstr>
      <vt:lpstr>メイリオ</vt:lpstr>
      <vt:lpstr>Arial</vt:lpstr>
      <vt:lpstr>Calibri</vt:lpstr>
      <vt:lpstr>Office ​​テーマ</vt:lpstr>
      <vt:lpstr>1_Office ​​テーマ</vt:lpstr>
      <vt:lpstr>2_Office ​​テーマ</vt:lpstr>
      <vt:lpstr>GAハッカソン</vt:lpstr>
      <vt:lpstr>アジェンダ</vt:lpstr>
      <vt:lpstr>メンバー</vt:lpstr>
      <vt:lpstr>今回の製作物</vt:lpstr>
      <vt:lpstr>GAquiz</vt:lpstr>
      <vt:lpstr>GAquiz</vt:lpstr>
      <vt:lpstr>GAquiz</vt:lpstr>
      <vt:lpstr>GAquiz</vt:lpstr>
      <vt:lpstr>GAquiz</vt:lpstr>
      <vt:lpstr>GAquiz</vt:lpstr>
      <vt:lpstr>UI</vt:lpstr>
      <vt:lpstr>UI（開発段階）</vt:lpstr>
      <vt:lpstr>UI （開発段階）</vt:lpstr>
      <vt:lpstr>進捗と今後</vt:lpstr>
      <vt:lpstr>現在の進捗</vt:lpstr>
      <vt:lpstr>今後</vt:lpstr>
      <vt:lpstr>さいごに</vt:lpstr>
      <vt:lpstr>GAハッカソン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GAハッカソン</dc:title>
  <dc:creator>本木リューペチ</dc:creator>
  <cp:lastModifiedBy>本木リューペチ</cp:lastModifiedBy>
  <cp:revision>11</cp:revision>
  <cp:lastPrinted>2014-09-23T04:56:28Z</cp:lastPrinted>
  <dcterms:created xsi:type="dcterms:W3CDTF">2016-08-27T03:16:13Z</dcterms:created>
  <dcterms:modified xsi:type="dcterms:W3CDTF">2016-08-27T13:37:50Z</dcterms:modified>
</cp:coreProperties>
</file>