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3"/>
  </p:handoutMasterIdLst>
  <p:sldIdLst>
    <p:sldId id="256" r:id="rId2"/>
    <p:sldId id="259" r:id="rId3"/>
    <p:sldId id="257" r:id="rId4"/>
    <p:sldId id="267" r:id="rId5"/>
    <p:sldId id="270" r:id="rId6"/>
    <p:sldId id="268" r:id="rId7"/>
    <p:sldId id="269" r:id="rId8"/>
    <p:sldId id="271" r:id="rId9"/>
    <p:sldId id="272" r:id="rId10"/>
    <p:sldId id="27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22" autoAdjust="0"/>
  </p:normalViewPr>
  <p:slideViewPr>
    <p:cSldViewPr snapToGrid="0">
      <p:cViewPr varScale="1">
        <p:scale>
          <a:sx n="92" d="100"/>
          <a:sy n="92" d="100"/>
        </p:scale>
        <p:origin x="498" y="84"/>
      </p:cViewPr>
      <p:guideLst>
        <p:guide orient="horz" pos="2160"/>
        <p:guide pos="3840"/>
      </p:guideLst>
    </p:cSldViewPr>
  </p:slideViewPr>
  <p:notesTextViewPr>
    <p:cViewPr>
      <p:scale>
        <a:sx n="1" d="1"/>
        <a:sy n="1" d="1"/>
      </p:scale>
      <p:origin x="0" y="0"/>
    </p:cViewPr>
  </p:notesTextViewPr>
  <p:notesViewPr>
    <p:cSldViewPr snapToGrid="0" showGuides="1">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B030E5-18B8-4AE1-909F-BC659D5A09C1}" type="datetimeFigureOut">
              <a:rPr kumimoji="1" lang="ja-JP" altLang="en-US" smtClean="0"/>
              <a:t>2016/8/28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F6039B-1EC8-4243-BC0A-7E13CE7712E3}" type="slidenum">
              <a:rPr kumimoji="1" lang="ja-JP" altLang="en-US" smtClean="0"/>
              <a:t>‹#›</a:t>
            </a:fld>
            <a:endParaRPr kumimoji="1" lang="ja-JP" altLang="en-US"/>
          </a:p>
        </p:txBody>
      </p:sp>
    </p:spTree>
    <p:extLst>
      <p:ext uri="{BB962C8B-B14F-4D97-AF65-F5344CB8AC3E}">
        <p14:creationId xmlns:p14="http://schemas.microsoft.com/office/powerpoint/2010/main" val="3016858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8/28/2016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ハッカソンＢチーム</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4800" dirty="0" smtClean="0"/>
              <a:t>発表</a:t>
            </a:r>
            <a:r>
              <a:rPr lang="ja-JP" altLang="en-US" sz="4800" dirty="0"/>
              <a:t>３</a:t>
            </a:r>
            <a:r>
              <a:rPr lang="ja-JP" altLang="en-US" sz="4800" dirty="0" smtClean="0"/>
              <a:t>回目</a:t>
            </a:r>
            <a:endParaRPr kumimoji="1" lang="ja-JP" altLang="en-US" sz="4800" dirty="0"/>
          </a:p>
        </p:txBody>
      </p:sp>
    </p:spTree>
    <p:extLst>
      <p:ext uri="{BB962C8B-B14F-4D97-AF65-F5344CB8AC3E}">
        <p14:creationId xmlns:p14="http://schemas.microsoft.com/office/powerpoint/2010/main" val="342025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212" y="1589810"/>
            <a:ext cx="8534400" cy="4404590"/>
          </a:xfrm>
        </p:spPr>
        <p:txBody>
          <a:bodyPr/>
          <a:lstStyle/>
          <a:p>
            <a:r>
              <a:rPr kumimoji="1" lang="ja-JP" altLang="en-US" dirty="0" smtClean="0"/>
              <a:t>・決断力はチーム全員素晴らしかった。</a:t>
            </a:r>
            <a:r>
              <a:rPr kumimoji="1" lang="en-US" altLang="ja-JP" dirty="0" smtClean="0"/>
              <a:t/>
            </a:r>
            <a:br>
              <a:rPr kumimoji="1" lang="en-US" altLang="ja-JP" dirty="0" smtClean="0"/>
            </a:br>
            <a:r>
              <a:rPr kumimoji="1" lang="ja-JP" altLang="en-US" dirty="0" smtClean="0"/>
              <a:t>・できなかった人はもっと勉強しようか・・</a:t>
            </a:r>
            <a:r>
              <a:rPr kumimoji="1" lang="ja-JP" altLang="en-US" smtClean="0"/>
              <a:t>・</a:t>
            </a:r>
            <a:r>
              <a:rPr kumimoji="1" lang="ja-JP" altLang="en-US" smtClean="0"/>
              <a:t>・（自分）</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84212" y="685800"/>
            <a:ext cx="8534400" cy="904009"/>
          </a:xfrm>
        </p:spPr>
        <p:txBody>
          <a:bodyPr>
            <a:normAutofit/>
          </a:bodyPr>
          <a:lstStyle/>
          <a:p>
            <a:pPr marL="0" indent="0" algn="ctr">
              <a:buNone/>
            </a:pPr>
            <a:r>
              <a:rPr kumimoji="1" lang="ja-JP" altLang="en-US" sz="4800" dirty="0" smtClean="0"/>
              <a:t>これを踏まえて</a:t>
            </a:r>
            <a:endParaRPr kumimoji="1" lang="ja-JP" altLang="en-US" sz="4800" dirty="0"/>
          </a:p>
        </p:txBody>
      </p:sp>
    </p:spTree>
    <p:extLst>
      <p:ext uri="{BB962C8B-B14F-4D97-AF65-F5344CB8AC3E}">
        <p14:creationId xmlns:p14="http://schemas.microsoft.com/office/powerpoint/2010/main" val="162327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212" y="4487332"/>
            <a:ext cx="4771015" cy="1507067"/>
          </a:xfrm>
        </p:spPr>
        <p:txBody>
          <a:bodyPr>
            <a:normAutofit fontScale="90000"/>
          </a:bodyPr>
          <a:lstStyle/>
          <a:p>
            <a:r>
              <a:rPr kumimoji="1" lang="ja-JP" altLang="en-US" dirty="0" smtClean="0"/>
              <a:t>ハッカソンＢチーム</a:t>
            </a:r>
            <a:r>
              <a:rPr kumimoji="1" lang="en-US" altLang="ja-JP" dirty="0" smtClean="0"/>
              <a:t/>
            </a:r>
            <a:br>
              <a:rPr kumimoji="1" lang="en-US" altLang="ja-JP" dirty="0" smtClean="0"/>
            </a:br>
            <a:r>
              <a:rPr lang="ja-JP" altLang="en-US" dirty="0"/>
              <a:t>３</a:t>
            </a:r>
            <a:r>
              <a:rPr lang="ja-JP" altLang="en-US" dirty="0" smtClean="0"/>
              <a:t>回目発表</a:t>
            </a:r>
            <a:r>
              <a:rPr lang="en-US" altLang="ja-JP" dirty="0" smtClean="0"/>
              <a:t/>
            </a:r>
            <a:br>
              <a:rPr lang="en-US" altLang="ja-JP" dirty="0" smtClean="0"/>
            </a:br>
            <a:r>
              <a:rPr lang="ja-JP" altLang="en-US" dirty="0" smtClean="0"/>
              <a:t>磯島　章午</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pPr marL="0" indent="0" algn="ctr">
              <a:buNone/>
            </a:pPr>
            <a:r>
              <a:rPr kumimoji="1" lang="ja-JP" altLang="en-US" sz="9600" dirty="0" smtClean="0"/>
              <a:t>ＥＮＤ</a:t>
            </a:r>
            <a:endParaRPr kumimoji="1" lang="ja-JP" altLang="en-US" sz="9600" dirty="0"/>
          </a:p>
        </p:txBody>
      </p:sp>
    </p:spTree>
    <p:extLst>
      <p:ext uri="{BB962C8B-B14F-4D97-AF65-F5344CB8AC3E}">
        <p14:creationId xmlns:p14="http://schemas.microsoft.com/office/powerpoint/2010/main" val="4285373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212" y="1537856"/>
            <a:ext cx="8534400" cy="4456544"/>
          </a:xfrm>
        </p:spPr>
        <p:txBody>
          <a:bodyPr>
            <a:normAutofit fontScale="90000"/>
          </a:bodyPr>
          <a:lstStyle/>
          <a:p>
            <a:r>
              <a:rPr kumimoji="1" lang="ja-JP" altLang="en-US" dirty="0" smtClean="0"/>
              <a:t>雄大＠工房</a:t>
            </a:r>
            <a:r>
              <a:rPr kumimoji="1" lang="en-US" altLang="ja-JP" dirty="0" smtClean="0"/>
              <a:t/>
            </a:r>
            <a:br>
              <a:rPr kumimoji="1" lang="en-US" altLang="ja-JP" dirty="0" smtClean="0"/>
            </a:br>
            <a:r>
              <a:rPr lang="ja-JP" altLang="en-US" dirty="0" smtClean="0"/>
              <a:t>リーダー：ほぼ全部の記述</a:t>
            </a:r>
            <a:r>
              <a:rPr lang="en-US" altLang="ja-JP" dirty="0" smtClean="0"/>
              <a:t/>
            </a:r>
            <a:br>
              <a:rPr lang="en-US" altLang="ja-JP" dirty="0" smtClean="0"/>
            </a:br>
            <a:r>
              <a:rPr lang="ja-JP" altLang="en-US" dirty="0" smtClean="0"/>
              <a:t>磯島＠自宅</a:t>
            </a:r>
            <a:r>
              <a:rPr lang="en-US" altLang="ja-JP" dirty="0" smtClean="0"/>
              <a:t/>
            </a:r>
            <a:br>
              <a:rPr lang="en-US" altLang="ja-JP" dirty="0" smtClean="0"/>
            </a:br>
            <a:r>
              <a:rPr lang="en-US" altLang="ja-JP" dirty="0"/>
              <a:t>-</a:t>
            </a:r>
            <a:r>
              <a:rPr lang="ja-JP" altLang="en-US" dirty="0" smtClean="0"/>
              <a:t>本スライド作成</a:t>
            </a:r>
            <a:r>
              <a:rPr lang="en-US" altLang="ja-JP" dirty="0" smtClean="0"/>
              <a:t/>
            </a:r>
            <a:br>
              <a:rPr lang="en-US" altLang="ja-JP" dirty="0" smtClean="0"/>
            </a:br>
            <a:r>
              <a:rPr lang="ja-JP" altLang="en-US" dirty="0" smtClean="0"/>
              <a:t>後藤＠自宅</a:t>
            </a:r>
            <a:r>
              <a:rPr lang="en-US" altLang="ja-JP" dirty="0" smtClean="0"/>
              <a:t/>
            </a:r>
            <a:br>
              <a:rPr lang="en-US" altLang="ja-JP" dirty="0" smtClean="0"/>
            </a:br>
            <a:r>
              <a:rPr lang="en-US" altLang="ja-JP" dirty="0" smtClean="0"/>
              <a:t>-</a:t>
            </a:r>
            <a:r>
              <a:rPr lang="ja-JP" altLang="en-US" dirty="0" smtClean="0"/>
              <a:t>問題作成</a:t>
            </a:r>
            <a:r>
              <a:rPr lang="en-US" altLang="ja-JP" dirty="0"/>
              <a:t/>
            </a:r>
            <a:br>
              <a:rPr lang="en-US" altLang="ja-JP" dirty="0"/>
            </a:br>
            <a:r>
              <a:rPr lang="ja-JP" altLang="en-US" dirty="0" smtClean="0"/>
              <a:t>木下＠自宅</a:t>
            </a:r>
            <a:r>
              <a:rPr lang="en-US" altLang="ja-JP" dirty="0" smtClean="0"/>
              <a:t/>
            </a:r>
            <a:br>
              <a:rPr lang="en-US" altLang="ja-JP" dirty="0" smtClean="0"/>
            </a:br>
            <a:r>
              <a:rPr lang="en-US" altLang="ja-JP" dirty="0" smtClean="0"/>
              <a:t>-</a:t>
            </a:r>
            <a:r>
              <a:rPr lang="ja-JP" altLang="en-US" dirty="0" smtClean="0"/>
              <a:t>先祖と</a:t>
            </a:r>
            <a:r>
              <a:rPr lang="ja-JP" altLang="en-US" dirty="0"/>
              <a:t>戯</a:t>
            </a:r>
            <a:r>
              <a:rPr lang="ja-JP" altLang="en-US" dirty="0" smtClean="0"/>
              <a:t>れ</a:t>
            </a:r>
            <a:endParaRPr kumimoji="1" lang="ja-JP" altLang="en-US" dirty="0"/>
          </a:p>
        </p:txBody>
      </p:sp>
      <p:sp>
        <p:nvSpPr>
          <p:cNvPr id="3" name="コンテンツ プレースホルダー 2"/>
          <p:cNvSpPr>
            <a:spLocks noGrp="1"/>
          </p:cNvSpPr>
          <p:nvPr>
            <p:ph idx="1"/>
          </p:nvPr>
        </p:nvSpPr>
        <p:spPr>
          <a:xfrm>
            <a:off x="684212" y="685800"/>
            <a:ext cx="8534400" cy="852055"/>
          </a:xfrm>
        </p:spPr>
        <p:txBody>
          <a:bodyPr>
            <a:noAutofit/>
          </a:bodyPr>
          <a:lstStyle/>
          <a:p>
            <a:pPr marL="0" indent="0" algn="ctr">
              <a:buNone/>
            </a:pPr>
            <a:r>
              <a:rPr kumimoji="1" lang="ja-JP" altLang="en-US" sz="8800" dirty="0" smtClean="0"/>
              <a:t>メンバー</a:t>
            </a:r>
            <a:endParaRPr kumimoji="1" lang="ja-JP" altLang="en-US" sz="8800" dirty="0"/>
          </a:p>
        </p:txBody>
      </p:sp>
    </p:spTree>
    <p:extLst>
      <p:ext uri="{BB962C8B-B14F-4D97-AF65-F5344CB8AC3E}">
        <p14:creationId xmlns:p14="http://schemas.microsoft.com/office/powerpoint/2010/main" val="480279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5400" dirty="0" smtClean="0"/>
              <a:t>アプリ名</a:t>
            </a:r>
            <a:endParaRPr kumimoji="1" lang="en-US" altLang="ja-JP" sz="5400" dirty="0" smtClean="0"/>
          </a:p>
          <a:p>
            <a:pPr marL="0" indent="0" algn="ctr">
              <a:buNone/>
            </a:pPr>
            <a:r>
              <a:rPr kumimoji="1" lang="en-US" altLang="ja-JP" sz="9600" dirty="0" err="1" smtClean="0"/>
              <a:t>GAquiz</a:t>
            </a:r>
            <a:endParaRPr kumimoji="1" lang="ja-JP" altLang="en-US" sz="9600" dirty="0"/>
          </a:p>
        </p:txBody>
      </p:sp>
    </p:spTree>
    <p:extLst>
      <p:ext uri="{BB962C8B-B14F-4D97-AF65-F5344CB8AC3E}">
        <p14:creationId xmlns:p14="http://schemas.microsoft.com/office/powerpoint/2010/main" val="240604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212" y="1672938"/>
            <a:ext cx="8534400" cy="4321462"/>
          </a:xfrm>
        </p:spPr>
        <p:txBody>
          <a:bodyPr>
            <a:normAutofit fontScale="90000"/>
          </a:bodyPr>
          <a:lstStyle/>
          <a:p>
            <a:r>
              <a:rPr kumimoji="1" lang="ja-JP" altLang="en-US" dirty="0" smtClean="0"/>
              <a:t>・グロア関係の問題を出すことにより、みんなの趣味とかがわかる。</a:t>
            </a:r>
            <a:r>
              <a:rPr kumimoji="1" lang="en-US" altLang="ja-JP" dirty="0" smtClean="0"/>
              <a:t/>
            </a:r>
            <a:br>
              <a:rPr kumimoji="1" lang="en-US" altLang="ja-JP" dirty="0" smtClean="0"/>
            </a:br>
            <a:r>
              <a:rPr lang="ja-JP" altLang="en-US" dirty="0" smtClean="0"/>
              <a:t>・またグロア関係でない（国際的）なものも出すことにより現在の情報もクイズ形式でわかるようになる。</a:t>
            </a:r>
            <a:r>
              <a:rPr lang="en-US" altLang="ja-JP" dirty="0" smtClean="0"/>
              <a:t/>
            </a:r>
            <a:br>
              <a:rPr lang="en-US" altLang="ja-JP" dirty="0" smtClean="0"/>
            </a:br>
            <a:r>
              <a:rPr lang="ja-JP" altLang="en-US" dirty="0" smtClean="0"/>
              <a:t>・自分がどれくらいみんなのことを知っているかわかり、またどれくらい国際的なことを知っているのかわかることができる</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84212" y="685801"/>
            <a:ext cx="8534400" cy="987136"/>
          </a:xfrm>
        </p:spPr>
        <p:txBody>
          <a:bodyPr>
            <a:normAutofit/>
          </a:bodyPr>
          <a:lstStyle/>
          <a:p>
            <a:pPr marL="0" indent="0">
              <a:buNone/>
            </a:pPr>
            <a:r>
              <a:rPr lang="ja-JP" altLang="en-US" sz="4000" dirty="0" smtClean="0"/>
              <a:t>なぜクイズにしようと思ったか</a:t>
            </a:r>
            <a:endParaRPr lang="en-US" altLang="ja-JP" sz="4000" dirty="0" smtClean="0"/>
          </a:p>
        </p:txBody>
      </p:sp>
    </p:spTree>
    <p:extLst>
      <p:ext uri="{BB962C8B-B14F-4D97-AF65-F5344CB8AC3E}">
        <p14:creationId xmlns:p14="http://schemas.microsoft.com/office/powerpoint/2010/main" val="463008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600" dirty="0" smtClean="0"/>
              <a:t>・開発手法はアジャイル</a:t>
            </a:r>
            <a:endParaRPr kumimoji="1" lang="en-US" altLang="ja-JP" sz="3600" dirty="0" smtClean="0"/>
          </a:p>
          <a:p>
            <a:pPr marL="0" indent="0">
              <a:buNone/>
            </a:pPr>
            <a:r>
              <a:rPr lang="ja-JP" altLang="en-US" sz="3600" dirty="0" smtClean="0"/>
              <a:t>・ライブラリには</a:t>
            </a:r>
            <a:r>
              <a:rPr lang="en-US" altLang="ja-JP" sz="3600" dirty="0" smtClean="0"/>
              <a:t>Bootstrap</a:t>
            </a:r>
            <a:r>
              <a:rPr lang="ja-JP" altLang="en-US" sz="3600" dirty="0" smtClean="0"/>
              <a:t>・</a:t>
            </a:r>
            <a:r>
              <a:rPr lang="en-US" altLang="ja-JP" sz="3600" dirty="0" smtClean="0"/>
              <a:t>Animate.css</a:t>
            </a:r>
            <a:r>
              <a:rPr lang="ja-JP" altLang="en-US" sz="3600" dirty="0" smtClean="0"/>
              <a:t>（雄大君の暇つぶしでやってみた）</a:t>
            </a:r>
            <a:endParaRPr lang="en-US" altLang="ja-JP" sz="3600" dirty="0" smtClean="0"/>
          </a:p>
          <a:p>
            <a:pPr marL="0" indent="0">
              <a:buNone/>
            </a:pPr>
            <a:r>
              <a:rPr kumimoji="1" lang="ja-JP" altLang="en-US" sz="3600" dirty="0" smtClean="0"/>
              <a:t>・使用言語はｊｓのみ</a:t>
            </a:r>
            <a:endParaRPr kumimoji="1" lang="en-US" altLang="ja-JP" sz="3600" dirty="0" smtClean="0"/>
          </a:p>
        </p:txBody>
      </p:sp>
    </p:spTree>
    <p:extLst>
      <p:ext uri="{BB962C8B-B14F-4D97-AF65-F5344CB8AC3E}">
        <p14:creationId xmlns:p14="http://schemas.microsoft.com/office/powerpoint/2010/main" val="871672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212" y="1579418"/>
            <a:ext cx="8534400" cy="4414981"/>
          </a:xfrm>
        </p:spPr>
        <p:txBody>
          <a:bodyPr>
            <a:normAutofit/>
          </a:bodyPr>
          <a:lstStyle/>
          <a:p>
            <a:r>
              <a:rPr kumimoji="1" lang="ja-JP" altLang="en-US" dirty="0" smtClean="0"/>
              <a:t>・問題数をめちゃくちゃ増やしました（全</a:t>
            </a:r>
            <a:r>
              <a:rPr kumimoji="1" lang="en-US" altLang="ja-JP" dirty="0" smtClean="0"/>
              <a:t>55</a:t>
            </a:r>
            <a:r>
              <a:rPr kumimoji="1" lang="ja-JP" altLang="en-US" dirty="0" smtClean="0"/>
              <a:t>問</a:t>
            </a:r>
            <a:r>
              <a:rPr lang="ja-JP" altLang="en-US" dirty="0"/>
              <a:t>）</a:t>
            </a:r>
            <a:r>
              <a:rPr kumimoji="1" lang="en-US" altLang="ja-JP" dirty="0" smtClean="0"/>
              <a:t/>
            </a:r>
            <a:br>
              <a:rPr kumimoji="1" lang="en-US" altLang="ja-JP" dirty="0" smtClean="0"/>
            </a:br>
            <a:r>
              <a:rPr lang="ja-JP" altLang="en-US" dirty="0" smtClean="0"/>
              <a:t>・ｕｉを更に美しくしました。</a:t>
            </a:r>
            <a:r>
              <a:rPr lang="en-US" altLang="ja-JP" dirty="0" smtClean="0"/>
              <a:t/>
            </a:r>
            <a:br>
              <a:rPr lang="en-US" altLang="ja-JP" dirty="0" smtClean="0"/>
            </a:br>
            <a:r>
              <a:rPr lang="ja-JP" altLang="en-US" dirty="0" smtClean="0"/>
              <a:t>・ｇａ関係とグローバルな関係の問題の比率を１：１ぐらいにしました（</a:t>
            </a:r>
            <a:r>
              <a:rPr lang="en-US" altLang="ja-JP" dirty="0" smtClean="0"/>
              <a:t>2</a:t>
            </a:r>
            <a:r>
              <a:rPr lang="ja-JP" altLang="en-US" dirty="0" smtClean="0"/>
              <a:t>回目の時点では７：３くらい）</a:t>
            </a:r>
            <a:r>
              <a:rPr lang="en-US" altLang="ja-JP" dirty="0" smtClean="0"/>
              <a:t/>
            </a:r>
            <a:br>
              <a:rPr lang="en-US" altLang="ja-JP" dirty="0" smtClean="0"/>
            </a:br>
            <a:endParaRPr kumimoji="1" lang="ja-JP" altLang="en-US" dirty="0"/>
          </a:p>
        </p:txBody>
      </p:sp>
      <p:sp>
        <p:nvSpPr>
          <p:cNvPr id="3" name="コンテンツ プレースホルダー 2"/>
          <p:cNvSpPr>
            <a:spLocks noGrp="1"/>
          </p:cNvSpPr>
          <p:nvPr>
            <p:ph idx="1"/>
          </p:nvPr>
        </p:nvSpPr>
        <p:spPr>
          <a:xfrm>
            <a:off x="684212" y="685801"/>
            <a:ext cx="8534400" cy="1007918"/>
          </a:xfrm>
        </p:spPr>
        <p:txBody>
          <a:bodyPr>
            <a:normAutofit/>
          </a:bodyPr>
          <a:lstStyle/>
          <a:p>
            <a:pPr marL="0" indent="0">
              <a:buNone/>
            </a:pPr>
            <a:r>
              <a:rPr lang="ja-JP" altLang="en-US" sz="4800" dirty="0" smtClean="0"/>
              <a:t>二回目発表の時との違い</a:t>
            </a:r>
            <a:endParaRPr kumimoji="1" lang="en-US" altLang="ja-JP" sz="4800" dirty="0" smtClean="0"/>
          </a:p>
        </p:txBody>
      </p:sp>
    </p:spTree>
    <p:extLst>
      <p:ext uri="{BB962C8B-B14F-4D97-AF65-F5344CB8AC3E}">
        <p14:creationId xmlns:p14="http://schemas.microsoft.com/office/powerpoint/2010/main" val="2693634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212" y="1485900"/>
            <a:ext cx="8534400" cy="4508499"/>
          </a:xfrm>
        </p:spPr>
        <p:txBody>
          <a:bodyPr/>
          <a:lstStyle/>
          <a:p>
            <a:r>
              <a:rPr lang="ja-JP" altLang="en-US" dirty="0"/>
              <a:t>・</a:t>
            </a:r>
            <a:r>
              <a:rPr kumimoji="1" lang="ja-JP" altLang="en-US" dirty="0" smtClean="0"/>
              <a:t>雄大</a:t>
            </a:r>
            <a:r>
              <a:rPr kumimoji="1" lang="en-US" altLang="ja-JP" dirty="0" smtClean="0"/>
              <a:t/>
            </a:r>
            <a:br>
              <a:rPr kumimoji="1" lang="en-US" altLang="ja-JP" dirty="0" smtClean="0"/>
            </a:br>
            <a:r>
              <a:rPr lang="ja-JP" altLang="en-US" dirty="0" smtClean="0"/>
              <a:t>システムのほぼ全部分</a:t>
            </a:r>
            <a:r>
              <a:rPr lang="en-US" altLang="ja-JP" dirty="0" smtClean="0"/>
              <a:t/>
            </a:r>
            <a:br>
              <a:rPr lang="en-US" altLang="ja-JP" dirty="0" smtClean="0"/>
            </a:br>
            <a:r>
              <a:rPr lang="ja-JP" altLang="en-US" dirty="0" smtClean="0"/>
              <a:t>・</a:t>
            </a:r>
            <a:r>
              <a:rPr lang="ja-JP" altLang="en-US" dirty="0"/>
              <a:t>磯島</a:t>
            </a:r>
            <a:r>
              <a:rPr kumimoji="1" lang="en-US" altLang="ja-JP" dirty="0" smtClean="0"/>
              <a:t/>
            </a:r>
            <a:br>
              <a:rPr kumimoji="1" lang="en-US" altLang="ja-JP" dirty="0" smtClean="0"/>
            </a:br>
            <a:r>
              <a:rPr kumimoji="1" lang="ja-JP" altLang="en-US" dirty="0" smtClean="0"/>
              <a:t>問題作成・スライド作成</a:t>
            </a:r>
            <a:r>
              <a:rPr lang="en-US" altLang="ja-JP" dirty="0"/>
              <a:t/>
            </a:r>
            <a:br>
              <a:rPr lang="en-US" altLang="ja-JP" dirty="0"/>
            </a:br>
            <a:r>
              <a:rPr lang="ja-JP" altLang="en-US" dirty="0" smtClean="0"/>
              <a:t>・</a:t>
            </a:r>
            <a:r>
              <a:rPr lang="en-US" altLang="ja-JP" dirty="0" smtClean="0"/>
              <a:t>GOTO</a:t>
            </a:r>
            <a:r>
              <a:rPr lang="en-US" altLang="ja-JP" dirty="0"/>
              <a:t/>
            </a:r>
            <a:br>
              <a:rPr lang="en-US" altLang="ja-JP" dirty="0"/>
            </a:br>
            <a:r>
              <a:rPr lang="ja-JP" altLang="en-US" dirty="0" smtClean="0"/>
              <a:t>問題作成</a:t>
            </a:r>
            <a:r>
              <a:rPr lang="en-US" altLang="ja-JP" dirty="0" smtClean="0"/>
              <a:t/>
            </a:r>
            <a:br>
              <a:rPr lang="en-US" altLang="ja-JP" dirty="0" smtClean="0"/>
            </a:br>
            <a:r>
              <a:rPr lang="ja-JP" altLang="en-US" dirty="0" smtClean="0"/>
              <a:t>・</a:t>
            </a:r>
            <a:r>
              <a:rPr lang="ja-JP" altLang="en-US" dirty="0" err="1" smtClean="0"/>
              <a:t>ぺち</a:t>
            </a:r>
            <a:r>
              <a:rPr lang="en-US" altLang="ja-JP" dirty="0" smtClean="0"/>
              <a:t/>
            </a:r>
            <a:br>
              <a:rPr lang="en-US" altLang="ja-JP" dirty="0" smtClean="0"/>
            </a:br>
            <a:r>
              <a:rPr lang="ja-JP" altLang="en-US" dirty="0"/>
              <a:t>問題</a:t>
            </a:r>
            <a:r>
              <a:rPr lang="ja-JP" altLang="en-US" dirty="0" smtClean="0"/>
              <a:t>の連結・スライド作成</a:t>
            </a:r>
            <a:endParaRPr kumimoji="1" lang="ja-JP" altLang="en-US" dirty="0"/>
          </a:p>
        </p:txBody>
      </p:sp>
      <p:sp>
        <p:nvSpPr>
          <p:cNvPr id="3" name="コンテンツ プレースホルダー 2"/>
          <p:cNvSpPr>
            <a:spLocks noGrp="1"/>
          </p:cNvSpPr>
          <p:nvPr>
            <p:ph idx="1"/>
          </p:nvPr>
        </p:nvSpPr>
        <p:spPr>
          <a:xfrm>
            <a:off x="684212" y="685801"/>
            <a:ext cx="8534400" cy="955964"/>
          </a:xfrm>
        </p:spPr>
        <p:txBody>
          <a:bodyPr>
            <a:normAutofit/>
          </a:bodyPr>
          <a:lstStyle/>
          <a:p>
            <a:pPr marL="0" indent="0">
              <a:buNone/>
            </a:pPr>
            <a:r>
              <a:rPr kumimoji="1" lang="ja-JP" altLang="en-US" sz="4800" dirty="0" smtClean="0"/>
              <a:t>最終的な役割分担について</a:t>
            </a:r>
            <a:endParaRPr kumimoji="1" lang="ja-JP" altLang="en-US" sz="4800" dirty="0"/>
          </a:p>
        </p:txBody>
      </p:sp>
    </p:spTree>
    <p:extLst>
      <p:ext uri="{BB962C8B-B14F-4D97-AF65-F5344CB8AC3E}">
        <p14:creationId xmlns:p14="http://schemas.microsoft.com/office/powerpoint/2010/main" val="4041599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212" y="1620984"/>
            <a:ext cx="8534400" cy="4373416"/>
          </a:xfrm>
        </p:spPr>
        <p:txBody>
          <a:bodyPr>
            <a:normAutofit/>
          </a:bodyPr>
          <a:lstStyle/>
          <a:p>
            <a:r>
              <a:rPr kumimoji="1" lang="ja-JP" altLang="en-US" dirty="0" smtClean="0"/>
              <a:t>いいと思ったところ</a:t>
            </a:r>
            <a:r>
              <a:rPr kumimoji="1" lang="en-US" altLang="ja-JP" dirty="0" smtClean="0"/>
              <a:t/>
            </a:r>
            <a:br>
              <a:rPr kumimoji="1" lang="en-US" altLang="ja-JP" dirty="0" smtClean="0"/>
            </a:br>
            <a:r>
              <a:rPr lang="ja-JP" altLang="en-US" dirty="0" smtClean="0"/>
              <a:t>・テーマがすぐに決まった</a:t>
            </a:r>
            <a:r>
              <a:rPr kumimoji="1" lang="en-US" altLang="ja-JP" dirty="0" smtClean="0"/>
              <a:t/>
            </a:r>
            <a:br>
              <a:rPr kumimoji="1" lang="en-US" altLang="ja-JP" dirty="0" smtClean="0"/>
            </a:br>
            <a:r>
              <a:rPr kumimoji="1" lang="ja-JP" altLang="en-US" dirty="0" smtClean="0"/>
              <a:t>・仕事の分担もすぐに決まった</a:t>
            </a:r>
            <a:r>
              <a:rPr lang="en-US" altLang="ja-JP" dirty="0" smtClean="0"/>
              <a:t/>
            </a:r>
            <a:br>
              <a:rPr lang="en-US" altLang="ja-JP" dirty="0" smtClean="0"/>
            </a:br>
            <a:r>
              <a:rPr lang="ja-JP" altLang="en-US" dirty="0" smtClean="0"/>
              <a:t>・作業がつまることなく進んだ</a:t>
            </a:r>
            <a:endParaRPr kumimoji="1" lang="ja-JP" altLang="en-US" dirty="0"/>
          </a:p>
        </p:txBody>
      </p:sp>
      <p:sp>
        <p:nvSpPr>
          <p:cNvPr id="3" name="コンテンツ プレースホルダー 2"/>
          <p:cNvSpPr>
            <a:spLocks noGrp="1"/>
          </p:cNvSpPr>
          <p:nvPr>
            <p:ph idx="1"/>
          </p:nvPr>
        </p:nvSpPr>
        <p:spPr>
          <a:xfrm>
            <a:off x="684212" y="685801"/>
            <a:ext cx="8534400" cy="935182"/>
          </a:xfrm>
        </p:spPr>
        <p:txBody>
          <a:bodyPr>
            <a:normAutofit/>
          </a:bodyPr>
          <a:lstStyle/>
          <a:p>
            <a:pPr marL="0" indent="0">
              <a:buNone/>
            </a:pPr>
            <a:r>
              <a:rPr kumimoji="1" lang="ja-JP" altLang="en-US" sz="4400" dirty="0" smtClean="0"/>
              <a:t>今回のハッカソンをやってみて</a:t>
            </a:r>
            <a:endParaRPr kumimoji="1" lang="ja-JP" altLang="en-US" sz="4400" dirty="0"/>
          </a:p>
        </p:txBody>
      </p:sp>
    </p:spTree>
    <p:extLst>
      <p:ext uri="{BB962C8B-B14F-4D97-AF65-F5344CB8AC3E}">
        <p14:creationId xmlns:p14="http://schemas.microsoft.com/office/powerpoint/2010/main" val="3293961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4212" y="1662546"/>
            <a:ext cx="8534400" cy="4331854"/>
          </a:xfrm>
        </p:spPr>
        <p:txBody>
          <a:bodyPr>
            <a:normAutofit/>
          </a:bodyPr>
          <a:lstStyle/>
          <a:p>
            <a:r>
              <a:rPr lang="ja-JP" altLang="en-US" dirty="0" smtClean="0"/>
              <a:t>・プログラムできる人とできない人の差が激しく全くプログラミングしてない人がいた。</a:t>
            </a:r>
            <a:r>
              <a:rPr kumimoji="1" lang="en-US" altLang="ja-JP" dirty="0" smtClean="0"/>
              <a:t/>
            </a:r>
            <a:br>
              <a:rPr kumimoji="1" lang="en-US" altLang="ja-JP" dirty="0" smtClean="0"/>
            </a:br>
            <a:r>
              <a:rPr kumimoji="1" lang="ja-JP" altLang="en-US" dirty="0" smtClean="0"/>
              <a:t>・結局個人で作業をしていた感じがした</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a:xfrm>
            <a:off x="684212" y="685800"/>
            <a:ext cx="8534400" cy="976745"/>
          </a:xfrm>
        </p:spPr>
        <p:txBody>
          <a:bodyPr>
            <a:normAutofit/>
          </a:bodyPr>
          <a:lstStyle/>
          <a:p>
            <a:pPr marL="0" indent="0" algn="ctr">
              <a:buNone/>
            </a:pPr>
            <a:r>
              <a:rPr lang="ja-JP" altLang="en-US" sz="4400" dirty="0" smtClean="0"/>
              <a:t>悪かったところ</a:t>
            </a:r>
            <a:endParaRPr kumimoji="1" lang="ja-JP" altLang="en-US" sz="4400" dirty="0"/>
          </a:p>
        </p:txBody>
      </p:sp>
    </p:spTree>
    <p:extLst>
      <p:ext uri="{BB962C8B-B14F-4D97-AF65-F5344CB8AC3E}">
        <p14:creationId xmlns:p14="http://schemas.microsoft.com/office/powerpoint/2010/main" val="2382630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158</TotalTime>
  <Words>133</Words>
  <Application>Microsoft Office PowerPoint</Application>
  <PresentationFormat>ワイド画面</PresentationFormat>
  <Paragraphs>24</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メイリオ</vt:lpstr>
      <vt:lpstr>Calibri</vt:lpstr>
      <vt:lpstr>Century Gothic</vt:lpstr>
      <vt:lpstr>Wingdings 3</vt:lpstr>
      <vt:lpstr>スライス</vt:lpstr>
      <vt:lpstr>ハッカソンＢチーム</vt:lpstr>
      <vt:lpstr>雄大＠工房 リーダー：ほぼ全部の記述 磯島＠自宅 -本スライド作成 後藤＠自宅 -問題作成 木下＠自宅 -先祖と戯れ</vt:lpstr>
      <vt:lpstr>PowerPoint プレゼンテーション</vt:lpstr>
      <vt:lpstr>・グロア関係の問題を出すことにより、みんなの趣味とかがわかる。 ・またグロア関係でない（国際的）なものも出すことにより現在の情報もクイズ形式でわかるようになる。 ・自分がどれくらいみんなのことを知っているかわかり、またどれくらい国際的なことを知っているのかわかることができる </vt:lpstr>
      <vt:lpstr>PowerPoint プレゼンテーション</vt:lpstr>
      <vt:lpstr>・問題数をめちゃくちゃ増やしました（全55問） ・ｕｉを更に美しくしました。 ・ｇａ関係とグローバルな関係の問題の比率を１：１ぐらいにしました（2回目の時点では７：３くらい） </vt:lpstr>
      <vt:lpstr>・雄大 システムのほぼ全部分 ・磯島 問題作成・スライド作成 ・GOTO 問題作成 ・ぺち 問題の連結・スライド作成</vt:lpstr>
      <vt:lpstr>いいと思ったところ ・テーマがすぐに決まった ・仕事の分担もすぐに決まった ・作業がつまることなく進んだ</vt:lpstr>
      <vt:lpstr>・プログラムできる人とできない人の差が激しく全くプログラミングしてない人がいた。 ・結局個人で作業をしていた感じがした </vt:lpstr>
      <vt:lpstr>・決断力はチーム全員素晴らしかった。 ・できなかった人はもっと勉強しようか・・・・（自分） </vt:lpstr>
      <vt:lpstr>ハッカソンＢチーム ３回目発表 磯島　章午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ハッカソンＢチーム</dc:title>
  <dc:creator>いそじましょうま</dc:creator>
  <cp:lastModifiedBy>いそじましょうま</cp:lastModifiedBy>
  <cp:revision>18</cp:revision>
  <dcterms:created xsi:type="dcterms:W3CDTF">2016-08-28T00:28:12Z</dcterms:created>
  <dcterms:modified xsi:type="dcterms:W3CDTF">2016-08-28T06:44:57Z</dcterms:modified>
</cp:coreProperties>
</file>