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63" r:id="rId5"/>
    <p:sldId id="257" r:id="rId6"/>
    <p:sldId id="258" r:id="rId7"/>
    <p:sldId id="259" r:id="rId8"/>
    <p:sldId id="261" r:id="rId9"/>
    <p:sldId id="270" r:id="rId10"/>
    <p:sldId id="271" r:id="rId11"/>
    <p:sldId id="272" r:id="rId12"/>
    <p:sldId id="273" r:id="rId13"/>
    <p:sldId id="274" r:id="rId14"/>
    <p:sldId id="269" r:id="rId15"/>
    <p:sldId id="262" r:id="rId16"/>
    <p:sldId id="275" r:id="rId17"/>
    <p:sldId id="268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howGuides="1">
      <p:cViewPr varScale="1">
        <p:scale>
          <a:sx n="73" d="100"/>
          <a:sy n="73" d="100"/>
        </p:scale>
        <p:origin x="618" y="66"/>
      </p:cViewPr>
      <p:guideLst>
        <p:guide orient="horz" pos="306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693988"/>
            <a:ext cx="10363200" cy="1470025"/>
          </a:xfrm>
        </p:spPr>
        <p:txBody>
          <a:bodyPr/>
          <a:lstStyle/>
          <a:p>
            <a:r>
              <a:rPr lang="en-US" altLang="ja-JP" dirty="0"/>
              <a:t>GA</a:t>
            </a:r>
            <a:r>
              <a:rPr kumimoji="1" lang="ja-JP" altLang="en-US" dirty="0" smtClean="0"/>
              <a:t>ハッカソン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344" y="4941168"/>
            <a:ext cx="8534400" cy="1752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dirty="0" err="1" smtClean="0"/>
              <a:t>GrowbalActive</a:t>
            </a:r>
            <a:r>
              <a:rPr kumimoji="1" lang="ja-JP" altLang="en-US" sz="2800" dirty="0" smtClean="0"/>
              <a:t>ハッカソン</a:t>
            </a:r>
            <a:r>
              <a:rPr kumimoji="1" lang="en-US" altLang="ja-JP" sz="2800" dirty="0" smtClean="0"/>
              <a:t>:B-team</a:t>
            </a:r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pPr algn="l"/>
            <a:r>
              <a:rPr lang="en-US" altLang="ja-JP" sz="2800" dirty="0" smtClean="0"/>
              <a:t>1</a:t>
            </a:r>
            <a:r>
              <a:rPr lang="ja-JP" altLang="en-US" sz="2800" dirty="0" smtClean="0"/>
              <a:t>回目発表</a:t>
            </a:r>
            <a:endParaRPr lang="en-US" altLang="ja-JP" sz="2800" dirty="0" smtClean="0"/>
          </a:p>
          <a:p>
            <a:pPr algn="l"/>
            <a:r>
              <a:rPr kumimoji="1" lang="ja-JP" altLang="en-US" sz="2800" dirty="0" smtClean="0"/>
              <a:t>リューペチ（</a:t>
            </a:r>
            <a:r>
              <a:rPr kumimoji="1" lang="en-US" altLang="ja-JP" sz="2800" dirty="0" smtClean="0"/>
              <a:t>@eraiza0816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2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で起きてきた事象をクイズ形式で出題！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ブラウザ上での動作</a:t>
            </a:r>
            <a:r>
              <a:rPr lang="ja-JP" altLang="en-US" dirty="0">
                <a:solidFill>
                  <a:schemeClr val="bg1"/>
                </a:solidFill>
              </a:rPr>
              <a:t>！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b="1" dirty="0" smtClean="0">
                <a:solidFill>
                  <a:schemeClr val="bg1"/>
                </a:solidFill>
              </a:rPr>
              <a:t>これであなたも</a:t>
            </a:r>
            <a:r>
              <a:rPr lang="en-US" altLang="ja-JP" sz="3600" b="1" dirty="0" err="1" smtClean="0">
                <a:solidFill>
                  <a:schemeClr val="bg1"/>
                </a:solidFill>
              </a:rPr>
              <a:t>GrowbalActive</a:t>
            </a:r>
            <a:r>
              <a:rPr lang="ja-JP" altLang="en-US" sz="3600" b="1" dirty="0" smtClean="0">
                <a:solidFill>
                  <a:schemeClr val="bg1"/>
                </a:solidFill>
              </a:rPr>
              <a:t>のメンバーです</a:t>
            </a:r>
            <a:r>
              <a:rPr lang="ja-JP" altLang="en-US" sz="3600" b="1" dirty="0" smtClean="0">
                <a:solidFill>
                  <a:schemeClr val="bg1"/>
                </a:solidFill>
              </a:rPr>
              <a:t>！</a:t>
            </a:r>
            <a:endParaRPr kumimoji="1" lang="en-US" altLang="ja-JP" sz="3600" b="1" dirty="0" smtClean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49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en-US" altLang="ja-JP" sz="8000" dirty="0" smtClean="0"/>
              <a:t>UI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671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（開発段階）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34369"/>
            <a:ext cx="6858000" cy="3857625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19981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19981"/>
            <a:ext cx="9753600" cy="5486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lang="ja-JP" altLang="en-US" dirty="0"/>
              <a:t> （開発段階）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19981"/>
            <a:ext cx="9753600" cy="5486400"/>
          </a:xfrm>
        </p:spPr>
      </p:pic>
    </p:spTree>
    <p:extLst>
      <p:ext uri="{BB962C8B-B14F-4D97-AF65-F5344CB8AC3E}">
        <p14:creationId xmlns:p14="http://schemas.microsoft.com/office/powerpoint/2010/main" val="299823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進捗と今後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50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問題作成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ほぼ完了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フロントエンド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リザルト画面で</a:t>
            </a:r>
            <a:r>
              <a:rPr lang="ja-JP" altLang="en-US" dirty="0" smtClean="0"/>
              <a:t>のポイント（</a:t>
            </a:r>
            <a:r>
              <a:rPr lang="ja-JP" altLang="en-US" dirty="0"/>
              <a:t>結果</a:t>
            </a:r>
            <a:r>
              <a:rPr lang="ja-JP" altLang="en-US" dirty="0" smtClean="0"/>
              <a:t>）の</a:t>
            </a:r>
            <a:r>
              <a:rPr lang="ja-JP" altLang="en-US" dirty="0"/>
              <a:t>表示</a:t>
            </a:r>
            <a:r>
              <a:rPr lang="ja-JP" altLang="en-US" dirty="0" smtClean="0"/>
              <a:t>まで終了</a:t>
            </a:r>
            <a:endParaRPr lang="en-US" altLang="ja-JP" dirty="0" smtClean="0"/>
          </a:p>
          <a:p>
            <a:r>
              <a:rPr kumimoji="1" lang="ja-JP" altLang="en-US" dirty="0" smtClean="0"/>
              <a:t>データセット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黒魔術による支援で</a:t>
            </a:r>
            <a:r>
              <a:rPr lang="ja-JP" altLang="en-US" dirty="0"/>
              <a:t>ペチ</a:t>
            </a:r>
            <a:r>
              <a:rPr lang="ja-JP" altLang="en-US" dirty="0" smtClean="0"/>
              <a:t>が</a:t>
            </a:r>
            <a:r>
              <a:rPr lang="ja-JP" altLang="en-US" dirty="0"/>
              <a:t>不在</a:t>
            </a:r>
            <a:r>
              <a:rPr lang="ja-JP" altLang="en-US" dirty="0" smtClean="0"/>
              <a:t>でも出力できる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070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問題作成</a:t>
            </a:r>
            <a:endParaRPr lang="en-US" altLang="ja-JP" dirty="0"/>
          </a:p>
          <a:p>
            <a:pPr lvl="1"/>
            <a:r>
              <a:rPr lang="ja-JP" altLang="en-US" dirty="0" smtClean="0"/>
              <a:t>さらに増やす</a:t>
            </a:r>
            <a:endParaRPr lang="en-US" altLang="ja-JP" dirty="0"/>
          </a:p>
          <a:p>
            <a:r>
              <a:rPr lang="ja-JP" altLang="en-US" dirty="0"/>
              <a:t>フロントエンド</a:t>
            </a:r>
            <a:endParaRPr lang="en-US" altLang="ja-JP" dirty="0"/>
          </a:p>
          <a:p>
            <a:pPr lvl="1"/>
            <a:r>
              <a:rPr lang="ja-JP" altLang="en-US" dirty="0" smtClean="0"/>
              <a:t>スタイル</a:t>
            </a:r>
            <a:r>
              <a:rPr lang="ja-JP" altLang="en-US" dirty="0"/>
              <a:t>の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出題のランダムチョイス化</a:t>
            </a:r>
            <a:endParaRPr lang="en-US" altLang="ja-JP" dirty="0" smtClean="0"/>
          </a:p>
          <a:p>
            <a:r>
              <a:rPr lang="ja-JP" altLang="en-US" dirty="0" smtClean="0"/>
              <a:t>データセット</a:t>
            </a:r>
            <a:endParaRPr lang="en-US" altLang="ja-JP" dirty="0"/>
          </a:p>
          <a:p>
            <a:pPr lvl="1"/>
            <a:r>
              <a:rPr lang="ja-JP" altLang="en-US" smtClean="0"/>
              <a:t>もう</a:t>
            </a:r>
            <a:r>
              <a:rPr lang="ja-JP" altLang="en-US"/>
              <a:t>一人</a:t>
            </a:r>
            <a:r>
              <a:rPr lang="ja-JP" altLang="en-US" smtClean="0"/>
              <a:t>の</a:t>
            </a:r>
            <a:r>
              <a:rPr lang="ja-JP" altLang="en-US"/>
              <a:t>僕</a:t>
            </a:r>
            <a:r>
              <a:rPr lang="ja-JP" altLang="en-US" smtClean="0"/>
              <a:t>が</a:t>
            </a:r>
            <a:r>
              <a:rPr lang="ja-JP" altLang="en-US" dirty="0" smtClean="0"/>
              <a:t>問題データを吐きます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1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さいごに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344" y="1417639"/>
            <a:ext cx="11809312" cy="5179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問題作成の都合上、皆様に質問をすることがございます。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</a:t>
            </a:r>
            <a:r>
              <a:rPr lang="ja-JP" altLang="en-US" dirty="0"/>
              <a:t>際</a:t>
            </a:r>
            <a:r>
              <a:rPr lang="ja-JP" altLang="en-US" dirty="0" smtClean="0"/>
              <a:t>は、</a:t>
            </a:r>
            <a:r>
              <a:rPr kumimoji="1" lang="ja-JP" altLang="en-US" dirty="0" smtClean="0"/>
              <a:t>ご迷惑にならないよう口頭での質問は避け、</a:t>
            </a:r>
            <a:r>
              <a:rPr lang="en-US" altLang="ja-JP" dirty="0" smtClean="0"/>
              <a:t>Slack</a:t>
            </a:r>
            <a:r>
              <a:rPr lang="ja-JP" altLang="en-US" dirty="0"/>
              <a:t>等</a:t>
            </a:r>
            <a:r>
              <a:rPr lang="ja-JP" altLang="en-US" dirty="0" smtClean="0"/>
              <a:t>でご質問させて頂きます。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タスクの空き時間などで回答して頂ければ有難いです。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作業中である</a:t>
            </a:r>
            <a:r>
              <a:rPr lang="ja-JP" altLang="en-US" dirty="0"/>
              <a:t>こと</a:t>
            </a:r>
            <a:r>
              <a:rPr lang="ja-JP" altLang="en-US" dirty="0" smtClean="0"/>
              <a:t>は承知</a:t>
            </a:r>
            <a:r>
              <a:rPr lang="ja-JP" altLang="en-US" dirty="0"/>
              <a:t>の</a:t>
            </a:r>
            <a:r>
              <a:rPr lang="ja-JP" altLang="en-US" dirty="0" smtClean="0"/>
              <a:t>上ですが</a:t>
            </a:r>
            <a:r>
              <a:rPr lang="ja-JP" altLang="en-US" dirty="0"/>
              <a:t>、</a:t>
            </a:r>
            <a:r>
              <a:rPr lang="ja-JP" altLang="en-US" dirty="0" smtClean="0"/>
              <a:t>敢えてお願い申し上げます。</a:t>
            </a:r>
            <a:endParaRPr lang="en-US" altLang="ja-JP" dirty="0" smtClean="0"/>
          </a:p>
          <a:p>
            <a:pPr marL="0" indent="0" algn="ctr">
              <a:buNone/>
            </a:pPr>
            <a:endParaRPr lang="en-US" altLang="ja-JP" b="1" dirty="0" smtClean="0"/>
          </a:p>
          <a:p>
            <a:pPr marL="0" indent="0" algn="ctr">
              <a:buNone/>
            </a:pPr>
            <a:r>
              <a:rPr lang="ja-JP" altLang="en-US" b="1" dirty="0" smtClean="0"/>
              <a:t>皆様のご理解ご協力をお願い致します。</a:t>
            </a:r>
            <a:endParaRPr lang="en-US" altLang="ja-JP" b="1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7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693988"/>
            <a:ext cx="10363200" cy="1470025"/>
          </a:xfrm>
        </p:spPr>
        <p:txBody>
          <a:bodyPr/>
          <a:lstStyle/>
          <a:p>
            <a:r>
              <a:rPr lang="en-US" altLang="ja-JP" dirty="0"/>
              <a:t>GA</a:t>
            </a:r>
            <a:r>
              <a:rPr kumimoji="1" lang="ja-JP" altLang="en-US" dirty="0" smtClean="0"/>
              <a:t>ハッカソン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344" y="4941168"/>
            <a:ext cx="8534400" cy="1752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dirty="0" err="1" smtClean="0"/>
              <a:t>GrowbalActive</a:t>
            </a:r>
            <a:r>
              <a:rPr kumimoji="1" lang="ja-JP" altLang="en-US" sz="2800" dirty="0" smtClean="0"/>
              <a:t>ハッカソン</a:t>
            </a:r>
            <a:r>
              <a:rPr kumimoji="1" lang="en-US" altLang="ja-JP" sz="2800" dirty="0" smtClean="0"/>
              <a:t>:B-team</a:t>
            </a:r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pPr algn="l"/>
            <a:r>
              <a:rPr lang="en-US" altLang="ja-JP" sz="2800" dirty="0" smtClean="0"/>
              <a:t>1</a:t>
            </a:r>
            <a:r>
              <a:rPr lang="ja-JP" altLang="en-US" sz="2800" dirty="0" smtClean="0"/>
              <a:t>回目発表</a:t>
            </a:r>
            <a:endParaRPr lang="en-US" altLang="ja-JP" sz="2800" dirty="0" smtClean="0"/>
          </a:p>
          <a:p>
            <a:pPr algn="l"/>
            <a:r>
              <a:rPr kumimoji="1" lang="ja-JP" altLang="en-US" sz="2800" dirty="0" smtClean="0"/>
              <a:t>リューペチ（</a:t>
            </a:r>
            <a:r>
              <a:rPr kumimoji="1" lang="en-US" altLang="ja-JP" sz="2800" dirty="0" smtClean="0"/>
              <a:t>@eraiza0816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03368" y="503263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おしまい</a:t>
            </a:r>
            <a:endParaRPr kumimoji="1" lang="ja-JP" altLang="en-US" sz="9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メンバー紹介</a:t>
            </a:r>
            <a:endParaRPr kumimoji="1" lang="en-US" altLang="ja-JP" dirty="0" smtClean="0"/>
          </a:p>
          <a:p>
            <a:r>
              <a:rPr lang="ja-JP" altLang="en-US" dirty="0" smtClean="0"/>
              <a:t>制作物に関して</a:t>
            </a:r>
            <a:endParaRPr lang="en-US" altLang="ja-JP" dirty="0" smtClean="0"/>
          </a:p>
          <a:p>
            <a:r>
              <a:rPr kumimoji="1" lang="ja-JP" altLang="en-US" dirty="0"/>
              <a:t>今後</a:t>
            </a:r>
            <a:r>
              <a:rPr kumimoji="1" lang="ja-JP" altLang="en-US" dirty="0" smtClean="0"/>
              <a:t>の開発</a:t>
            </a:r>
            <a:endParaRPr kumimoji="1" lang="en-US" altLang="ja-JP" dirty="0" smtClean="0"/>
          </a:p>
          <a:p>
            <a:r>
              <a:rPr lang="ja-JP" altLang="en-US" dirty="0" smtClean="0"/>
              <a:t>さいご</a:t>
            </a:r>
            <a:r>
              <a:rPr lang="ja-JP" altLang="en-US" dirty="0"/>
              <a:t>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5257799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島</a:t>
            </a:r>
            <a:r>
              <a:rPr lang="ja-JP" altLang="en-US" dirty="0" smtClean="0"/>
              <a:t>仲</a:t>
            </a:r>
            <a:r>
              <a:rPr lang="en-US" altLang="ja-JP" dirty="0" smtClean="0"/>
              <a:t>@</a:t>
            </a:r>
            <a:r>
              <a:rPr lang="ja-JP" altLang="en-US" dirty="0" smtClean="0"/>
              <a:t>工房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リーダー</a:t>
            </a:r>
            <a:r>
              <a:rPr lang="en-US" altLang="ja-JP" dirty="0" smtClean="0"/>
              <a:t>,</a:t>
            </a:r>
            <a:r>
              <a:rPr lang="ja-JP" altLang="en-US" dirty="0" smtClean="0"/>
              <a:t>ほぼ全ての記述</a:t>
            </a:r>
            <a:endParaRPr lang="en-US" altLang="ja-JP" dirty="0" smtClean="0"/>
          </a:p>
          <a:p>
            <a:r>
              <a:rPr kumimoji="1" lang="ja-JP" altLang="en-US" dirty="0" smtClean="0"/>
              <a:t>磯島</a:t>
            </a:r>
            <a:r>
              <a:rPr kumimoji="1" lang="en-US" altLang="ja-JP" dirty="0" smtClean="0"/>
              <a:t>@</a:t>
            </a:r>
            <a:r>
              <a:rPr kumimoji="1" lang="ja-JP" altLang="en-US" dirty="0" smtClean="0"/>
              <a:t>自宅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問題作成</a:t>
            </a:r>
            <a:endParaRPr kumimoji="1" lang="en-US" altLang="ja-JP" dirty="0" smtClean="0"/>
          </a:p>
          <a:p>
            <a:r>
              <a:rPr lang="ja-JP" altLang="en-US" dirty="0" smtClean="0"/>
              <a:t>後藤</a:t>
            </a:r>
            <a:r>
              <a:rPr lang="en-US" altLang="ja-JP" dirty="0" smtClean="0"/>
              <a:t>@</a:t>
            </a:r>
            <a:r>
              <a:rPr lang="ja-JP" altLang="en-US" dirty="0" smtClean="0"/>
              <a:t>自宅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</a:t>
            </a:r>
            <a:r>
              <a:rPr lang="ja-JP" altLang="en-US" dirty="0"/>
              <a:t>作成</a:t>
            </a:r>
            <a:endParaRPr lang="en-US" altLang="ja-JP" dirty="0" smtClean="0"/>
          </a:p>
          <a:p>
            <a:r>
              <a:rPr kumimoji="1" lang="ja-JP" altLang="en-US" dirty="0" smtClean="0"/>
              <a:t>木下</a:t>
            </a:r>
            <a:r>
              <a:rPr lang="en-US" altLang="ja-JP" dirty="0"/>
              <a:t>@</a:t>
            </a:r>
            <a:r>
              <a:rPr kumimoji="1" lang="ja-JP" altLang="en-US" dirty="0" smtClean="0"/>
              <a:t>リューペチ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問題の連結（データセット作成）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本スライド作成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明日</a:t>
            </a:r>
            <a:r>
              <a:rPr lang="ja-JP" altLang="en-US" dirty="0" smtClean="0"/>
              <a:t>は先祖に会いに行きます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90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今回の製作物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950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en-US" altLang="ja-JP" sz="8000" dirty="0" err="1" smtClean="0"/>
              <a:t>GAquiz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415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で起きてきた事象をクイズ形式で出題！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ブラウザ上での動作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7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で起きてきた事象をクイズ形式で出題！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ブラウザ上での動作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3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で起きてきた事象をクイズ形式で出題！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ブラウザ上での動作</a:t>
            </a:r>
            <a:r>
              <a:rPr lang="ja-JP" altLang="en-US" dirty="0">
                <a:solidFill>
                  <a:schemeClr val="bg1"/>
                </a:solidFill>
              </a:rPr>
              <a:t>！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0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GrowbalActive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で起きてきた事象をクイズ形式で出題！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ブラウザ上での動作</a:t>
            </a:r>
            <a:r>
              <a:rPr lang="ja-JP" altLang="en-US" dirty="0">
                <a:solidFill>
                  <a:schemeClr val="bg1"/>
                </a:solidFill>
              </a:rPr>
              <a:t>！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圧倒的問題量の多さ！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7D8B7550-66E3-4A73-85DD-D5D7C6B710FA}"/>
    </a:ext>
  </a:extLst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8BDB8278-E009-44DA-AFC3-6BAA0E8C087C}"/>
    </a:ext>
  </a:extLst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335733AA-C3C6-45F6-9976-284A45B622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AZUSA</Template>
  <TotalTime>105</TotalTime>
  <Words>328</Words>
  <Application>Microsoft Office PowerPoint</Application>
  <PresentationFormat>ワイド画面</PresentationFormat>
  <Paragraphs>87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Ｐゴシック</vt:lpstr>
      <vt:lpstr>メイリオ</vt:lpstr>
      <vt:lpstr>Arial</vt:lpstr>
      <vt:lpstr>Calibri</vt:lpstr>
      <vt:lpstr>Office ​​テーマ</vt:lpstr>
      <vt:lpstr>1_Office ​​テーマ</vt:lpstr>
      <vt:lpstr>2_Office ​​テーマ</vt:lpstr>
      <vt:lpstr>GAハッカソン</vt:lpstr>
      <vt:lpstr>アジェンダ</vt:lpstr>
      <vt:lpstr>メンバー</vt:lpstr>
      <vt:lpstr>今回の製作物</vt:lpstr>
      <vt:lpstr>GAquiz</vt:lpstr>
      <vt:lpstr>GAquiz</vt:lpstr>
      <vt:lpstr>GAquiz</vt:lpstr>
      <vt:lpstr>GAquiz</vt:lpstr>
      <vt:lpstr>GAquiz</vt:lpstr>
      <vt:lpstr>GAquiz</vt:lpstr>
      <vt:lpstr>UI</vt:lpstr>
      <vt:lpstr>UI（開発段階）</vt:lpstr>
      <vt:lpstr>UI （開発段階）</vt:lpstr>
      <vt:lpstr>進捗と今後</vt:lpstr>
      <vt:lpstr>現在の進捗</vt:lpstr>
      <vt:lpstr>今後</vt:lpstr>
      <vt:lpstr>さいごに</vt:lpstr>
      <vt:lpstr>GAハッカソン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GAハッカソン</dc:title>
  <dc:creator>本木リューペチ</dc:creator>
  <cp:lastModifiedBy>本木リューペチ</cp:lastModifiedBy>
  <cp:revision>13</cp:revision>
  <cp:lastPrinted>2014-09-23T04:56:28Z</cp:lastPrinted>
  <dcterms:created xsi:type="dcterms:W3CDTF">2016-08-27T03:16:13Z</dcterms:created>
  <dcterms:modified xsi:type="dcterms:W3CDTF">2016-08-27T13:54:04Z</dcterms:modified>
</cp:coreProperties>
</file>