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sldIdLst>
    <p:sldId id="256" r:id="rId4"/>
    <p:sldId id="263" r:id="rId5"/>
    <p:sldId id="257" r:id="rId6"/>
    <p:sldId id="258" r:id="rId7"/>
    <p:sldId id="259" r:id="rId8"/>
    <p:sldId id="261" r:id="rId9"/>
    <p:sldId id="262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490"/>
    <a:srgbClr val="3E4057"/>
    <a:srgbClr val="FE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howGuides="1">
      <p:cViewPr varScale="1">
        <p:scale>
          <a:sx n="73" d="100"/>
          <a:sy n="73" d="100"/>
        </p:scale>
        <p:origin x="618" y="66"/>
      </p:cViewPr>
      <p:guideLst>
        <p:guide orient="horz" pos="306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36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03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62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507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E4057"/>
                </a:solidFill>
              </a:defRPr>
            </a:lvl1pPr>
            <a:lvl2pPr>
              <a:defRPr>
                <a:solidFill>
                  <a:srgbClr val="3E4057"/>
                </a:solidFill>
              </a:defRPr>
            </a:lvl2pPr>
            <a:lvl3pPr>
              <a:defRPr>
                <a:solidFill>
                  <a:srgbClr val="3E4057"/>
                </a:solidFill>
              </a:defRPr>
            </a:lvl3pPr>
            <a:lvl4pPr>
              <a:defRPr>
                <a:solidFill>
                  <a:srgbClr val="3E4057"/>
                </a:solidFill>
              </a:defRPr>
            </a:lvl4pPr>
            <a:lvl5pPr>
              <a:defRPr>
                <a:solidFill>
                  <a:srgbClr val="3E4057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3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7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88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42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4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1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116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2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44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5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26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F6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90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EF6E3"/>
                </a:solidFill>
              </a:defRPr>
            </a:lvl1pPr>
            <a:lvl2pPr>
              <a:defRPr>
                <a:solidFill>
                  <a:srgbClr val="FEF6E3"/>
                </a:solidFill>
              </a:defRPr>
            </a:lvl2pPr>
            <a:lvl3pPr>
              <a:defRPr>
                <a:solidFill>
                  <a:srgbClr val="FEF6E3"/>
                </a:solidFill>
              </a:defRPr>
            </a:lvl3pPr>
            <a:lvl4pPr>
              <a:defRPr>
                <a:solidFill>
                  <a:srgbClr val="FEF6E3"/>
                </a:solidFill>
              </a:defRPr>
            </a:lvl4pPr>
            <a:lvl5pPr>
              <a:defRPr>
                <a:solidFill>
                  <a:srgbClr val="FEF6E3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87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80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018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3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6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7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55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808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332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9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53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12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12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56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96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3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56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ははレベル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2016/8/27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2B49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693988"/>
            <a:ext cx="10363200" cy="1470025"/>
          </a:xfrm>
        </p:spPr>
        <p:txBody>
          <a:bodyPr/>
          <a:lstStyle/>
          <a:p>
            <a:r>
              <a:rPr lang="en-US" altLang="ja-JP" dirty="0"/>
              <a:t>GA</a:t>
            </a:r>
            <a:r>
              <a:rPr kumimoji="1" lang="ja-JP" altLang="en-US" dirty="0" smtClean="0"/>
              <a:t>ハッカソン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1344" y="4941168"/>
            <a:ext cx="8534400" cy="175260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2800" dirty="0" err="1" smtClean="0"/>
              <a:t>GrowbalActive</a:t>
            </a:r>
            <a:r>
              <a:rPr kumimoji="1" lang="ja-JP" altLang="en-US" sz="2800" dirty="0" smtClean="0"/>
              <a:t>ハッカソン</a:t>
            </a:r>
            <a:r>
              <a:rPr kumimoji="1" lang="en-US" altLang="ja-JP" sz="2800" dirty="0" smtClean="0"/>
              <a:t>:B-team</a:t>
            </a:r>
            <a:r>
              <a:rPr kumimoji="1" lang="ja-JP" altLang="en-US" sz="2800" dirty="0" smtClean="0"/>
              <a:t>　</a:t>
            </a:r>
            <a:endParaRPr kumimoji="1" lang="en-US" altLang="ja-JP" sz="2800" dirty="0" smtClean="0"/>
          </a:p>
          <a:p>
            <a:pPr algn="l"/>
            <a:r>
              <a:rPr lang="en-US" altLang="ja-JP" sz="2800" dirty="0" smtClean="0"/>
              <a:t>1</a:t>
            </a:r>
            <a:r>
              <a:rPr lang="ja-JP" altLang="en-US" sz="2800" dirty="0" smtClean="0"/>
              <a:t>回目発表</a:t>
            </a:r>
            <a:endParaRPr lang="en-US" altLang="ja-JP" sz="2800" dirty="0" smtClean="0"/>
          </a:p>
          <a:p>
            <a:pPr algn="l"/>
            <a:r>
              <a:rPr kumimoji="1" lang="ja-JP" altLang="en-US" sz="2800" dirty="0" smtClean="0"/>
              <a:t>リューペチ（</a:t>
            </a:r>
            <a:r>
              <a:rPr kumimoji="1" lang="en-US" altLang="ja-JP" sz="2800" dirty="0" smtClean="0"/>
              <a:t>@eraiza0816</a:t>
            </a:r>
            <a:r>
              <a:rPr kumimoji="1" lang="ja-JP" altLang="en-US" sz="2800" dirty="0" smtClean="0"/>
              <a:t>）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22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さいごに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問題作成の都合上、皆様に質問をすることがございます。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その</a:t>
            </a:r>
            <a:r>
              <a:rPr lang="ja-JP" altLang="en-US" dirty="0"/>
              <a:t>際</a:t>
            </a:r>
            <a:r>
              <a:rPr lang="ja-JP" altLang="en-US" dirty="0" smtClean="0"/>
              <a:t>は、</a:t>
            </a:r>
            <a:r>
              <a:rPr kumimoji="1" lang="ja-JP" altLang="en-US" dirty="0" smtClean="0"/>
              <a:t>ご迷惑にならないよう口頭での質問は避け、</a:t>
            </a:r>
            <a:r>
              <a:rPr lang="en-US" altLang="ja-JP" dirty="0" smtClean="0"/>
              <a:t>Slack</a:t>
            </a:r>
            <a:r>
              <a:rPr lang="ja-JP" altLang="en-US" dirty="0"/>
              <a:t>等</a:t>
            </a:r>
            <a:r>
              <a:rPr lang="ja-JP" altLang="en-US" dirty="0" smtClean="0"/>
              <a:t>でご質問させて頂きます。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タスクの空き時間などで回答して頂ければ有難いです。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作業中である</a:t>
            </a:r>
            <a:r>
              <a:rPr lang="ja-JP" altLang="en-US" dirty="0"/>
              <a:t>ことは重々承知の</a:t>
            </a:r>
            <a:r>
              <a:rPr lang="ja-JP" altLang="en-US" dirty="0" smtClean="0"/>
              <a:t>上ですが敢えてお願い申し上げます。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b="1" dirty="0" smtClean="0"/>
              <a:t>皆様のご理解ご協力をお願い致します。</a:t>
            </a:r>
            <a:endParaRPr lang="en-US" altLang="ja-JP" b="1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579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693988"/>
            <a:ext cx="10363200" cy="1470025"/>
          </a:xfrm>
        </p:spPr>
        <p:txBody>
          <a:bodyPr/>
          <a:lstStyle/>
          <a:p>
            <a:r>
              <a:rPr lang="en-US" altLang="ja-JP" dirty="0"/>
              <a:t>GA</a:t>
            </a:r>
            <a:r>
              <a:rPr kumimoji="1" lang="ja-JP" altLang="en-US" dirty="0" smtClean="0"/>
              <a:t>ハッカソン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1344" y="4941168"/>
            <a:ext cx="8534400" cy="175260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2800" dirty="0" err="1" smtClean="0"/>
              <a:t>GrowbalActive</a:t>
            </a:r>
            <a:r>
              <a:rPr kumimoji="1" lang="ja-JP" altLang="en-US" sz="2800" dirty="0" smtClean="0"/>
              <a:t>ハッカソン</a:t>
            </a:r>
            <a:r>
              <a:rPr kumimoji="1" lang="en-US" altLang="ja-JP" sz="2800" dirty="0" smtClean="0"/>
              <a:t>:B-team</a:t>
            </a:r>
            <a:r>
              <a:rPr kumimoji="1" lang="ja-JP" altLang="en-US" sz="2800" dirty="0" smtClean="0"/>
              <a:t>　</a:t>
            </a:r>
            <a:endParaRPr kumimoji="1" lang="en-US" altLang="ja-JP" sz="2800" dirty="0" smtClean="0"/>
          </a:p>
          <a:p>
            <a:pPr algn="l"/>
            <a:r>
              <a:rPr lang="en-US" altLang="ja-JP" sz="2800" dirty="0" smtClean="0"/>
              <a:t>1</a:t>
            </a:r>
            <a:r>
              <a:rPr lang="ja-JP" altLang="en-US" sz="2800" dirty="0" smtClean="0"/>
              <a:t>回目発表</a:t>
            </a:r>
            <a:endParaRPr lang="en-US" altLang="ja-JP" sz="2800" dirty="0" smtClean="0"/>
          </a:p>
          <a:p>
            <a:pPr algn="l"/>
            <a:r>
              <a:rPr kumimoji="1" lang="ja-JP" altLang="en-US" sz="2800" dirty="0" smtClean="0"/>
              <a:t>リューペチ（</a:t>
            </a:r>
            <a:r>
              <a:rPr kumimoji="1" lang="en-US" altLang="ja-JP" sz="2800" dirty="0" smtClean="0"/>
              <a:t>@eraiza0816</a:t>
            </a:r>
            <a:r>
              <a:rPr kumimoji="1" lang="ja-JP" altLang="en-US" sz="2800" dirty="0" smtClean="0"/>
              <a:t>）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メンバー紹介</a:t>
            </a:r>
            <a:endParaRPr kumimoji="1" lang="en-US" altLang="ja-JP" dirty="0" smtClean="0"/>
          </a:p>
          <a:p>
            <a:r>
              <a:rPr lang="ja-JP" altLang="en-US" dirty="0" smtClean="0"/>
              <a:t>制作物に関して</a:t>
            </a:r>
            <a:endParaRPr lang="en-US" altLang="ja-JP" dirty="0" smtClean="0"/>
          </a:p>
          <a:p>
            <a:r>
              <a:rPr kumimoji="1" lang="ja-JP" altLang="en-US" dirty="0"/>
              <a:t>今後</a:t>
            </a:r>
            <a:r>
              <a:rPr kumimoji="1" lang="ja-JP" altLang="en-US" dirty="0" smtClean="0"/>
              <a:t>の開発</a:t>
            </a:r>
            <a:endParaRPr kumimoji="1" lang="en-US" altLang="ja-JP" dirty="0" smtClean="0"/>
          </a:p>
          <a:p>
            <a:r>
              <a:rPr lang="ja-JP" altLang="en-US" dirty="0" smtClean="0"/>
              <a:t>さいご</a:t>
            </a:r>
            <a:r>
              <a:rPr lang="ja-JP" altLang="en-US" dirty="0"/>
              <a:t>に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6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メンバー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5257799"/>
          </a:xfrm>
        </p:spPr>
        <p:txBody>
          <a:bodyPr/>
          <a:lstStyle/>
          <a:p>
            <a:r>
              <a:rPr lang="ja-JP" altLang="en-US" dirty="0"/>
              <a:t>島</a:t>
            </a:r>
            <a:r>
              <a:rPr lang="ja-JP" altLang="en-US" dirty="0" smtClean="0"/>
              <a:t>仲</a:t>
            </a:r>
            <a:r>
              <a:rPr lang="en-US" altLang="ja-JP" dirty="0" smtClean="0"/>
              <a:t>@</a:t>
            </a:r>
            <a:r>
              <a:rPr lang="ja-JP" altLang="en-US" dirty="0" smtClean="0"/>
              <a:t>工房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リーダー</a:t>
            </a:r>
            <a:r>
              <a:rPr lang="en-US" altLang="ja-JP" dirty="0" smtClean="0"/>
              <a:t>,</a:t>
            </a:r>
            <a:r>
              <a:rPr lang="ja-JP" altLang="en-US" dirty="0" smtClean="0"/>
              <a:t>ほぼ全ての記述</a:t>
            </a:r>
            <a:endParaRPr lang="en-US" altLang="ja-JP" dirty="0" smtClean="0"/>
          </a:p>
          <a:p>
            <a:r>
              <a:rPr kumimoji="1" lang="ja-JP" altLang="en-US" dirty="0" smtClean="0"/>
              <a:t>磯島</a:t>
            </a:r>
            <a:r>
              <a:rPr kumimoji="1" lang="en-US" altLang="ja-JP" dirty="0" smtClean="0"/>
              <a:t>@</a:t>
            </a:r>
            <a:r>
              <a:rPr kumimoji="1" lang="ja-JP" altLang="en-US" dirty="0" smtClean="0"/>
              <a:t>自宅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問題作成</a:t>
            </a:r>
            <a:endParaRPr kumimoji="1" lang="en-US" altLang="ja-JP" dirty="0" smtClean="0"/>
          </a:p>
          <a:p>
            <a:r>
              <a:rPr lang="ja-JP" altLang="en-US" dirty="0" smtClean="0"/>
              <a:t>後藤</a:t>
            </a:r>
            <a:r>
              <a:rPr lang="en-US" altLang="ja-JP" dirty="0" smtClean="0"/>
              <a:t>@</a:t>
            </a:r>
            <a:r>
              <a:rPr lang="ja-JP" altLang="en-US" dirty="0" smtClean="0"/>
              <a:t>自宅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問題</a:t>
            </a:r>
            <a:r>
              <a:rPr lang="ja-JP" altLang="en-US" dirty="0"/>
              <a:t>作成</a:t>
            </a:r>
            <a:endParaRPr lang="en-US" altLang="ja-JP" dirty="0" smtClean="0"/>
          </a:p>
          <a:p>
            <a:r>
              <a:rPr kumimoji="1" lang="ja-JP" altLang="en-US" dirty="0" smtClean="0"/>
              <a:t>木下</a:t>
            </a:r>
            <a:r>
              <a:rPr lang="en-US" altLang="ja-JP" dirty="0"/>
              <a:t>@</a:t>
            </a:r>
            <a:r>
              <a:rPr kumimoji="1" lang="ja-JP" altLang="en-US" dirty="0" smtClean="0"/>
              <a:t>リューペチ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本スライド作成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明日</a:t>
            </a:r>
            <a:r>
              <a:rPr lang="ja-JP" altLang="en-US" dirty="0" smtClean="0"/>
              <a:t>は先祖に会いに行きます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907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kumimoji="1" lang="ja-JP" altLang="en-US" sz="8000" dirty="0" smtClean="0"/>
              <a:t>今回の製作物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79506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kumimoji="1" lang="en-US" altLang="ja-JP" sz="8000" dirty="0" err="1" smtClean="0"/>
              <a:t>GAquiz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94157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GAquiz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GrowbalActive</a:t>
            </a:r>
            <a:r>
              <a:rPr kumimoji="1" lang="ja-JP" altLang="en-US" dirty="0" smtClean="0"/>
              <a:t>で起きてきた事象をクイズ形式で出題</a:t>
            </a:r>
            <a:endParaRPr kumimoji="1" lang="en-US" altLang="ja-JP" dirty="0" smtClean="0"/>
          </a:p>
          <a:p>
            <a:r>
              <a:rPr lang="ja-JP" altLang="en-US" dirty="0" smtClean="0"/>
              <a:t>ブラウザ上での動作（予定）</a:t>
            </a:r>
            <a:endParaRPr lang="en-US" altLang="ja-JP" dirty="0" smtClean="0"/>
          </a:p>
          <a:p>
            <a:r>
              <a:rPr kumimoji="1" lang="ja-JP" altLang="en-US" dirty="0" smtClean="0"/>
              <a:t>圧倒的問題量・</a:t>
            </a:r>
            <a:endParaRPr kumimoji="1" lang="en-US" altLang="ja-JP" dirty="0" smtClean="0"/>
          </a:p>
          <a:p>
            <a:r>
              <a:rPr kumimoji="1" lang="ja-JP" altLang="en-US" dirty="0" smtClean="0"/>
              <a:t>難易度不明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57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23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現在の進捗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0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173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SAのファイルをPowerpointにしてみた (1).pptx" id="{931B2C15-71D8-42F2-BC66-44BA2D096010}" vid="{7D8B7550-66E3-4A73-85DD-D5D7C6B710FA}"/>
    </a:ext>
  </a:extLst>
</a:theme>
</file>

<file path=ppt/theme/theme2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SAのファイルをPowerpointにしてみた (1).pptx" id="{931B2C15-71D8-42F2-BC66-44BA2D096010}" vid="{8BDB8278-E009-44DA-AFC3-6BAA0E8C087C}"/>
    </a:ext>
  </a:extLst>
</a:theme>
</file>

<file path=ppt/theme/theme3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SAのファイルをPowerpointにしてみた (1).pptx" id="{931B2C15-71D8-42F2-BC66-44BA2D096010}" vid="{335733AA-C3C6-45F6-9976-284A45B622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AZUSA</Template>
  <TotalTime>57</TotalTime>
  <Words>161</Words>
  <Application>Microsoft Office PowerPoint</Application>
  <PresentationFormat>ワイド画面</PresentationFormat>
  <Paragraphs>41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ＭＳ Ｐゴシック</vt:lpstr>
      <vt:lpstr>メイリオ</vt:lpstr>
      <vt:lpstr>Arial</vt:lpstr>
      <vt:lpstr>Calibri</vt:lpstr>
      <vt:lpstr>Office ​​テーマ</vt:lpstr>
      <vt:lpstr>1_Office ​​テーマ</vt:lpstr>
      <vt:lpstr>2_Office ​​テーマ</vt:lpstr>
      <vt:lpstr>GAハッカソン</vt:lpstr>
      <vt:lpstr>アジェンダ</vt:lpstr>
      <vt:lpstr>メンバー</vt:lpstr>
      <vt:lpstr>今回の製作物</vt:lpstr>
      <vt:lpstr>GAquiz</vt:lpstr>
      <vt:lpstr>GAquiz</vt:lpstr>
      <vt:lpstr>UI</vt:lpstr>
      <vt:lpstr>現在の進捗</vt:lpstr>
      <vt:lpstr>今後</vt:lpstr>
      <vt:lpstr>さいごに</vt:lpstr>
      <vt:lpstr>GAハッカソン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GAハッカソン</dc:title>
  <dc:creator>本木リューペチ</dc:creator>
  <cp:lastModifiedBy>本木リューペチ</cp:lastModifiedBy>
  <cp:revision>5</cp:revision>
  <cp:lastPrinted>2014-09-23T04:56:28Z</cp:lastPrinted>
  <dcterms:created xsi:type="dcterms:W3CDTF">2016-08-27T03:16:13Z</dcterms:created>
  <dcterms:modified xsi:type="dcterms:W3CDTF">2016-08-27T04:13:26Z</dcterms:modified>
</cp:coreProperties>
</file>