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8FF2BAC-9A84-718A-5323-4597CA6639F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89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8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8A69049-0E68-571F-1F2D-666A70A8519D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56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0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3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5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2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2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8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Predicting customer buying behaviour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5530919" cy="1606576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The confusion matrix shows that our model is good at predicting which customer will not buy ticket from 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7EE98-CBAB-6A48-211E-0C90B0D5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73" y="1666793"/>
            <a:ext cx="2799103" cy="276527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16F2E-0A2C-36F5-6DB6-313BEB2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Important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9C7D-AA82-F7D8-3E4B-A744BE11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1407" y="3529160"/>
            <a:ext cx="2848300" cy="1613537"/>
          </a:xfrm>
        </p:spPr>
        <p:txBody>
          <a:bodyPr vert="horz" lIns="91440" tIns="91440" rIns="91440" bIns="91440" rtlCol="0">
            <a:normAutofit fontScale="92500"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Random Forest model had generated information about how each variable within the model contributes to its predictive power.</a:t>
            </a:r>
            <a:endParaRPr lang="en-US" sz="1600" cap="all" dirty="0"/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25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82549A-489C-4965-7D47-6D33F764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54" y="1116345"/>
            <a:ext cx="5986854" cy="3866172"/>
          </a:xfrm>
          <a:prstGeom prst="rect">
            <a:avLst/>
          </a:prstGeom>
        </p:spPr>
      </p:pic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29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31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7" name="Picture 107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81" name="Rectangle 108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08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4F5C16-047F-78E5-083C-83697DD76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952"/>
          <a:stretch/>
        </p:blipFill>
        <p:spPr bwMode="auto">
          <a:xfrm>
            <a:off x="1273277" y="554351"/>
            <a:ext cx="9053528" cy="532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22528A-EF2E-B956-325F-A2AD395C56FD}"/>
              </a:ext>
            </a:extLst>
          </p:cNvPr>
          <p:cNvSpPr txBox="1"/>
          <p:nvPr/>
        </p:nvSpPr>
        <p:spPr>
          <a:xfrm>
            <a:off x="7580671" y="801605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Purchase_lead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A9D89-9302-3337-16FB-18DA07421394}"/>
              </a:ext>
            </a:extLst>
          </p:cNvPr>
          <p:cNvSpPr txBox="1"/>
          <p:nvPr/>
        </p:nvSpPr>
        <p:spPr>
          <a:xfrm>
            <a:off x="4524305" y="2347724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stay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11E4F-E559-385D-90F9-692566768583}"/>
              </a:ext>
            </a:extLst>
          </p:cNvPr>
          <p:cNvSpPr txBox="1"/>
          <p:nvPr/>
        </p:nvSpPr>
        <p:spPr>
          <a:xfrm>
            <a:off x="3614821" y="2915324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16B72-1218-54BB-70C6-B2E6671E798F}"/>
              </a:ext>
            </a:extLst>
          </p:cNvPr>
          <p:cNvSpPr txBox="1"/>
          <p:nvPr/>
        </p:nvSpPr>
        <p:spPr>
          <a:xfrm>
            <a:off x="5419041" y="1525739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 hour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3BE75-B9E7-9588-496E-568D23B3E64C}"/>
              </a:ext>
            </a:extLst>
          </p:cNvPr>
          <p:cNvSpPr txBox="1"/>
          <p:nvPr/>
        </p:nvSpPr>
        <p:spPr>
          <a:xfrm>
            <a:off x="3506666" y="4220394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Nums</a:t>
            </a:r>
            <a:r>
              <a:rPr lang="en-US" dirty="0"/>
              <a:t> passengers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CF351-1629-05E9-6004-1767F52585AD}"/>
              </a:ext>
            </a:extLst>
          </p:cNvPr>
          <p:cNvSpPr txBox="1"/>
          <p:nvPr/>
        </p:nvSpPr>
        <p:spPr>
          <a:xfrm>
            <a:off x="2587350" y="4964348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in flight meals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552F4-74C9-4316-13E0-EE53D3964E2F}"/>
              </a:ext>
            </a:extLst>
          </p:cNvPr>
          <p:cNvSpPr txBox="1"/>
          <p:nvPr/>
        </p:nvSpPr>
        <p:spPr>
          <a:xfrm>
            <a:off x="3481537" y="3692681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 duration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4D356-6777-CDA2-9E9C-5083711EA12F}"/>
              </a:ext>
            </a:extLst>
          </p:cNvPr>
          <p:cNvSpPr txBox="1"/>
          <p:nvPr/>
        </p:nvSpPr>
        <p:spPr>
          <a:xfrm>
            <a:off x="2586801" y="5506954"/>
            <a:ext cx="22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preferred seat</a:t>
            </a:r>
          </a:p>
        </p:txBody>
      </p:sp>
    </p:spTree>
    <p:extLst>
      <p:ext uri="{BB962C8B-B14F-4D97-AF65-F5344CB8AC3E}">
        <p14:creationId xmlns:p14="http://schemas.microsoft.com/office/powerpoint/2010/main" val="220754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57B1-9050-3AB0-8E80-7106FB5A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Summarise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4D09-EEF0-5693-7822-0BE2C4DDBE1B}"/>
              </a:ext>
            </a:extLst>
          </p:cNvPr>
          <p:cNvSpPr txBox="1"/>
          <p:nvPr/>
        </p:nvSpPr>
        <p:spPr>
          <a:xfrm>
            <a:off x="1451578" y="1951672"/>
            <a:ext cx="5826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conclusion, we could predict our potential customer and their </a:t>
            </a:r>
            <a:r>
              <a:rPr lang="en-US" dirty="0" err="1"/>
              <a:t>behaviour</a:t>
            </a:r>
            <a:r>
              <a:rPr lang="en-US" dirty="0"/>
              <a:t> based on flight hour, length of stay during vacation and  number of days between travel date and booking date (purchase lead).</a:t>
            </a:r>
          </a:p>
        </p:txBody>
      </p:sp>
    </p:spTree>
    <p:extLst>
      <p:ext uri="{BB962C8B-B14F-4D97-AF65-F5344CB8AC3E}">
        <p14:creationId xmlns:p14="http://schemas.microsoft.com/office/powerpoint/2010/main" val="16529701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107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Open Sans</vt:lpstr>
      <vt:lpstr>Gallery</vt:lpstr>
      <vt:lpstr>British airways</vt:lpstr>
      <vt:lpstr>Random forest model</vt:lpstr>
      <vt:lpstr>Important features</vt:lpstr>
      <vt:lpstr>PowerPoint Presentation</vt:lpstr>
      <vt:lpstr>Summarise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wei shanglee</cp:lastModifiedBy>
  <cp:revision>2</cp:revision>
  <dcterms:created xsi:type="dcterms:W3CDTF">2022-12-06T11:13:27Z</dcterms:created>
  <dcterms:modified xsi:type="dcterms:W3CDTF">2023-01-30T15:55:17Z</dcterms:modified>
</cp:coreProperties>
</file>