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3B82-3E94-4404-8604-914930A4A1A3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6F30-0B7B-4F71-B276-90653ECF2B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44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3B82-3E94-4404-8604-914930A4A1A3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6F30-0B7B-4F71-B276-90653ECF2B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07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3B82-3E94-4404-8604-914930A4A1A3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6F30-0B7B-4F71-B276-90653ECF2B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56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3B82-3E94-4404-8604-914930A4A1A3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6F30-0B7B-4F71-B276-90653ECF2B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7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3B82-3E94-4404-8604-914930A4A1A3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6F30-0B7B-4F71-B276-90653ECF2B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73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3B82-3E94-4404-8604-914930A4A1A3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6F30-0B7B-4F71-B276-90653ECF2B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98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3B82-3E94-4404-8604-914930A4A1A3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6F30-0B7B-4F71-B276-90653ECF2B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72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3B82-3E94-4404-8604-914930A4A1A3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6F30-0B7B-4F71-B276-90653ECF2B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42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3B82-3E94-4404-8604-914930A4A1A3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6F30-0B7B-4F71-B276-90653ECF2B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27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3B82-3E94-4404-8604-914930A4A1A3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6F30-0B7B-4F71-B276-90653ECF2B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51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3B82-3E94-4404-8604-914930A4A1A3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6F30-0B7B-4F71-B276-90653ECF2B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66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83B82-3E94-4404-8604-914930A4A1A3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26F30-0B7B-4F71-B276-90653ECF2B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04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hwu@fudan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an.baidu.com/s/1mhHDjO8" TargetMode="External"/><Relationship Id="rId2" Type="http://schemas.openxmlformats.org/officeDocument/2006/relationships/hyperlink" Target="https://sourceforge.net/projects/orwelldevcp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64221"/>
          </a:xfrm>
        </p:spPr>
        <p:txBody>
          <a:bodyPr/>
          <a:lstStyle/>
          <a:p>
            <a:r>
              <a:rPr lang="zh-CN" altLang="en-US" dirty="0" smtClean="0"/>
              <a:t>程序设计实验（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3241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吴永辉  </a:t>
            </a:r>
            <a:r>
              <a:rPr lang="en-US" altLang="zh-CN" dirty="0" err="1" smtClean="0"/>
              <a:t>Yonghui</a:t>
            </a:r>
            <a:r>
              <a:rPr lang="en-US" altLang="zh-CN" dirty="0" smtClean="0"/>
              <a:t> Wu</a:t>
            </a:r>
          </a:p>
          <a:p>
            <a:r>
              <a:rPr lang="zh-CN" altLang="en-US" dirty="0" smtClean="0"/>
              <a:t>复旦大学计算机学院，上海智能信息处理重点实验室</a:t>
            </a:r>
            <a:endParaRPr lang="en-US" altLang="zh-CN" dirty="0" smtClean="0"/>
          </a:p>
          <a:p>
            <a:r>
              <a:rPr lang="zh-CN" altLang="en-US" dirty="0" smtClean="0"/>
              <a:t>复旦大学邯郸校区 计算中心</a:t>
            </a:r>
            <a:r>
              <a:rPr lang="en-US" altLang="zh-CN" dirty="0" err="1" smtClean="0"/>
              <a:t>A123</a:t>
            </a:r>
            <a:endParaRPr lang="en-US" altLang="zh-CN" dirty="0" smtClean="0"/>
          </a:p>
          <a:p>
            <a:r>
              <a:rPr lang="en-US" altLang="zh-CN" dirty="0" err="1" smtClean="0">
                <a:hlinkClick r:id="rId2"/>
              </a:rPr>
              <a:t>yhwu@fudan.edu.cn</a:t>
            </a:r>
            <a:endParaRPr lang="en-US" altLang="zh-CN" dirty="0" smtClean="0"/>
          </a:p>
          <a:p>
            <a:r>
              <a:rPr lang="en-US" altLang="zh-CN" dirty="0" err="1" smtClean="0"/>
              <a:t>WeChat</a:t>
            </a:r>
            <a:r>
              <a:rPr lang="en-US" altLang="zh-CN" dirty="0" smtClean="0"/>
              <a:t>: 13817360465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9819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7) </a:t>
            </a:r>
            <a:r>
              <a:rPr lang="zh-CN" altLang="en-US" dirty="0"/>
              <a:t>安装完成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265" y="1825625"/>
            <a:ext cx="55721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90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163"/>
          </a:xfrm>
        </p:spPr>
        <p:txBody>
          <a:bodyPr/>
          <a:lstStyle/>
          <a:p>
            <a:r>
              <a:rPr lang="zh-CN" altLang="en-US" dirty="0" smtClean="0"/>
              <a:t>配置 </a:t>
            </a:r>
            <a:r>
              <a:rPr lang="en-US" altLang="zh-CN" dirty="0" smtClean="0"/>
              <a:t>Dev 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7320"/>
            <a:ext cx="10515600" cy="4759643"/>
          </a:xfrm>
        </p:spPr>
        <p:txBody>
          <a:bodyPr/>
          <a:lstStyle/>
          <a:p>
            <a:r>
              <a:rPr lang="zh-CN" altLang="en-US" dirty="0" smtClean="0"/>
              <a:t>首次使用 </a:t>
            </a:r>
            <a:r>
              <a:rPr lang="en-US" altLang="zh-CN" dirty="0" smtClean="0"/>
              <a:t>Dev C++ </a:t>
            </a:r>
            <a:r>
              <a:rPr lang="zh-CN" altLang="en-US" dirty="0" smtClean="0"/>
              <a:t>还需要简单的配置，包括设置语言、字体、和主题风格。</a:t>
            </a:r>
            <a:endParaRPr lang="en-US" altLang="zh-CN" dirty="0" smtClean="0"/>
          </a:p>
          <a:p>
            <a:r>
              <a:rPr lang="en-US" altLang="zh-CN" dirty="0"/>
              <a:t>1) </a:t>
            </a:r>
            <a:r>
              <a:rPr lang="zh-CN" altLang="en-US" dirty="0"/>
              <a:t>第一次启动 </a:t>
            </a:r>
            <a:r>
              <a:rPr lang="en-US" altLang="zh-CN" dirty="0"/>
              <a:t>Dev C++ </a:t>
            </a:r>
            <a:r>
              <a:rPr lang="zh-CN" altLang="en-US" dirty="0"/>
              <a:t>后，提示选择</a:t>
            </a:r>
            <a:r>
              <a:rPr lang="zh-CN" altLang="en-US" dirty="0" smtClean="0"/>
              <a:t>语言（这里选择</a:t>
            </a:r>
            <a:r>
              <a:rPr lang="zh-CN" altLang="en-US" dirty="0"/>
              <a:t>简体中文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84" y="2719135"/>
            <a:ext cx="6079426" cy="371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82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2) </a:t>
            </a:r>
            <a:r>
              <a:rPr lang="zh-CN" altLang="en-US" dirty="0"/>
              <a:t>选择字体和主题</a:t>
            </a:r>
            <a:r>
              <a:rPr lang="zh-CN" altLang="en-US" dirty="0" smtClean="0"/>
              <a:t>风格（</a:t>
            </a:r>
            <a:r>
              <a:rPr lang="zh-CN" altLang="en-US" dirty="0"/>
              <a:t>这里保持默认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56" y="2319544"/>
            <a:ext cx="6719506" cy="410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13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3) </a:t>
            </a:r>
            <a:r>
              <a:rPr lang="zh-CN" altLang="en-US" dirty="0" smtClean="0"/>
              <a:t>提示设置成功。</a:t>
            </a:r>
            <a:endParaRPr lang="en-US" altLang="zh-CN" dirty="0" smtClean="0"/>
          </a:p>
          <a:p>
            <a:r>
              <a:rPr lang="zh-CN" altLang="en-US" dirty="0" smtClean="0"/>
              <a:t>点击</a:t>
            </a:r>
            <a:r>
              <a:rPr lang="zh-CN" altLang="en-US" dirty="0"/>
              <a:t>“</a:t>
            </a:r>
            <a:r>
              <a:rPr lang="en-US" altLang="zh-CN" dirty="0"/>
              <a:t>OK”</a:t>
            </a:r>
            <a:r>
              <a:rPr lang="zh-CN" altLang="en-US" dirty="0"/>
              <a:t>按钮，进入 </a:t>
            </a:r>
            <a:r>
              <a:rPr lang="en-US" altLang="zh-CN" dirty="0"/>
              <a:t>Dev C++</a:t>
            </a:r>
            <a:r>
              <a:rPr lang="zh-CN" altLang="en-US" dirty="0"/>
              <a:t>，就可以编写代码了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568" y="2847722"/>
            <a:ext cx="6079426" cy="371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95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Dev-C</a:t>
            </a:r>
            <a:r>
              <a:rPr lang="en-US" altLang="zh-CN" dirty="0" smtClean="0"/>
              <a:t>++</a:t>
            </a:r>
            <a:r>
              <a:rPr lang="zh-CN" altLang="zh-CN" dirty="0"/>
              <a:t>操作示范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zh-CN" dirty="0"/>
              <a:t>）运行</a:t>
            </a:r>
            <a:r>
              <a:rPr lang="en-US" altLang="zh-CN" dirty="0"/>
              <a:t>Dev-C++</a:t>
            </a:r>
            <a:r>
              <a:rPr lang="zh-CN" altLang="zh-CN" dirty="0"/>
              <a:t>，单击工具栏上新建</a:t>
            </a:r>
            <a:r>
              <a:rPr lang="zh-CN" altLang="zh-CN" dirty="0" smtClean="0"/>
              <a:t>按钮</a:t>
            </a:r>
            <a:r>
              <a:rPr lang="zh-CN" altLang="en-US" dirty="0" smtClean="0"/>
              <a:t>，</a:t>
            </a:r>
            <a:r>
              <a:rPr lang="zh-CN" altLang="zh-CN" dirty="0"/>
              <a:t>新建一个</a:t>
            </a:r>
            <a:r>
              <a:rPr lang="zh-CN" altLang="zh-CN" dirty="0" smtClean="0"/>
              <a:t>源程序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5" y="2614993"/>
            <a:ext cx="90487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87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859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2728"/>
            <a:ext cx="10515600" cy="4924235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zh-CN" dirty="0"/>
              <a:t>）输入</a:t>
            </a:r>
            <a:r>
              <a:rPr lang="en-US" altLang="zh-CN" dirty="0"/>
              <a:t>C</a:t>
            </a:r>
            <a:r>
              <a:rPr lang="zh-CN" altLang="zh-CN" dirty="0"/>
              <a:t>语言源代码，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</a:t>
            </a:r>
            <a:r>
              <a:rPr lang="zh-CN" altLang="zh-CN" dirty="0" smtClean="0"/>
              <a:t>图所</a:t>
            </a:r>
            <a:r>
              <a:rPr lang="zh-CN" altLang="zh-CN" dirty="0"/>
              <a:t>示</a:t>
            </a:r>
            <a:r>
              <a:rPr lang="zh-CN" altLang="zh-CN" dirty="0" smtClean="0"/>
              <a:t>，每个</a:t>
            </a:r>
            <a:r>
              <a:rPr lang="zh-CN" altLang="zh-CN" dirty="0"/>
              <a:t>单词和字符会呈现不同的颜色。一种</a:t>
            </a:r>
            <a:r>
              <a:rPr lang="zh-CN" altLang="zh-CN" dirty="0" smtClean="0"/>
              <a:t>颜色代表</a:t>
            </a:r>
            <a:r>
              <a:rPr lang="zh-CN" altLang="zh-CN" dirty="0"/>
              <a:t>一个类别的符号，这样阅读起来十分清晰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zh-CN" altLang="zh-CN" dirty="0"/>
              <a:t>）单击工具栏中保存按钮（或快捷键</a:t>
            </a:r>
            <a:r>
              <a:rPr lang="en-US" altLang="zh-CN" dirty="0" err="1"/>
              <a:t>Ctrl+S</a:t>
            </a:r>
            <a:r>
              <a:rPr lang="zh-CN" altLang="zh-CN" dirty="0"/>
              <a:t>），在对话框中输入文名</a:t>
            </a:r>
            <a:r>
              <a:rPr lang="en-US" altLang="zh-CN" dirty="0"/>
              <a:t>1-1</a:t>
            </a:r>
            <a:r>
              <a:rPr lang="zh-CN" altLang="zh-CN" dirty="0"/>
              <a:t>，然后保存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59" y="2697838"/>
            <a:ext cx="5153787" cy="312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69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313"/>
            <a:ext cx="10515600" cy="694943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7864"/>
            <a:ext cx="10515600" cy="542239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4</a:t>
            </a:r>
            <a:r>
              <a:rPr lang="zh-CN" altLang="zh-CN" dirty="0"/>
              <a:t>）单击编译（或快捷键</a:t>
            </a:r>
            <a:r>
              <a:rPr lang="en-US" altLang="zh-CN" dirty="0" err="1"/>
              <a:t>F9</a:t>
            </a:r>
            <a:r>
              <a:rPr lang="zh-CN" altLang="zh-CN" dirty="0"/>
              <a:t>），可以看到屏幕下方出现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表示</a:t>
            </a:r>
            <a:r>
              <a:rPr lang="zh-CN" altLang="zh-CN" dirty="0"/>
              <a:t>编译成功了，也有些版本会出现 一个</a:t>
            </a:r>
            <a:r>
              <a:rPr lang="en-US" altLang="zh-CN" dirty="0"/>
              <a:t>Compile Progress</a:t>
            </a:r>
            <a:r>
              <a:rPr lang="zh-CN" altLang="zh-CN" dirty="0"/>
              <a:t>，里面的</a:t>
            </a:r>
            <a:r>
              <a:rPr lang="en-US" altLang="zh-CN" dirty="0"/>
              <a:t>Status</a:t>
            </a:r>
            <a:r>
              <a:rPr lang="zh-CN" altLang="zh-CN" dirty="0"/>
              <a:t>显示为</a:t>
            </a:r>
            <a:r>
              <a:rPr lang="en-US" altLang="zh-CN" dirty="0"/>
              <a:t>Done</a:t>
            </a:r>
            <a:r>
              <a:rPr lang="zh-CN" altLang="zh-CN" dirty="0"/>
              <a:t>，表示编译成功了。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718" y="1589246"/>
            <a:ext cx="5373134" cy="397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81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zh-CN" dirty="0"/>
              <a:t>）单击工具栏的运行按钮（或快捷键</a:t>
            </a:r>
            <a:r>
              <a:rPr lang="en-US" altLang="zh-CN" dirty="0" err="1"/>
              <a:t>F10</a:t>
            </a:r>
            <a:r>
              <a:rPr lang="zh-CN" altLang="zh-CN" dirty="0"/>
              <a:t>），程序就运行了</a:t>
            </a:r>
            <a:r>
              <a:rPr lang="zh-CN" altLang="zh-CN" dirty="0" smtClean="0"/>
              <a:t>，</a:t>
            </a:r>
            <a:r>
              <a:rPr lang="zh-CN" altLang="zh-CN" dirty="0"/>
              <a:t>这里你需要从键盘输入</a:t>
            </a:r>
            <a:r>
              <a:rPr lang="en-US" altLang="zh-CN" dirty="0"/>
              <a:t>“1”</a:t>
            </a:r>
            <a:r>
              <a:rPr lang="zh-CN" altLang="zh-CN" dirty="0"/>
              <a:t>，再输入一个空格，再输入</a:t>
            </a:r>
            <a:r>
              <a:rPr lang="en-US" altLang="zh-CN" dirty="0"/>
              <a:t>“2”</a:t>
            </a:r>
            <a:r>
              <a:rPr lang="zh-CN" altLang="zh-CN" dirty="0"/>
              <a:t>，再按回车</a:t>
            </a:r>
            <a:r>
              <a:rPr lang="en-US" altLang="zh-CN" dirty="0"/>
              <a:t>Enter</a:t>
            </a:r>
            <a:r>
              <a:rPr lang="zh-CN" altLang="zh-CN" dirty="0"/>
              <a:t>键，就可以看到上面的结果</a:t>
            </a:r>
            <a:r>
              <a:rPr lang="en-US" altLang="zh-CN" dirty="0"/>
              <a:t>3</a:t>
            </a:r>
            <a:r>
              <a:rPr lang="zh-CN" altLang="zh-CN" dirty="0"/>
              <a:t>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844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56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Dev C++</a:t>
            </a:r>
            <a:endParaRPr lang="en-US" altLang="zh-CN" dirty="0" smtClean="0"/>
          </a:p>
          <a:p>
            <a:r>
              <a:rPr lang="en-US" altLang="zh-CN" dirty="0" smtClean="0"/>
              <a:t>Dev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下载、安装、配置</a:t>
            </a:r>
            <a:endParaRPr lang="en-US" altLang="zh-CN" dirty="0" smtClean="0"/>
          </a:p>
          <a:p>
            <a:r>
              <a:rPr lang="en-US" altLang="zh-CN" dirty="0" smtClean="0"/>
              <a:t>Dev C++</a:t>
            </a:r>
            <a:r>
              <a:rPr lang="zh-CN" altLang="en-US" dirty="0" smtClean="0"/>
              <a:t>操作示范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086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 C</a:t>
            </a:r>
            <a:r>
              <a:rPr lang="en-US" altLang="zh-CN" dirty="0" smtClean="0"/>
              <a:t>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Dev-C++</a:t>
            </a:r>
            <a:r>
              <a:rPr lang="zh-CN" altLang="en-US" dirty="0"/>
              <a:t>（或者叫做 </a:t>
            </a:r>
            <a:r>
              <a:rPr lang="en-US" altLang="zh-CN" dirty="0"/>
              <a:t>Dev-</a:t>
            </a:r>
            <a:r>
              <a:rPr lang="en-US" altLang="zh-CN" dirty="0" err="1"/>
              <a:t>Cpp</a:t>
            </a:r>
            <a:r>
              <a:rPr lang="zh-CN" altLang="en-US" dirty="0"/>
              <a:t>）是 </a:t>
            </a:r>
            <a:r>
              <a:rPr lang="en-US" altLang="zh-CN" dirty="0"/>
              <a:t>Windows </a:t>
            </a:r>
            <a:r>
              <a:rPr lang="zh-CN" altLang="en-US" dirty="0"/>
              <a:t>环境下的一个轻量级 </a:t>
            </a:r>
            <a:r>
              <a:rPr lang="en-US" altLang="zh-CN" dirty="0"/>
              <a:t>C/C++ </a:t>
            </a:r>
            <a:r>
              <a:rPr lang="zh-CN" altLang="en-US" dirty="0"/>
              <a:t>集成开发环境（</a:t>
            </a:r>
            <a:r>
              <a:rPr lang="en-US" altLang="zh-CN" dirty="0"/>
              <a:t>IDE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自由</a:t>
            </a:r>
            <a:r>
              <a:rPr lang="zh-CN" altLang="en-US" dirty="0"/>
              <a:t>软件，遵守</a:t>
            </a:r>
            <a:r>
              <a:rPr lang="en-US" altLang="zh-CN" dirty="0" err="1"/>
              <a:t>GPL</a:t>
            </a:r>
            <a:r>
              <a:rPr lang="zh-CN" altLang="en-US" dirty="0"/>
              <a:t>许可协议分发源代码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集合</a:t>
            </a:r>
            <a:r>
              <a:rPr lang="zh-CN" altLang="en-US" dirty="0"/>
              <a:t>了功能强大的源码编辑器、</a:t>
            </a:r>
            <a:r>
              <a:rPr lang="en-US" altLang="zh-CN" dirty="0" err="1"/>
              <a:t>MingW64</a:t>
            </a:r>
            <a:r>
              <a:rPr lang="en-US" altLang="zh-CN" dirty="0"/>
              <a:t>/</a:t>
            </a:r>
            <a:r>
              <a:rPr lang="en-US" altLang="zh-CN" dirty="0" err="1"/>
              <a:t>TDM-GCC</a:t>
            </a:r>
            <a:r>
              <a:rPr lang="en-US" altLang="zh-CN" dirty="0"/>
              <a:t> </a:t>
            </a:r>
            <a:r>
              <a:rPr lang="zh-CN" altLang="en-US" dirty="0"/>
              <a:t>编译器、</a:t>
            </a:r>
            <a:r>
              <a:rPr lang="en-US" altLang="zh-CN" dirty="0" err="1"/>
              <a:t>GDB</a:t>
            </a:r>
            <a:r>
              <a:rPr lang="en-US" altLang="zh-CN" dirty="0"/>
              <a:t> </a:t>
            </a:r>
            <a:r>
              <a:rPr lang="zh-CN" altLang="en-US" dirty="0"/>
              <a:t>调试器和 </a:t>
            </a:r>
            <a:r>
              <a:rPr lang="en-US" altLang="zh-CN" dirty="0" err="1"/>
              <a:t>AStyle</a:t>
            </a:r>
            <a:r>
              <a:rPr lang="en-US" altLang="zh-CN" dirty="0"/>
              <a:t> </a:t>
            </a:r>
            <a:r>
              <a:rPr lang="zh-CN" altLang="en-US" dirty="0"/>
              <a:t>格式整理器等众多自由</a:t>
            </a:r>
            <a:r>
              <a:rPr lang="zh-CN" altLang="en-US" dirty="0" smtClean="0"/>
              <a:t>软件</a:t>
            </a:r>
            <a:endParaRPr lang="en-US" altLang="zh-CN" dirty="0" smtClean="0"/>
          </a:p>
          <a:p>
            <a:r>
              <a:rPr lang="zh-CN" altLang="en-US" dirty="0" smtClean="0"/>
              <a:t>适合于</a:t>
            </a:r>
            <a:r>
              <a:rPr lang="zh-CN" altLang="en-US" dirty="0"/>
              <a:t>在教学中供 </a:t>
            </a:r>
            <a:r>
              <a:rPr lang="en-US" altLang="zh-CN" dirty="0"/>
              <a:t>C/C++</a:t>
            </a:r>
            <a:r>
              <a:rPr lang="zh-CN" altLang="en-US" dirty="0"/>
              <a:t>语言初学者使用，也适合于非商业级普通开发者使用。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904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Dev C++</a:t>
            </a:r>
            <a:r>
              <a:rPr lang="zh-CN" altLang="en-US" dirty="0" smtClean="0"/>
              <a:t>下载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语言、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语言的编译器有很多，初学者可以使用简单的</a:t>
            </a:r>
            <a:r>
              <a:rPr lang="en-US" altLang="zh-CN" dirty="0" smtClean="0"/>
              <a:t>Bloodshed Dev-C++</a:t>
            </a:r>
            <a:r>
              <a:rPr lang="zh-CN" altLang="en-US" dirty="0" smtClean="0"/>
              <a:t>，它是一个跨平台的编译器，可以到网上下载然后安装。</a:t>
            </a:r>
            <a:endParaRPr lang="en-US" altLang="zh-CN" dirty="0" smtClean="0"/>
          </a:p>
          <a:p>
            <a:r>
              <a:rPr lang="en-US" altLang="zh-CN" dirty="0"/>
              <a:t>Dev C++ 5.11 </a:t>
            </a:r>
            <a:r>
              <a:rPr lang="zh-CN" altLang="en-US" dirty="0"/>
              <a:t>简体中文版下载地址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官方</a:t>
            </a:r>
            <a:r>
              <a:rPr lang="zh-CN" altLang="en-US" dirty="0"/>
              <a:t>下载：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err="1">
                <a:hlinkClick r:id="rId2"/>
              </a:rPr>
              <a:t>sourceforge.net</a:t>
            </a:r>
            <a:r>
              <a:rPr lang="en-US" altLang="zh-CN" dirty="0">
                <a:hlinkClick r:id="rId2"/>
              </a:rPr>
              <a:t>/projects/</a:t>
            </a:r>
            <a:r>
              <a:rPr lang="en-US" altLang="zh-CN" dirty="0" err="1">
                <a:hlinkClick r:id="rId2"/>
              </a:rPr>
              <a:t>orwelldevcpp</a:t>
            </a:r>
            <a:r>
              <a:rPr lang="en-US" altLang="zh-CN" dirty="0">
                <a:hlinkClick r:id="rId2"/>
              </a:rPr>
              <a:t>/</a:t>
            </a:r>
            <a:endParaRPr lang="en-US" altLang="zh-CN" dirty="0"/>
          </a:p>
          <a:p>
            <a:r>
              <a:rPr lang="zh-CN" altLang="en-US" dirty="0"/>
              <a:t>百度网盘：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err="1">
                <a:hlinkClick r:id="rId3"/>
              </a:rPr>
              <a:t>pan.baidu.com</a:t>
            </a:r>
            <a:r>
              <a:rPr lang="en-US" altLang="zh-CN" dirty="0">
                <a:hlinkClick r:id="rId3"/>
              </a:rPr>
              <a:t>/s/</a:t>
            </a:r>
            <a:r>
              <a:rPr lang="en-US" altLang="zh-CN" dirty="0" err="1">
                <a:hlinkClick r:id="rId3"/>
              </a:rPr>
              <a:t>1mhHDjO8</a:t>
            </a:r>
            <a:r>
              <a:rPr lang="en-US" altLang="zh-CN" dirty="0"/>
              <a:t>    </a:t>
            </a:r>
            <a:r>
              <a:rPr lang="zh-CN" altLang="en-US" dirty="0"/>
              <a:t>提取密码：</a:t>
            </a:r>
            <a:r>
              <a:rPr lang="en-US" altLang="zh-CN" dirty="0" err="1"/>
              <a:t>mken</a:t>
            </a:r>
            <a:endParaRPr lang="en-US" altLang="zh-CN" dirty="0"/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6305"/>
            <a:ext cx="10515600" cy="941832"/>
          </a:xfrm>
        </p:spPr>
        <p:txBody>
          <a:bodyPr/>
          <a:lstStyle/>
          <a:p>
            <a:r>
              <a:rPr lang="en-US" altLang="zh-CN" dirty="0" smtClean="0"/>
              <a:t>Dev C++</a:t>
            </a:r>
            <a:r>
              <a:rPr lang="zh-CN" altLang="en-US" dirty="0" smtClean="0"/>
              <a:t>安装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3584"/>
            <a:ext cx="10515600" cy="5193792"/>
          </a:xfrm>
        </p:spPr>
        <p:txBody>
          <a:bodyPr/>
          <a:lstStyle/>
          <a:p>
            <a:r>
              <a:rPr lang="en-US" altLang="zh-CN" dirty="0"/>
              <a:t>Dev C++ </a:t>
            </a:r>
            <a:r>
              <a:rPr lang="zh-CN" altLang="en-US" dirty="0"/>
              <a:t>下载完成后会得到一个安装包（</a:t>
            </a:r>
            <a:r>
              <a:rPr lang="en-US" altLang="zh-CN" dirty="0"/>
              <a:t>.exe </a:t>
            </a:r>
            <a:r>
              <a:rPr lang="zh-CN" altLang="en-US" dirty="0"/>
              <a:t>程序），双击该文件即可开始安装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en-US" altLang="zh-CN" dirty="0"/>
              <a:t>) </a:t>
            </a:r>
            <a:r>
              <a:rPr lang="zh-CN" altLang="en-US" dirty="0"/>
              <a:t>首先加载安装程序（只需要几十秒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2) </a:t>
            </a:r>
            <a:r>
              <a:rPr lang="zh-CN" altLang="en-US" dirty="0" smtClean="0"/>
              <a:t>开始安装：</a:t>
            </a:r>
            <a:r>
              <a:rPr lang="en-US" altLang="zh-CN" dirty="0"/>
              <a:t>Dev C++ </a:t>
            </a:r>
            <a:r>
              <a:rPr lang="zh-CN" altLang="en-US" dirty="0"/>
              <a:t>支持多国语言，包括简体中文，但是要等到安装完成以后才能设置，在安装过程中不能使用简体中文，所以这里我们选择英文（</a:t>
            </a:r>
            <a:r>
              <a:rPr lang="en-US" altLang="zh-CN" dirty="0"/>
              <a:t>English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033" y="2598039"/>
            <a:ext cx="2838450" cy="857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033" y="4618101"/>
            <a:ext cx="32575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39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3) </a:t>
            </a:r>
            <a:r>
              <a:rPr lang="zh-CN" altLang="en-US" dirty="0" smtClean="0"/>
              <a:t>同意 </a:t>
            </a:r>
            <a:r>
              <a:rPr lang="en-US" altLang="zh-CN" dirty="0" smtClean="0"/>
              <a:t>Dev C++ </a:t>
            </a:r>
            <a:r>
              <a:rPr lang="zh-CN" altLang="en-US" dirty="0" smtClean="0"/>
              <a:t>的各项条款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863" y="2231089"/>
            <a:ext cx="4839279" cy="394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8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4) </a:t>
            </a:r>
            <a:r>
              <a:rPr lang="zh-CN" altLang="en-US" dirty="0"/>
              <a:t>选择要安装的</a:t>
            </a:r>
            <a:r>
              <a:rPr lang="zh-CN" altLang="en-US" dirty="0" smtClean="0"/>
              <a:t>组件：</a:t>
            </a:r>
            <a:r>
              <a:rPr lang="zh-CN" altLang="en-US" dirty="0"/>
              <a:t>选择“</a:t>
            </a:r>
            <a:r>
              <a:rPr lang="en-US" altLang="zh-CN" dirty="0"/>
              <a:t>Full”</a:t>
            </a:r>
            <a:r>
              <a:rPr lang="zh-CN" altLang="en-US" dirty="0"/>
              <a:t>，全部安装。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0" y="2274277"/>
            <a:ext cx="5133022" cy="418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00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5) </a:t>
            </a:r>
            <a:r>
              <a:rPr lang="zh-CN" altLang="en-US" dirty="0" smtClean="0"/>
              <a:t>选择安装路径：可以将 </a:t>
            </a:r>
            <a:r>
              <a:rPr lang="en-US" altLang="zh-CN" dirty="0" smtClean="0"/>
              <a:t>Dev C++ </a:t>
            </a:r>
            <a:r>
              <a:rPr lang="zh-CN" altLang="en-US" dirty="0" smtClean="0"/>
              <a:t>安装在任意位置，但是路径中最好不要包含中文。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2319454"/>
            <a:ext cx="4995862" cy="407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5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6) </a:t>
            </a:r>
            <a:r>
              <a:rPr lang="zh-CN" altLang="en-US" dirty="0" smtClean="0"/>
              <a:t>等待安装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249" y="1912461"/>
            <a:ext cx="55721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38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583</Words>
  <Application>Microsoft Office PowerPoint</Application>
  <PresentationFormat>宽屏</PresentationFormat>
  <Paragraphs>55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Office 主题</vt:lpstr>
      <vt:lpstr>程序设计实验（1）</vt:lpstr>
      <vt:lpstr>内容</vt:lpstr>
      <vt:lpstr>Dev C++</vt:lpstr>
      <vt:lpstr>Dev C++下载</vt:lpstr>
      <vt:lpstr>Dev C++安装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配置 Dev C++</vt:lpstr>
      <vt:lpstr>PowerPoint 演示文稿</vt:lpstr>
      <vt:lpstr>PowerPoint 演示文稿</vt:lpstr>
      <vt:lpstr>Dev-C++操作示范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程序设计实验（1）</dc:title>
  <dc:creator>admin</dc:creator>
  <cp:lastModifiedBy>admin</cp:lastModifiedBy>
  <cp:revision>19</cp:revision>
  <dcterms:created xsi:type="dcterms:W3CDTF">2021-09-14T06:46:32Z</dcterms:created>
  <dcterms:modified xsi:type="dcterms:W3CDTF">2021-09-15T13:50:45Z</dcterms:modified>
</cp:coreProperties>
</file>