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6" autoAdjust="0"/>
    <p:restoredTop sz="94659" autoAdjust="0"/>
  </p:normalViewPr>
  <p:slideViewPr>
    <p:cSldViewPr>
      <p:cViewPr varScale="1">
        <p:scale>
          <a:sx n="127" d="100"/>
          <a:sy n="127" d="100"/>
        </p:scale>
        <p:origin x="-1856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4805-8E2C-48B6-9395-3A32BF205885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2CF6-2911-4B5F-BC5D-720478C7C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78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4805-8E2C-48B6-9395-3A32BF205885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2CF6-2911-4B5F-BC5D-720478C7C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6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4805-8E2C-48B6-9395-3A32BF205885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2CF6-2911-4B5F-BC5D-720478C7C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4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4805-8E2C-48B6-9395-3A32BF205885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2CF6-2911-4B5F-BC5D-720478C7C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4805-8E2C-48B6-9395-3A32BF205885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2CF6-2911-4B5F-BC5D-720478C7C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4805-8E2C-48B6-9395-3A32BF205885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2CF6-2911-4B5F-BC5D-720478C7C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66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4805-8E2C-48B6-9395-3A32BF205885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2CF6-2911-4B5F-BC5D-720478C7C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67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4805-8E2C-48B6-9395-3A32BF205885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2CF6-2911-4B5F-BC5D-720478C7C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32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4805-8E2C-48B6-9395-3A32BF205885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2CF6-2911-4B5F-BC5D-720478C7C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91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4805-8E2C-48B6-9395-3A32BF205885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2CF6-2911-4B5F-BC5D-720478C7C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47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4805-8E2C-48B6-9395-3A32BF205885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2CF6-2911-4B5F-BC5D-720478C7C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1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B4805-8E2C-48B6-9395-3A32BF205885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82CF6-2911-4B5F-BC5D-720478C7C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5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201787021</a:t>
            </a:r>
          </a:p>
          <a:p>
            <a:r>
              <a:rPr lang="ko-KR" altLang="en-US" dirty="0" smtClean="0"/>
              <a:t>이상화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76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86930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화면 슬라이드 쇼(4:3)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1주차 과제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과제</dc:title>
  <dc:creator>이상화</dc:creator>
  <cp:lastModifiedBy>이상화</cp:lastModifiedBy>
  <cp:revision>1</cp:revision>
  <dcterms:created xsi:type="dcterms:W3CDTF">2020-09-07T16:55:15Z</dcterms:created>
  <dcterms:modified xsi:type="dcterms:W3CDTF">2020-09-07T16:57:20Z</dcterms:modified>
</cp:coreProperties>
</file>