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Presetation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LIU SHENGWEI</a:t>
            </a:r>
            <a:endParaRPr lang="en-US" altLang="zh-CN"/>
          </a:p>
          <a:p>
            <a:r>
              <a:rPr lang="en-US" altLang="zh-CN"/>
              <a:t>S1037766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 Page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4675" y="1490345"/>
            <a:ext cx="595566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Page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804670"/>
            <a:ext cx="10968990" cy="4130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Branch Manage </a:t>
            </a:r>
            <a:r>
              <a:rPr lang="en-US" altLang="zh-CN"/>
              <a:t>List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8740" y="1386205"/>
            <a:ext cx="757174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Branch with Employee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0555" y="1490345"/>
            <a:ext cx="1092390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Branch with Warehouse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0775" y="1490345"/>
            <a:ext cx="994346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Branch with Supplier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2625" y="1490345"/>
            <a:ext cx="1081976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Product Manage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310130"/>
            <a:ext cx="10968990" cy="31184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WPS 演示</Application>
  <PresentationFormat>宽屏</PresentationFormat>
  <Paragraphs>19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Presetation</vt:lpstr>
      <vt:lpstr>Login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刘圣伟</cp:lastModifiedBy>
  <cp:revision>171</cp:revision>
  <dcterms:created xsi:type="dcterms:W3CDTF">2019-06-19T02:08:00Z</dcterms:created>
  <dcterms:modified xsi:type="dcterms:W3CDTF">2024-12-16T09:55:05Z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5AC94A2E3E8F465ABB8A9F670EFEC9DF_11</vt:lpwstr>
  </property>
</Properties>
</file>