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92" y="264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2025/5/14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Presetation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 altLang="zh-CN" dirty="0" err="1"/>
              <a:t>Suntao</a:t>
            </a:r>
            <a:endParaRPr lang="en-US" altLang="zh-CN" dirty="0"/>
          </a:p>
          <a:p>
            <a:r>
              <a:rPr lang="en-US" altLang="zh-CN" dirty="0"/>
              <a:t>S1038988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Login Page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14675" y="1490345"/>
            <a:ext cx="5955665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System Page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1804670"/>
            <a:ext cx="10968990" cy="41300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Manage List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48740" y="1386205"/>
            <a:ext cx="7571740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with Employee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555" y="1490345"/>
            <a:ext cx="10923905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with Warehouse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20775" y="1490345"/>
            <a:ext cx="9943465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Branch with Supplier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82625" y="1490345"/>
            <a:ext cx="10819765" cy="475932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Product Manage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8330" y="2310130"/>
            <a:ext cx="10968990" cy="311848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Macintosh PowerPoint</Application>
  <PresentationFormat>宽屏</PresentationFormat>
  <Paragraphs>10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1" baseType="lpstr">
      <vt:lpstr>Arial</vt:lpstr>
      <vt:lpstr>Wingdings</vt:lpstr>
      <vt:lpstr>WPS</vt:lpstr>
      <vt:lpstr>Presetation</vt:lpstr>
      <vt:lpstr>Login Page</vt:lpstr>
      <vt:lpstr>System Page</vt:lpstr>
      <vt:lpstr>Branch Manage List</vt:lpstr>
      <vt:lpstr>Branch with Employee</vt:lpstr>
      <vt:lpstr>Branch with Warehouse</vt:lpstr>
      <vt:lpstr>Branch with Supplier</vt:lpstr>
      <vt:lpstr>Product Manage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Liu Shengwei</cp:lastModifiedBy>
  <cp:revision>172</cp:revision>
  <dcterms:created xsi:type="dcterms:W3CDTF">2019-06-19T02:08:00Z</dcterms:created>
  <dcterms:modified xsi:type="dcterms:W3CDTF">2025-05-14T14:40:58Z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5AC94A2E3E8F465ABB8A9F670EFEC9DF_11</vt:lpwstr>
  </property>
</Properties>
</file>