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71114171-71F1-4161-B1B1-E1A12171917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Test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