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59" r:id="rId5"/>
    <p:sldId id="258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3E09F7-6857-48A9-A4E7-116984AF1625}" v="2" dt="2022-07-26T16:08:13.2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70" autoAdjust="0"/>
    <p:restoredTop sz="94660"/>
  </p:normalViewPr>
  <p:slideViewPr>
    <p:cSldViewPr snapToGrid="0">
      <p:cViewPr varScale="1">
        <p:scale>
          <a:sx n="92" d="100"/>
          <a:sy n="92" d="100"/>
        </p:scale>
        <p:origin x="15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yers, Gregory C" userId="e58fee7f-d130-4f13-ae36-c2b03f2c9643" providerId="ADAL" clId="{7A204BA9-05B4-4171-B06A-0CEFF8D4F06F}"/>
    <pc:docChg chg="undo custSel addSld delSld modSld modMainMaster">
      <pc:chgData name="Myers, Gregory C" userId="e58fee7f-d130-4f13-ae36-c2b03f2c9643" providerId="ADAL" clId="{7A204BA9-05B4-4171-B06A-0CEFF8D4F06F}" dt="2022-06-09T00:14:21.727" v="2088" actId="20577"/>
      <pc:docMkLst>
        <pc:docMk/>
      </pc:docMkLst>
      <pc:sldChg chg="modSp mod">
        <pc:chgData name="Myers, Gregory C" userId="e58fee7f-d130-4f13-ae36-c2b03f2c9643" providerId="ADAL" clId="{7A204BA9-05B4-4171-B06A-0CEFF8D4F06F}" dt="2022-06-08T23:23:12.881" v="163" actId="20577"/>
        <pc:sldMkLst>
          <pc:docMk/>
          <pc:sldMk cId="622792516" sldId="256"/>
        </pc:sldMkLst>
        <pc:spChg chg="mod">
          <ac:chgData name="Myers, Gregory C" userId="e58fee7f-d130-4f13-ae36-c2b03f2c9643" providerId="ADAL" clId="{7A204BA9-05B4-4171-B06A-0CEFF8D4F06F}" dt="2022-06-08T23:17:22.143" v="80"/>
          <ac:spMkLst>
            <pc:docMk/>
            <pc:sldMk cId="622792516" sldId="256"/>
            <ac:spMk id="2" creationId="{7F272680-508B-4D91-A671-7C1EF4892460}"/>
          </ac:spMkLst>
        </pc:spChg>
        <pc:spChg chg="mod">
          <ac:chgData name="Myers, Gregory C" userId="e58fee7f-d130-4f13-ae36-c2b03f2c9643" providerId="ADAL" clId="{7A204BA9-05B4-4171-B06A-0CEFF8D4F06F}" dt="2022-06-08T23:23:12.881" v="163" actId="20577"/>
          <ac:spMkLst>
            <pc:docMk/>
            <pc:sldMk cId="622792516" sldId="256"/>
            <ac:spMk id="3" creationId="{F919C855-34CC-4A6C-9B0A-92D1728015A9}"/>
          </ac:spMkLst>
        </pc:spChg>
      </pc:sldChg>
      <pc:sldChg chg="addSp delSp modSp mod">
        <pc:chgData name="Myers, Gregory C" userId="e58fee7f-d130-4f13-ae36-c2b03f2c9643" providerId="ADAL" clId="{7A204BA9-05B4-4171-B06A-0CEFF8D4F06F}" dt="2022-06-08T23:43:43.953" v="470" actId="13822"/>
        <pc:sldMkLst>
          <pc:docMk/>
          <pc:sldMk cId="346245492" sldId="263"/>
        </pc:sldMkLst>
        <pc:spChg chg="mod">
          <ac:chgData name="Myers, Gregory C" userId="e58fee7f-d130-4f13-ae36-c2b03f2c9643" providerId="ADAL" clId="{7A204BA9-05B4-4171-B06A-0CEFF8D4F06F}" dt="2022-06-08T23:27:53.632" v="211" actId="20577"/>
          <ac:spMkLst>
            <pc:docMk/>
            <pc:sldMk cId="346245492" sldId="263"/>
            <ac:spMk id="2" creationId="{42C20E81-5C83-F52D-3258-288C9AEEADBD}"/>
          </ac:spMkLst>
        </pc:spChg>
        <pc:spChg chg="del mod">
          <ac:chgData name="Myers, Gregory C" userId="e58fee7f-d130-4f13-ae36-c2b03f2c9643" providerId="ADAL" clId="{7A204BA9-05B4-4171-B06A-0CEFF8D4F06F}" dt="2022-06-08T23:16:43.033" v="78"/>
          <ac:spMkLst>
            <pc:docMk/>
            <pc:sldMk cId="346245492" sldId="263"/>
            <ac:spMk id="3" creationId="{C239B8E8-775F-8FC4-F34E-DA2FEEDD89CE}"/>
          </ac:spMkLst>
        </pc:spChg>
        <pc:spChg chg="add mod">
          <ac:chgData name="Myers, Gregory C" userId="e58fee7f-d130-4f13-ae36-c2b03f2c9643" providerId="ADAL" clId="{7A204BA9-05B4-4171-B06A-0CEFF8D4F06F}" dt="2022-06-08T23:30:32.848" v="375" actId="20577"/>
          <ac:spMkLst>
            <pc:docMk/>
            <pc:sldMk cId="346245492" sldId="263"/>
            <ac:spMk id="6" creationId="{1BE75F99-1515-16C4-D5B1-37BF7CB891B1}"/>
          </ac:spMkLst>
        </pc:spChg>
        <pc:spChg chg="add mod">
          <ac:chgData name="Myers, Gregory C" userId="e58fee7f-d130-4f13-ae36-c2b03f2c9643" providerId="ADAL" clId="{7A204BA9-05B4-4171-B06A-0CEFF8D4F06F}" dt="2022-06-08T23:31:40.704" v="387" actId="20577"/>
          <ac:spMkLst>
            <pc:docMk/>
            <pc:sldMk cId="346245492" sldId="263"/>
            <ac:spMk id="7" creationId="{8FF39389-D796-794C-9689-9BD74E1612C8}"/>
          </ac:spMkLst>
        </pc:spChg>
        <pc:spChg chg="add mod">
          <ac:chgData name="Myers, Gregory C" userId="e58fee7f-d130-4f13-ae36-c2b03f2c9643" providerId="ADAL" clId="{7A204BA9-05B4-4171-B06A-0CEFF8D4F06F}" dt="2022-06-08T23:31:26.784" v="382" actId="20577"/>
          <ac:spMkLst>
            <pc:docMk/>
            <pc:sldMk cId="346245492" sldId="263"/>
            <ac:spMk id="8" creationId="{3B529647-6E15-291F-9E1D-ADCD14583864}"/>
          </ac:spMkLst>
        </pc:spChg>
        <pc:spChg chg="add mod">
          <ac:chgData name="Myers, Gregory C" userId="e58fee7f-d130-4f13-ae36-c2b03f2c9643" providerId="ADAL" clId="{7A204BA9-05B4-4171-B06A-0CEFF8D4F06F}" dt="2022-06-08T23:35:41.959" v="407" actId="1076"/>
          <ac:spMkLst>
            <pc:docMk/>
            <pc:sldMk cId="346245492" sldId="263"/>
            <ac:spMk id="9" creationId="{72CCE4FA-EA0B-9802-9A8F-1B45437B478B}"/>
          </ac:spMkLst>
        </pc:spChg>
        <pc:spChg chg="add mod">
          <ac:chgData name="Myers, Gregory C" userId="e58fee7f-d130-4f13-ae36-c2b03f2c9643" providerId="ADAL" clId="{7A204BA9-05B4-4171-B06A-0CEFF8D4F06F}" dt="2022-06-08T23:32:01.816" v="390" actId="1076"/>
          <ac:spMkLst>
            <pc:docMk/>
            <pc:sldMk cId="346245492" sldId="263"/>
            <ac:spMk id="10" creationId="{C0E3D029-C774-3A0F-2238-C786D6B1B33C}"/>
          </ac:spMkLst>
        </pc:spChg>
        <pc:spChg chg="add mod">
          <ac:chgData name="Myers, Gregory C" userId="e58fee7f-d130-4f13-ae36-c2b03f2c9643" providerId="ADAL" clId="{7A204BA9-05B4-4171-B06A-0CEFF8D4F06F}" dt="2022-06-08T23:32:01.816" v="390" actId="1076"/>
          <ac:spMkLst>
            <pc:docMk/>
            <pc:sldMk cId="346245492" sldId="263"/>
            <ac:spMk id="11" creationId="{F78DEFCD-C3E1-B258-8A67-3E5F691ACCEE}"/>
          </ac:spMkLst>
        </pc:spChg>
        <pc:spChg chg="add mod">
          <ac:chgData name="Myers, Gregory C" userId="e58fee7f-d130-4f13-ae36-c2b03f2c9643" providerId="ADAL" clId="{7A204BA9-05B4-4171-B06A-0CEFF8D4F06F}" dt="2022-06-08T23:32:01.816" v="390" actId="1076"/>
          <ac:spMkLst>
            <pc:docMk/>
            <pc:sldMk cId="346245492" sldId="263"/>
            <ac:spMk id="12" creationId="{146A5BD4-E58F-4C1D-2432-75BDBEB46F3D}"/>
          </ac:spMkLst>
        </pc:spChg>
        <pc:spChg chg="add del mod">
          <ac:chgData name="Myers, Gregory C" userId="e58fee7f-d130-4f13-ae36-c2b03f2c9643" providerId="ADAL" clId="{7A204BA9-05B4-4171-B06A-0CEFF8D4F06F}" dt="2022-06-08T23:36:04.880" v="410" actId="478"/>
          <ac:spMkLst>
            <pc:docMk/>
            <pc:sldMk cId="346245492" sldId="263"/>
            <ac:spMk id="27" creationId="{E9768E22-B1DA-2B40-A902-ABDC85B24EED}"/>
          </ac:spMkLst>
        </pc:spChg>
        <pc:spChg chg="add del mod">
          <ac:chgData name="Myers, Gregory C" userId="e58fee7f-d130-4f13-ae36-c2b03f2c9643" providerId="ADAL" clId="{7A204BA9-05B4-4171-B06A-0CEFF8D4F06F}" dt="2022-06-08T23:36:04.880" v="410" actId="478"/>
          <ac:spMkLst>
            <pc:docMk/>
            <pc:sldMk cId="346245492" sldId="263"/>
            <ac:spMk id="28" creationId="{5C11559F-CD60-5CF7-89D8-7DA205D9EE0F}"/>
          </ac:spMkLst>
        </pc:spChg>
        <pc:spChg chg="add del mod">
          <ac:chgData name="Myers, Gregory C" userId="e58fee7f-d130-4f13-ae36-c2b03f2c9643" providerId="ADAL" clId="{7A204BA9-05B4-4171-B06A-0CEFF8D4F06F}" dt="2022-06-08T23:36:01.296" v="409" actId="478"/>
          <ac:spMkLst>
            <pc:docMk/>
            <pc:sldMk cId="346245492" sldId="263"/>
            <ac:spMk id="29" creationId="{B0129611-C3C4-94D8-259A-98F68A974A15}"/>
          </ac:spMkLst>
        </pc:spChg>
        <pc:spChg chg="add mod">
          <ac:chgData name="Myers, Gregory C" userId="e58fee7f-d130-4f13-ae36-c2b03f2c9643" providerId="ADAL" clId="{7A204BA9-05B4-4171-B06A-0CEFF8D4F06F}" dt="2022-06-08T23:43:18.680" v="467" actId="1076"/>
          <ac:spMkLst>
            <pc:docMk/>
            <pc:sldMk cId="346245492" sldId="263"/>
            <ac:spMk id="31" creationId="{AF8FBBB3-8671-EEC0-09CB-1B2F675A3C72}"/>
          </ac:spMkLst>
        </pc:spChg>
        <pc:spChg chg="add mod">
          <ac:chgData name="Myers, Gregory C" userId="e58fee7f-d130-4f13-ae36-c2b03f2c9643" providerId="ADAL" clId="{7A204BA9-05B4-4171-B06A-0CEFF8D4F06F}" dt="2022-06-08T23:43:18.680" v="467" actId="1076"/>
          <ac:spMkLst>
            <pc:docMk/>
            <pc:sldMk cId="346245492" sldId="263"/>
            <ac:spMk id="32" creationId="{F699740C-A4A3-28D6-E9B9-3E09853672A5}"/>
          </ac:spMkLst>
        </pc:spChg>
        <pc:spChg chg="add del mod">
          <ac:chgData name="Myers, Gregory C" userId="e58fee7f-d130-4f13-ae36-c2b03f2c9643" providerId="ADAL" clId="{7A204BA9-05B4-4171-B06A-0CEFF8D4F06F}" dt="2022-06-08T23:39:01.968" v="443" actId="478"/>
          <ac:spMkLst>
            <pc:docMk/>
            <pc:sldMk cId="346245492" sldId="263"/>
            <ac:spMk id="33" creationId="{70E34939-5FF9-134A-D51D-E0F48BF2FAB0}"/>
          </ac:spMkLst>
        </pc:spChg>
        <pc:spChg chg="add mod">
          <ac:chgData name="Myers, Gregory C" userId="e58fee7f-d130-4f13-ae36-c2b03f2c9643" providerId="ADAL" clId="{7A204BA9-05B4-4171-B06A-0CEFF8D4F06F}" dt="2022-06-08T23:43:18.680" v="467" actId="1076"/>
          <ac:spMkLst>
            <pc:docMk/>
            <pc:sldMk cId="346245492" sldId="263"/>
            <ac:spMk id="34" creationId="{4A9B9A1E-39F7-EA8B-F7C3-03CCE1ACB865}"/>
          </ac:spMkLst>
        </pc:spChg>
        <pc:spChg chg="add del mod">
          <ac:chgData name="Myers, Gregory C" userId="e58fee7f-d130-4f13-ae36-c2b03f2c9643" providerId="ADAL" clId="{7A204BA9-05B4-4171-B06A-0CEFF8D4F06F}" dt="2022-06-08T23:39:01.968" v="443" actId="478"/>
          <ac:spMkLst>
            <pc:docMk/>
            <pc:sldMk cId="346245492" sldId="263"/>
            <ac:spMk id="35" creationId="{6C624B48-2696-2EB0-A9A2-11F1EAD8D44F}"/>
          </ac:spMkLst>
        </pc:spChg>
        <pc:spChg chg="add mod">
          <ac:chgData name="Myers, Gregory C" userId="e58fee7f-d130-4f13-ae36-c2b03f2c9643" providerId="ADAL" clId="{7A204BA9-05B4-4171-B06A-0CEFF8D4F06F}" dt="2022-06-08T23:43:18.680" v="467" actId="1076"/>
          <ac:spMkLst>
            <pc:docMk/>
            <pc:sldMk cId="346245492" sldId="263"/>
            <ac:spMk id="48" creationId="{0248FDA8-9A0E-D703-C654-4AE5408A009A}"/>
          </ac:spMkLst>
        </pc:spChg>
        <pc:spChg chg="add mod">
          <ac:chgData name="Myers, Gregory C" userId="e58fee7f-d130-4f13-ae36-c2b03f2c9643" providerId="ADAL" clId="{7A204BA9-05B4-4171-B06A-0CEFF8D4F06F}" dt="2022-06-08T23:43:18.680" v="467" actId="1076"/>
          <ac:spMkLst>
            <pc:docMk/>
            <pc:sldMk cId="346245492" sldId="263"/>
            <ac:spMk id="52" creationId="{A3CD3BB2-911B-9ABE-2766-91E89A5572C9}"/>
          </ac:spMkLst>
        </pc:spChg>
        <pc:spChg chg="add mod">
          <ac:chgData name="Myers, Gregory C" userId="e58fee7f-d130-4f13-ae36-c2b03f2c9643" providerId="ADAL" clId="{7A204BA9-05B4-4171-B06A-0CEFF8D4F06F}" dt="2022-06-08T23:43:43.953" v="470" actId="13822"/>
          <ac:spMkLst>
            <pc:docMk/>
            <pc:sldMk cId="346245492" sldId="263"/>
            <ac:spMk id="63" creationId="{9C9491A8-C433-FE55-7F4B-19F2140B522D}"/>
          </ac:spMkLst>
        </pc:spChg>
        <pc:picChg chg="add del mod">
          <ac:chgData name="Myers, Gregory C" userId="e58fee7f-d130-4f13-ae36-c2b03f2c9643" providerId="ADAL" clId="{7A204BA9-05B4-4171-B06A-0CEFF8D4F06F}" dt="2022-06-08T23:23:36.899" v="185" actId="478"/>
          <ac:picMkLst>
            <pc:docMk/>
            <pc:sldMk cId="346245492" sldId="263"/>
            <ac:picMk id="4" creationId="{E27F8A85-488A-4D70-03C3-A32FD6BB8D02}"/>
          </ac:picMkLst>
        </pc:picChg>
        <pc:cxnChg chg="add del mod">
          <ac:chgData name="Myers, Gregory C" userId="e58fee7f-d130-4f13-ae36-c2b03f2c9643" providerId="ADAL" clId="{7A204BA9-05B4-4171-B06A-0CEFF8D4F06F}" dt="2022-06-08T23:32:36.208" v="392" actId="478"/>
          <ac:cxnSpMkLst>
            <pc:docMk/>
            <pc:sldMk cId="346245492" sldId="263"/>
            <ac:cxnSpMk id="14" creationId="{92CCE99C-EA8E-8D6D-6B8C-66C0E0DDB030}"/>
          </ac:cxnSpMkLst>
        </pc:cxnChg>
        <pc:cxnChg chg="add del mod">
          <ac:chgData name="Myers, Gregory C" userId="e58fee7f-d130-4f13-ae36-c2b03f2c9643" providerId="ADAL" clId="{7A204BA9-05B4-4171-B06A-0CEFF8D4F06F}" dt="2022-06-08T23:33:22.624" v="395" actId="478"/>
          <ac:cxnSpMkLst>
            <pc:docMk/>
            <pc:sldMk cId="346245492" sldId="263"/>
            <ac:cxnSpMk id="16" creationId="{969B673F-9074-EB2B-7219-EE47C86C924A}"/>
          </ac:cxnSpMkLst>
        </pc:cxnChg>
        <pc:cxnChg chg="add del mod">
          <ac:chgData name="Myers, Gregory C" userId="e58fee7f-d130-4f13-ae36-c2b03f2c9643" providerId="ADAL" clId="{7A204BA9-05B4-4171-B06A-0CEFF8D4F06F}" dt="2022-06-08T23:33:25.552" v="396" actId="478"/>
          <ac:cxnSpMkLst>
            <pc:docMk/>
            <pc:sldMk cId="346245492" sldId="263"/>
            <ac:cxnSpMk id="18" creationId="{D7A80819-5FBF-F524-6C46-1C034F507668}"/>
          </ac:cxnSpMkLst>
        </pc:cxnChg>
        <pc:cxnChg chg="add del mod">
          <ac:chgData name="Myers, Gregory C" userId="e58fee7f-d130-4f13-ae36-c2b03f2c9643" providerId="ADAL" clId="{7A204BA9-05B4-4171-B06A-0CEFF8D4F06F}" dt="2022-06-08T23:34:13.104" v="400" actId="478"/>
          <ac:cxnSpMkLst>
            <pc:docMk/>
            <pc:sldMk cId="346245492" sldId="263"/>
            <ac:cxnSpMk id="20" creationId="{022DD043-8AAB-3C90-87F2-F7CE2490314D}"/>
          </ac:cxnSpMkLst>
        </pc:cxnChg>
        <pc:cxnChg chg="add del mod">
          <ac:chgData name="Myers, Gregory C" userId="e58fee7f-d130-4f13-ae36-c2b03f2c9643" providerId="ADAL" clId="{7A204BA9-05B4-4171-B06A-0CEFF8D4F06F}" dt="2022-06-08T23:34:06.944" v="399" actId="478"/>
          <ac:cxnSpMkLst>
            <pc:docMk/>
            <pc:sldMk cId="346245492" sldId="263"/>
            <ac:cxnSpMk id="22" creationId="{CDBEF910-3075-6E83-6ACD-94F8BA2F4509}"/>
          </ac:cxnSpMkLst>
        </pc:cxnChg>
        <pc:cxnChg chg="add mod">
          <ac:chgData name="Myers, Gregory C" userId="e58fee7f-d130-4f13-ae36-c2b03f2c9643" providerId="ADAL" clId="{7A204BA9-05B4-4171-B06A-0CEFF8D4F06F}" dt="2022-06-08T23:35:41.959" v="407" actId="1076"/>
          <ac:cxnSpMkLst>
            <pc:docMk/>
            <pc:sldMk cId="346245492" sldId="263"/>
            <ac:cxnSpMk id="24" creationId="{FFDFC54A-8ED4-E18C-4F33-8372BD159A40}"/>
          </ac:cxnSpMkLst>
        </pc:cxnChg>
        <pc:cxnChg chg="add">
          <ac:chgData name="Myers, Gregory C" userId="e58fee7f-d130-4f13-ae36-c2b03f2c9643" providerId="ADAL" clId="{7A204BA9-05B4-4171-B06A-0CEFF8D4F06F}" dt="2022-06-08T23:35:02.257" v="402" actId="11529"/>
          <ac:cxnSpMkLst>
            <pc:docMk/>
            <pc:sldMk cId="346245492" sldId="263"/>
            <ac:cxnSpMk id="26" creationId="{1E6E1463-531B-751C-46F8-8EB35FFC097E}"/>
          </ac:cxnSpMkLst>
        </pc:cxnChg>
        <pc:cxnChg chg="add mod">
          <ac:chgData name="Myers, Gregory C" userId="e58fee7f-d130-4f13-ae36-c2b03f2c9643" providerId="ADAL" clId="{7A204BA9-05B4-4171-B06A-0CEFF8D4F06F}" dt="2022-06-08T23:43:18.680" v="467" actId="1076"/>
          <ac:cxnSpMkLst>
            <pc:docMk/>
            <pc:sldMk cId="346245492" sldId="263"/>
            <ac:cxnSpMk id="37" creationId="{EF2435B1-083A-399A-D4D0-961F24DC5090}"/>
          </ac:cxnSpMkLst>
        </pc:cxnChg>
        <pc:cxnChg chg="add del mod">
          <ac:chgData name="Myers, Gregory C" userId="e58fee7f-d130-4f13-ae36-c2b03f2c9643" providerId="ADAL" clId="{7A204BA9-05B4-4171-B06A-0CEFF8D4F06F}" dt="2022-06-08T23:43:18.680" v="467" actId="1076"/>
          <ac:cxnSpMkLst>
            <pc:docMk/>
            <pc:sldMk cId="346245492" sldId="263"/>
            <ac:cxnSpMk id="39" creationId="{ECA25295-2FAC-BEF4-D96B-4727B85D495B}"/>
          </ac:cxnSpMkLst>
        </pc:cxnChg>
        <pc:cxnChg chg="add del mod">
          <ac:chgData name="Myers, Gregory C" userId="e58fee7f-d130-4f13-ae36-c2b03f2c9643" providerId="ADAL" clId="{7A204BA9-05B4-4171-B06A-0CEFF8D4F06F}" dt="2022-06-08T23:38:18.400" v="437" actId="478"/>
          <ac:cxnSpMkLst>
            <pc:docMk/>
            <pc:sldMk cId="346245492" sldId="263"/>
            <ac:cxnSpMk id="41" creationId="{28148E1B-541D-5CEF-14EA-CAC5972BD38C}"/>
          </ac:cxnSpMkLst>
        </pc:cxnChg>
        <pc:cxnChg chg="add del mod">
          <ac:chgData name="Myers, Gregory C" userId="e58fee7f-d130-4f13-ae36-c2b03f2c9643" providerId="ADAL" clId="{7A204BA9-05B4-4171-B06A-0CEFF8D4F06F}" dt="2022-06-08T23:38:53.169" v="442" actId="478"/>
          <ac:cxnSpMkLst>
            <pc:docMk/>
            <pc:sldMk cId="346245492" sldId="263"/>
            <ac:cxnSpMk id="44" creationId="{DBC3A069-CE5F-5793-2DA5-4C1C0050B931}"/>
          </ac:cxnSpMkLst>
        </pc:cxnChg>
        <pc:cxnChg chg="add mod">
          <ac:chgData name="Myers, Gregory C" userId="e58fee7f-d130-4f13-ae36-c2b03f2c9643" providerId="ADAL" clId="{7A204BA9-05B4-4171-B06A-0CEFF8D4F06F}" dt="2022-06-08T23:43:18.680" v="467" actId="1076"/>
          <ac:cxnSpMkLst>
            <pc:docMk/>
            <pc:sldMk cId="346245492" sldId="263"/>
            <ac:cxnSpMk id="50" creationId="{679D706F-CEF0-4D13-1F1B-620BBD2E6D54}"/>
          </ac:cxnSpMkLst>
        </pc:cxnChg>
        <pc:cxnChg chg="add mod">
          <ac:chgData name="Myers, Gregory C" userId="e58fee7f-d130-4f13-ae36-c2b03f2c9643" providerId="ADAL" clId="{7A204BA9-05B4-4171-B06A-0CEFF8D4F06F}" dt="2022-06-08T23:43:18.680" v="467" actId="1076"/>
          <ac:cxnSpMkLst>
            <pc:docMk/>
            <pc:sldMk cId="346245492" sldId="263"/>
            <ac:cxnSpMk id="54" creationId="{48FC66B3-0756-AA57-FD50-C31DAF6A85BB}"/>
          </ac:cxnSpMkLst>
        </pc:cxnChg>
      </pc:sldChg>
      <pc:sldChg chg="del">
        <pc:chgData name="Myers, Gregory C" userId="e58fee7f-d130-4f13-ae36-c2b03f2c9643" providerId="ADAL" clId="{7A204BA9-05B4-4171-B06A-0CEFF8D4F06F}" dt="2022-06-08T23:16:17.762" v="68" actId="47"/>
        <pc:sldMkLst>
          <pc:docMk/>
          <pc:sldMk cId="1087088754" sldId="264"/>
        </pc:sldMkLst>
      </pc:sldChg>
      <pc:sldChg chg="modSp new mod">
        <pc:chgData name="Myers, Gregory C" userId="e58fee7f-d130-4f13-ae36-c2b03f2c9643" providerId="ADAL" clId="{7A204BA9-05B4-4171-B06A-0CEFF8D4F06F}" dt="2022-06-08T23:56:06.527" v="1070" actId="20577"/>
        <pc:sldMkLst>
          <pc:docMk/>
          <pc:sldMk cId="2212164722" sldId="264"/>
        </pc:sldMkLst>
        <pc:spChg chg="mod">
          <ac:chgData name="Myers, Gregory C" userId="e58fee7f-d130-4f13-ae36-c2b03f2c9643" providerId="ADAL" clId="{7A204BA9-05B4-4171-B06A-0CEFF8D4F06F}" dt="2022-06-08T23:45:27.926" v="472"/>
          <ac:spMkLst>
            <pc:docMk/>
            <pc:sldMk cId="2212164722" sldId="264"/>
            <ac:spMk id="2" creationId="{6DBCC7AE-52BD-EB42-6289-271517CEF819}"/>
          </ac:spMkLst>
        </pc:spChg>
        <pc:spChg chg="mod">
          <ac:chgData name="Myers, Gregory C" userId="e58fee7f-d130-4f13-ae36-c2b03f2c9643" providerId="ADAL" clId="{7A204BA9-05B4-4171-B06A-0CEFF8D4F06F}" dt="2022-06-08T23:56:06.527" v="1070" actId="20577"/>
          <ac:spMkLst>
            <pc:docMk/>
            <pc:sldMk cId="2212164722" sldId="264"/>
            <ac:spMk id="3" creationId="{B63B0FB2-6809-7FD7-01C0-5BEFAEF8593E}"/>
          </ac:spMkLst>
        </pc:spChg>
      </pc:sldChg>
      <pc:sldChg chg="del">
        <pc:chgData name="Myers, Gregory C" userId="e58fee7f-d130-4f13-ae36-c2b03f2c9643" providerId="ADAL" clId="{7A204BA9-05B4-4171-B06A-0CEFF8D4F06F}" dt="2022-06-08T23:16:17.762" v="68" actId="47"/>
        <pc:sldMkLst>
          <pc:docMk/>
          <pc:sldMk cId="1000447493" sldId="265"/>
        </pc:sldMkLst>
      </pc:sldChg>
      <pc:sldChg chg="modSp new mod">
        <pc:chgData name="Myers, Gregory C" userId="e58fee7f-d130-4f13-ae36-c2b03f2c9643" providerId="ADAL" clId="{7A204BA9-05B4-4171-B06A-0CEFF8D4F06F}" dt="2022-06-09T00:00:25.471" v="1381" actId="20577"/>
        <pc:sldMkLst>
          <pc:docMk/>
          <pc:sldMk cId="2729966331" sldId="265"/>
        </pc:sldMkLst>
        <pc:spChg chg="mod">
          <ac:chgData name="Myers, Gregory C" userId="e58fee7f-d130-4f13-ae36-c2b03f2c9643" providerId="ADAL" clId="{7A204BA9-05B4-4171-B06A-0CEFF8D4F06F}" dt="2022-06-08T23:58:02.532" v="1153"/>
          <ac:spMkLst>
            <pc:docMk/>
            <pc:sldMk cId="2729966331" sldId="265"/>
            <ac:spMk id="2" creationId="{7604FC12-6BA2-FC35-E76D-DF8C7C6FA8C7}"/>
          </ac:spMkLst>
        </pc:spChg>
        <pc:spChg chg="mod">
          <ac:chgData name="Myers, Gregory C" userId="e58fee7f-d130-4f13-ae36-c2b03f2c9643" providerId="ADAL" clId="{7A204BA9-05B4-4171-B06A-0CEFF8D4F06F}" dt="2022-06-09T00:00:25.471" v="1381" actId="20577"/>
          <ac:spMkLst>
            <pc:docMk/>
            <pc:sldMk cId="2729966331" sldId="265"/>
            <ac:spMk id="3" creationId="{A54B0F4B-B5F7-1791-1936-544ABD60A279}"/>
          </ac:spMkLst>
        </pc:spChg>
      </pc:sldChg>
      <pc:sldChg chg="del">
        <pc:chgData name="Myers, Gregory C" userId="e58fee7f-d130-4f13-ae36-c2b03f2c9643" providerId="ADAL" clId="{7A204BA9-05B4-4171-B06A-0CEFF8D4F06F}" dt="2022-06-08T23:16:17.762" v="68" actId="47"/>
        <pc:sldMkLst>
          <pc:docMk/>
          <pc:sldMk cId="2503085992" sldId="266"/>
        </pc:sldMkLst>
      </pc:sldChg>
      <pc:sldChg chg="modSp new mod">
        <pc:chgData name="Myers, Gregory C" userId="e58fee7f-d130-4f13-ae36-c2b03f2c9643" providerId="ADAL" clId="{7A204BA9-05B4-4171-B06A-0CEFF8D4F06F}" dt="2022-06-09T00:11:56.350" v="1851" actId="20577"/>
        <pc:sldMkLst>
          <pc:docMk/>
          <pc:sldMk cId="3186180016" sldId="266"/>
        </pc:sldMkLst>
        <pc:spChg chg="mod">
          <ac:chgData name="Myers, Gregory C" userId="e58fee7f-d130-4f13-ae36-c2b03f2c9643" providerId="ADAL" clId="{7A204BA9-05B4-4171-B06A-0CEFF8D4F06F}" dt="2022-06-09T00:11:56.350" v="1851" actId="20577"/>
          <ac:spMkLst>
            <pc:docMk/>
            <pc:sldMk cId="3186180016" sldId="266"/>
            <ac:spMk id="2" creationId="{4444FE9A-0EA2-0099-6432-96691F7BD60F}"/>
          </ac:spMkLst>
        </pc:spChg>
        <pc:spChg chg="mod">
          <ac:chgData name="Myers, Gregory C" userId="e58fee7f-d130-4f13-ae36-c2b03f2c9643" providerId="ADAL" clId="{7A204BA9-05B4-4171-B06A-0CEFF8D4F06F}" dt="2022-06-09T00:11:13.166" v="1818" actId="20577"/>
          <ac:spMkLst>
            <pc:docMk/>
            <pc:sldMk cId="3186180016" sldId="266"/>
            <ac:spMk id="3" creationId="{57C3351E-B58A-79E0-D1E4-A5767053CA7E}"/>
          </ac:spMkLst>
        </pc:spChg>
      </pc:sldChg>
      <pc:sldChg chg="del">
        <pc:chgData name="Myers, Gregory C" userId="e58fee7f-d130-4f13-ae36-c2b03f2c9643" providerId="ADAL" clId="{7A204BA9-05B4-4171-B06A-0CEFF8D4F06F}" dt="2022-06-08T23:16:17.762" v="68" actId="47"/>
        <pc:sldMkLst>
          <pc:docMk/>
          <pc:sldMk cId="3094484073" sldId="267"/>
        </pc:sldMkLst>
      </pc:sldChg>
      <pc:sldChg chg="modSp new mod">
        <pc:chgData name="Myers, Gregory C" userId="e58fee7f-d130-4f13-ae36-c2b03f2c9643" providerId="ADAL" clId="{7A204BA9-05B4-4171-B06A-0CEFF8D4F06F}" dt="2022-06-09T00:14:21.727" v="2088" actId="20577"/>
        <pc:sldMkLst>
          <pc:docMk/>
          <pc:sldMk cId="3655765842" sldId="267"/>
        </pc:sldMkLst>
        <pc:spChg chg="mod">
          <ac:chgData name="Myers, Gregory C" userId="e58fee7f-d130-4f13-ae36-c2b03f2c9643" providerId="ADAL" clId="{7A204BA9-05B4-4171-B06A-0CEFF8D4F06F}" dt="2022-06-09T00:12:03.566" v="1862" actId="20577"/>
          <ac:spMkLst>
            <pc:docMk/>
            <pc:sldMk cId="3655765842" sldId="267"/>
            <ac:spMk id="2" creationId="{ABB4E7D9-08AF-06AC-C2D5-B9DD2C9C9C57}"/>
          </ac:spMkLst>
        </pc:spChg>
        <pc:spChg chg="mod">
          <ac:chgData name="Myers, Gregory C" userId="e58fee7f-d130-4f13-ae36-c2b03f2c9643" providerId="ADAL" clId="{7A204BA9-05B4-4171-B06A-0CEFF8D4F06F}" dt="2022-06-09T00:14:21.727" v="2088" actId="20577"/>
          <ac:spMkLst>
            <pc:docMk/>
            <pc:sldMk cId="3655765842" sldId="267"/>
            <ac:spMk id="3" creationId="{B551C907-C679-6096-6F63-5A3A29AFEE26}"/>
          </ac:spMkLst>
        </pc:spChg>
      </pc:sldChg>
      <pc:sldChg chg="del">
        <pc:chgData name="Myers, Gregory C" userId="e58fee7f-d130-4f13-ae36-c2b03f2c9643" providerId="ADAL" clId="{7A204BA9-05B4-4171-B06A-0CEFF8D4F06F}" dt="2022-06-08T23:16:17.762" v="68" actId="47"/>
        <pc:sldMkLst>
          <pc:docMk/>
          <pc:sldMk cId="4081200336" sldId="268"/>
        </pc:sldMkLst>
      </pc:sldChg>
      <pc:sldChg chg="del">
        <pc:chgData name="Myers, Gregory C" userId="e58fee7f-d130-4f13-ae36-c2b03f2c9643" providerId="ADAL" clId="{7A204BA9-05B4-4171-B06A-0CEFF8D4F06F}" dt="2022-06-08T23:16:17.762" v="68" actId="47"/>
        <pc:sldMkLst>
          <pc:docMk/>
          <pc:sldMk cId="4182943511" sldId="269"/>
        </pc:sldMkLst>
      </pc:sldChg>
      <pc:sldChg chg="del">
        <pc:chgData name="Myers, Gregory C" userId="e58fee7f-d130-4f13-ae36-c2b03f2c9643" providerId="ADAL" clId="{7A204BA9-05B4-4171-B06A-0CEFF8D4F06F}" dt="2022-06-08T23:16:17.762" v="68" actId="47"/>
        <pc:sldMkLst>
          <pc:docMk/>
          <pc:sldMk cId="195077763" sldId="270"/>
        </pc:sldMkLst>
      </pc:sldChg>
      <pc:sldChg chg="del">
        <pc:chgData name="Myers, Gregory C" userId="e58fee7f-d130-4f13-ae36-c2b03f2c9643" providerId="ADAL" clId="{7A204BA9-05B4-4171-B06A-0CEFF8D4F06F}" dt="2022-06-08T23:16:17.762" v="68" actId="47"/>
        <pc:sldMkLst>
          <pc:docMk/>
          <pc:sldMk cId="3115621585" sldId="271"/>
        </pc:sldMkLst>
      </pc:sldChg>
      <pc:sldChg chg="del">
        <pc:chgData name="Myers, Gregory C" userId="e58fee7f-d130-4f13-ae36-c2b03f2c9643" providerId="ADAL" clId="{7A204BA9-05B4-4171-B06A-0CEFF8D4F06F}" dt="2022-06-08T23:16:17.762" v="68" actId="47"/>
        <pc:sldMkLst>
          <pc:docMk/>
          <pc:sldMk cId="3842156716" sldId="272"/>
        </pc:sldMkLst>
      </pc:sldChg>
      <pc:sldMasterChg chg="modSp modSldLayout">
        <pc:chgData name="Myers, Gregory C" userId="e58fee7f-d130-4f13-ae36-c2b03f2c9643" providerId="ADAL" clId="{7A204BA9-05B4-4171-B06A-0CEFF8D4F06F}" dt="2022-06-08T23:17:22.143" v="80"/>
        <pc:sldMasterMkLst>
          <pc:docMk/>
          <pc:sldMasterMk cId="0" sldId="2147483648"/>
        </pc:sldMasterMkLst>
        <pc:spChg chg="mod">
          <ac:chgData name="Myers, Gregory C" userId="e58fee7f-d130-4f13-ae36-c2b03f2c9643" providerId="ADAL" clId="{7A204BA9-05B4-4171-B06A-0CEFF8D4F06F}" dt="2022-06-08T23:17:22.143" v="80"/>
          <ac:spMkLst>
            <pc:docMk/>
            <pc:sldMasterMk cId="0" sldId="2147483648"/>
            <ac:spMk id="2" creationId="{00000000-0000-0000-0000-000000000000}"/>
          </ac:spMkLst>
        </pc:spChg>
        <pc:spChg chg="mod">
          <ac:chgData name="Myers, Gregory C" userId="e58fee7f-d130-4f13-ae36-c2b03f2c9643" providerId="ADAL" clId="{7A204BA9-05B4-4171-B06A-0CEFF8D4F06F}" dt="2022-06-08T23:17:22.143" v="80"/>
          <ac:spMkLst>
            <pc:docMk/>
            <pc:sldMasterMk cId="0" sldId="2147483648"/>
            <ac:spMk id="3" creationId="{00000000-0000-0000-0000-000000000000}"/>
          </ac:spMkLst>
        </pc:spChg>
        <pc:spChg chg="mod">
          <ac:chgData name="Myers, Gregory C" userId="e58fee7f-d130-4f13-ae36-c2b03f2c9643" providerId="ADAL" clId="{7A204BA9-05B4-4171-B06A-0CEFF8D4F06F}" dt="2022-06-08T23:17:22.143" v="80"/>
          <ac:spMkLst>
            <pc:docMk/>
            <pc:sldMasterMk cId="0" sldId="2147483648"/>
            <ac:spMk id="4" creationId="{00000000-0000-0000-0000-000000000000}"/>
          </ac:spMkLst>
        </pc:spChg>
        <pc:spChg chg="mod">
          <ac:chgData name="Myers, Gregory C" userId="e58fee7f-d130-4f13-ae36-c2b03f2c9643" providerId="ADAL" clId="{7A204BA9-05B4-4171-B06A-0CEFF8D4F06F}" dt="2022-06-08T23:17:22.143" v="80"/>
          <ac:spMkLst>
            <pc:docMk/>
            <pc:sldMasterMk cId="0" sldId="2147483648"/>
            <ac:spMk id="5" creationId="{00000000-0000-0000-0000-000000000000}"/>
          </ac:spMkLst>
        </pc:spChg>
        <pc:spChg chg="mod">
          <ac:chgData name="Myers, Gregory C" userId="e58fee7f-d130-4f13-ae36-c2b03f2c9643" providerId="ADAL" clId="{7A204BA9-05B4-4171-B06A-0CEFF8D4F06F}" dt="2022-06-08T23:17:22.143" v="80"/>
          <ac:spMkLst>
            <pc:docMk/>
            <pc:sldMasterMk cId="0" sldId="2147483648"/>
            <ac:spMk id="6" creationId="{00000000-0000-0000-0000-000000000000}"/>
          </ac:spMkLst>
        </pc:spChg>
        <pc:spChg chg="mod">
          <ac:chgData name="Myers, Gregory C" userId="e58fee7f-d130-4f13-ae36-c2b03f2c9643" providerId="ADAL" clId="{7A204BA9-05B4-4171-B06A-0CEFF8D4F06F}" dt="2022-06-08T23:17:22.143" v="80"/>
          <ac:spMkLst>
            <pc:docMk/>
            <pc:sldMasterMk cId="0" sldId="2147483648"/>
            <ac:spMk id="22" creationId="{00000000-0000-0000-0000-000000000000}"/>
          </ac:spMkLst>
        </pc:spChg>
        <pc:spChg chg="mod">
          <ac:chgData name="Myers, Gregory C" userId="e58fee7f-d130-4f13-ae36-c2b03f2c9643" providerId="ADAL" clId="{7A204BA9-05B4-4171-B06A-0CEFF8D4F06F}" dt="2022-06-08T23:17:22.143" v="80"/>
          <ac:spMkLst>
            <pc:docMk/>
            <pc:sldMasterMk cId="0" sldId="2147483648"/>
            <ac:spMk id="23" creationId="{00000000-0000-0000-0000-000000000000}"/>
          </ac:spMkLst>
        </pc:spChg>
        <pc:spChg chg="mod">
          <ac:chgData name="Myers, Gregory C" userId="e58fee7f-d130-4f13-ae36-c2b03f2c9643" providerId="ADAL" clId="{7A204BA9-05B4-4171-B06A-0CEFF8D4F06F}" dt="2022-06-08T23:17:22.143" v="80"/>
          <ac:spMkLst>
            <pc:docMk/>
            <pc:sldMasterMk cId="0" sldId="2147483648"/>
            <ac:spMk id="24" creationId="{00000000-0000-0000-0000-000000000000}"/>
          </ac:spMkLst>
        </pc:spChg>
        <pc:spChg chg="mod">
          <ac:chgData name="Myers, Gregory C" userId="e58fee7f-d130-4f13-ae36-c2b03f2c9643" providerId="ADAL" clId="{7A204BA9-05B4-4171-B06A-0CEFF8D4F06F}" dt="2022-06-08T23:17:22.143" v="80"/>
          <ac:spMkLst>
            <pc:docMk/>
            <pc:sldMasterMk cId="0" sldId="2147483648"/>
            <ac:spMk id="25" creationId="{00000000-0000-0000-0000-000000000000}"/>
          </ac:spMkLst>
        </pc:spChg>
        <pc:spChg chg="mod">
          <ac:chgData name="Myers, Gregory C" userId="e58fee7f-d130-4f13-ae36-c2b03f2c9643" providerId="ADAL" clId="{7A204BA9-05B4-4171-B06A-0CEFF8D4F06F}" dt="2022-06-08T23:17:22.143" v="80"/>
          <ac:spMkLst>
            <pc:docMk/>
            <pc:sldMasterMk cId="0" sldId="2147483648"/>
            <ac:spMk id="26" creationId="{00000000-0000-0000-0000-000000000000}"/>
          </ac:spMkLst>
        </pc:spChg>
        <pc:spChg chg="mod">
          <ac:chgData name="Myers, Gregory C" userId="e58fee7f-d130-4f13-ae36-c2b03f2c9643" providerId="ADAL" clId="{7A204BA9-05B4-4171-B06A-0CEFF8D4F06F}" dt="2022-06-08T23:17:22.143" v="80"/>
          <ac:spMkLst>
            <pc:docMk/>
            <pc:sldMasterMk cId="0" sldId="2147483648"/>
            <ac:spMk id="27" creationId="{00000000-0000-0000-0000-000000000000}"/>
          </ac:spMkLst>
        </pc:spChg>
        <pc:spChg chg="mod">
          <ac:chgData name="Myers, Gregory C" userId="e58fee7f-d130-4f13-ae36-c2b03f2c9643" providerId="ADAL" clId="{7A204BA9-05B4-4171-B06A-0CEFF8D4F06F}" dt="2022-06-08T23:17:22.143" v="80"/>
          <ac:spMkLst>
            <pc:docMk/>
            <pc:sldMasterMk cId="0" sldId="2147483648"/>
            <ac:spMk id="28" creationId="{00000000-0000-0000-0000-000000000000}"/>
          </ac:spMkLst>
        </pc:spChg>
        <pc:spChg chg="mod">
          <ac:chgData name="Myers, Gregory C" userId="e58fee7f-d130-4f13-ae36-c2b03f2c9643" providerId="ADAL" clId="{7A204BA9-05B4-4171-B06A-0CEFF8D4F06F}" dt="2022-06-08T23:17:22.143" v="80"/>
          <ac:spMkLst>
            <pc:docMk/>
            <pc:sldMasterMk cId="0" sldId="2147483648"/>
            <ac:spMk id="29" creationId="{00000000-0000-0000-0000-000000000000}"/>
          </ac:spMkLst>
        </pc:spChg>
        <pc:grpChg chg="mod">
          <ac:chgData name="Myers, Gregory C" userId="e58fee7f-d130-4f13-ae36-c2b03f2c9643" providerId="ADAL" clId="{7A204BA9-05B4-4171-B06A-0CEFF8D4F06F}" dt="2022-06-08T23:17:22.143" v="80"/>
          <ac:grpSpMkLst>
            <pc:docMk/>
            <pc:sldMasterMk cId="0" sldId="2147483648"/>
            <ac:grpSpMk id="7" creationId="{00000000-0000-0000-0000-000000000000}"/>
          </ac:grpSpMkLst>
        </pc:grpChg>
        <pc:cxnChg chg="mod">
          <ac:chgData name="Myers, Gregory C" userId="e58fee7f-d130-4f13-ae36-c2b03f2c9643" providerId="ADAL" clId="{7A204BA9-05B4-4171-B06A-0CEFF8D4F06F}" dt="2022-06-08T23:17:22.143" v="80"/>
          <ac:cxnSpMkLst>
            <pc:docMk/>
            <pc:sldMasterMk cId="0" sldId="2147483648"/>
            <ac:cxnSpMk id="20" creationId="{00000000-0000-0000-0000-000000000000}"/>
          </ac:cxnSpMkLst>
        </pc:cxnChg>
        <pc:cxnChg chg="mod">
          <ac:chgData name="Myers, Gregory C" userId="e58fee7f-d130-4f13-ae36-c2b03f2c9643" providerId="ADAL" clId="{7A204BA9-05B4-4171-B06A-0CEFF8D4F06F}" dt="2022-06-08T23:17:22.143" v="80"/>
          <ac:cxnSpMkLst>
            <pc:docMk/>
            <pc:sldMasterMk cId="0" sldId="2147483648"/>
            <ac:cxnSpMk id="21" creationId="{00000000-0000-0000-0000-000000000000}"/>
          </ac:cxnSpMkLst>
        </pc:cxnChg>
        <pc:sldLayoutChg chg="modSp">
          <pc:chgData name="Myers, Gregory C" userId="e58fee7f-d130-4f13-ae36-c2b03f2c9643" providerId="ADAL" clId="{7A204BA9-05B4-4171-B06A-0CEFF8D4F06F}" dt="2022-06-08T23:17:22.143" v="80"/>
          <pc:sldLayoutMkLst>
            <pc:docMk/>
            <pc:sldMasterMk cId="0" sldId="2147483648"/>
            <pc:sldLayoutMk cId="0" sldId="2147483649"/>
          </pc:sldLayoutMkLst>
          <pc:spChg chg="mod">
            <ac:chgData name="Myers, Gregory C" userId="e58fee7f-d130-4f13-ae36-c2b03f2c9643" providerId="ADAL" clId="{7A204BA9-05B4-4171-B06A-0CEFF8D4F06F}" dt="2022-06-08T23:17:22.143" v="80"/>
            <ac:spMkLst>
              <pc:docMk/>
              <pc:sldMasterMk cId="0" sldId="2147483648"/>
              <pc:sldLayoutMk cId="0" sldId="2147483649"/>
              <ac:spMk id="2" creationId="{00000000-0000-0000-0000-000000000000}"/>
            </ac:spMkLst>
          </pc:spChg>
          <pc:spChg chg="mod">
            <ac:chgData name="Myers, Gregory C" userId="e58fee7f-d130-4f13-ae36-c2b03f2c9643" providerId="ADAL" clId="{7A204BA9-05B4-4171-B06A-0CEFF8D4F06F}" dt="2022-06-08T23:17:22.143" v="80"/>
            <ac:spMkLst>
              <pc:docMk/>
              <pc:sldMasterMk cId="0" sldId="2147483648"/>
              <pc:sldLayoutMk cId="0" sldId="2147483649"/>
              <ac:spMk id="3" creationId="{00000000-0000-0000-0000-000000000000}"/>
            </ac:spMkLst>
          </pc:spChg>
          <pc:spChg chg="mod">
            <ac:chgData name="Myers, Gregory C" userId="e58fee7f-d130-4f13-ae36-c2b03f2c9643" providerId="ADAL" clId="{7A204BA9-05B4-4171-B06A-0CEFF8D4F06F}" dt="2022-06-08T23:17:22.143" v="80"/>
            <ac:spMkLst>
              <pc:docMk/>
              <pc:sldMasterMk cId="0" sldId="2147483648"/>
              <pc:sldLayoutMk cId="0" sldId="2147483649"/>
              <ac:spMk id="19" creationId="{00000000-0000-0000-0000-000000000000}"/>
            </ac:spMkLst>
          </pc:spChg>
          <pc:spChg chg="mod">
            <ac:chgData name="Myers, Gregory C" userId="e58fee7f-d130-4f13-ae36-c2b03f2c9643" providerId="ADAL" clId="{7A204BA9-05B4-4171-B06A-0CEFF8D4F06F}" dt="2022-06-08T23:17:22.143" v="80"/>
            <ac:spMkLst>
              <pc:docMk/>
              <pc:sldMasterMk cId="0" sldId="2147483648"/>
              <pc:sldLayoutMk cId="0" sldId="2147483649"/>
              <ac:spMk id="24" creationId="{00000000-0000-0000-0000-000000000000}"/>
            </ac:spMkLst>
          </pc:spChg>
          <pc:spChg chg="mod">
            <ac:chgData name="Myers, Gregory C" userId="e58fee7f-d130-4f13-ae36-c2b03f2c9643" providerId="ADAL" clId="{7A204BA9-05B4-4171-B06A-0CEFF8D4F06F}" dt="2022-06-08T23:17:22.143" v="80"/>
            <ac:spMkLst>
              <pc:docMk/>
              <pc:sldMasterMk cId="0" sldId="2147483648"/>
              <pc:sldLayoutMk cId="0" sldId="2147483649"/>
              <ac:spMk id="26" creationId="{00000000-0000-0000-0000-000000000000}"/>
            </ac:spMkLst>
          </pc:spChg>
          <pc:spChg chg="mod">
            <ac:chgData name="Myers, Gregory C" userId="e58fee7f-d130-4f13-ae36-c2b03f2c9643" providerId="ADAL" clId="{7A204BA9-05B4-4171-B06A-0CEFF8D4F06F}" dt="2022-06-08T23:17:22.143" v="80"/>
            <ac:spMkLst>
              <pc:docMk/>
              <pc:sldMasterMk cId="0" sldId="2147483648"/>
              <pc:sldLayoutMk cId="0" sldId="2147483649"/>
              <ac:spMk id="27" creationId="{00000000-0000-0000-0000-000000000000}"/>
            </ac:spMkLst>
          </pc:spChg>
          <pc:spChg chg="mod">
            <ac:chgData name="Myers, Gregory C" userId="e58fee7f-d130-4f13-ae36-c2b03f2c9643" providerId="ADAL" clId="{7A204BA9-05B4-4171-B06A-0CEFF8D4F06F}" dt="2022-06-08T23:17:22.143" v="80"/>
            <ac:spMkLst>
              <pc:docMk/>
              <pc:sldMasterMk cId="0" sldId="2147483648"/>
              <pc:sldLayoutMk cId="0" sldId="2147483649"/>
              <ac:spMk id="28" creationId="{00000000-0000-0000-0000-000000000000}"/>
            </ac:spMkLst>
          </pc:spChg>
          <pc:spChg chg="mod">
            <ac:chgData name="Myers, Gregory C" userId="e58fee7f-d130-4f13-ae36-c2b03f2c9643" providerId="ADAL" clId="{7A204BA9-05B4-4171-B06A-0CEFF8D4F06F}" dt="2022-06-08T23:17:22.143" v="80"/>
            <ac:spMkLst>
              <pc:docMk/>
              <pc:sldMasterMk cId="0" sldId="2147483648"/>
              <pc:sldLayoutMk cId="0" sldId="2147483649"/>
              <ac:spMk id="29" creationId="{00000000-0000-0000-0000-000000000000}"/>
            </ac:spMkLst>
          </pc:spChg>
          <pc:spChg chg="mod">
            <ac:chgData name="Myers, Gregory C" userId="e58fee7f-d130-4f13-ae36-c2b03f2c9643" providerId="ADAL" clId="{7A204BA9-05B4-4171-B06A-0CEFF8D4F06F}" dt="2022-06-08T23:17:22.143" v="80"/>
            <ac:spMkLst>
              <pc:docMk/>
              <pc:sldMasterMk cId="0" sldId="2147483648"/>
              <pc:sldLayoutMk cId="0" sldId="2147483649"/>
              <ac:spMk id="30" creationId="{00000000-0000-0000-0000-000000000000}"/>
            </ac:spMkLst>
          </pc:spChg>
          <pc:spChg chg="mod">
            <ac:chgData name="Myers, Gregory C" userId="e58fee7f-d130-4f13-ae36-c2b03f2c9643" providerId="ADAL" clId="{7A204BA9-05B4-4171-B06A-0CEFF8D4F06F}" dt="2022-06-08T23:17:22.143" v="80"/>
            <ac:spMkLst>
              <pc:docMk/>
              <pc:sldMasterMk cId="0" sldId="2147483648"/>
              <pc:sldLayoutMk cId="0" sldId="2147483649"/>
              <ac:spMk id="31" creationId="{00000000-0000-0000-0000-000000000000}"/>
            </ac:spMkLst>
          </pc:spChg>
          <pc:grpChg chg="mod">
            <ac:chgData name="Myers, Gregory C" userId="e58fee7f-d130-4f13-ae36-c2b03f2c9643" providerId="ADAL" clId="{7A204BA9-05B4-4171-B06A-0CEFF8D4F06F}" dt="2022-06-08T23:17:22.143" v="80"/>
            <ac:grpSpMkLst>
              <pc:docMk/>
              <pc:sldMasterMk cId="0" sldId="2147483648"/>
              <pc:sldLayoutMk cId="0" sldId="2147483649"/>
              <ac:grpSpMk id="7" creationId="{00000000-0000-0000-0000-000000000000}"/>
            </ac:grpSpMkLst>
          </pc:grpChg>
          <pc:cxnChg chg="mod">
            <ac:chgData name="Myers, Gregory C" userId="e58fee7f-d130-4f13-ae36-c2b03f2c9643" providerId="ADAL" clId="{7A204BA9-05B4-4171-B06A-0CEFF8D4F06F}" dt="2022-06-08T23:17:22.143" v="80"/>
            <ac:cxnSpMkLst>
              <pc:docMk/>
              <pc:sldMasterMk cId="0" sldId="2147483648"/>
              <pc:sldLayoutMk cId="0" sldId="2147483649"/>
              <ac:cxnSpMk id="21" creationId="{00000000-0000-0000-0000-000000000000}"/>
            </ac:cxnSpMkLst>
          </pc:cxnChg>
          <pc:cxnChg chg="mod">
            <ac:chgData name="Myers, Gregory C" userId="e58fee7f-d130-4f13-ae36-c2b03f2c9643" providerId="ADAL" clId="{7A204BA9-05B4-4171-B06A-0CEFF8D4F06F}" dt="2022-06-08T23:17:22.143" v="80"/>
            <ac:cxnSpMkLst>
              <pc:docMk/>
              <pc:sldMasterMk cId="0" sldId="2147483648"/>
              <pc:sldLayoutMk cId="0" sldId="2147483649"/>
              <ac:cxnSpMk id="32" creationId="{00000000-0000-0000-0000-000000000000}"/>
            </ac:cxnSpMkLst>
          </pc:cxnChg>
        </pc:sldLayoutChg>
        <pc:sldLayoutChg chg="modSp">
          <pc:chgData name="Myers, Gregory C" userId="e58fee7f-d130-4f13-ae36-c2b03f2c9643" providerId="ADAL" clId="{7A204BA9-05B4-4171-B06A-0CEFF8D4F06F}" dt="2022-06-08T23:17:22.143" v="80"/>
          <pc:sldLayoutMkLst>
            <pc:docMk/>
            <pc:sldMasterMk cId="0" sldId="2147483648"/>
            <pc:sldLayoutMk cId="0" sldId="2147483651"/>
          </pc:sldLayoutMkLst>
          <pc:spChg chg="mod">
            <ac:chgData name="Myers, Gregory C" userId="e58fee7f-d130-4f13-ae36-c2b03f2c9643" providerId="ADAL" clId="{7A204BA9-05B4-4171-B06A-0CEFF8D4F06F}" dt="2022-06-08T23:17:22.143" v="80"/>
            <ac:spMkLst>
              <pc:docMk/>
              <pc:sldMasterMk cId="0" sldId="2147483648"/>
              <pc:sldLayoutMk cId="0" sldId="2147483651"/>
              <ac:spMk id="2" creationId="{00000000-0000-0000-0000-000000000000}"/>
            </ac:spMkLst>
          </pc:spChg>
          <pc:spChg chg="mod">
            <ac:chgData name="Myers, Gregory C" userId="e58fee7f-d130-4f13-ae36-c2b03f2c9643" providerId="ADAL" clId="{7A204BA9-05B4-4171-B06A-0CEFF8D4F06F}" dt="2022-06-08T23:17:22.143" v="80"/>
            <ac:spMkLst>
              <pc:docMk/>
              <pc:sldMasterMk cId="0" sldId="2147483648"/>
              <pc:sldLayoutMk cId="0" sldId="2147483651"/>
              <ac:spMk id="3" creationId="{00000000-0000-0000-0000-000000000000}"/>
            </ac:spMkLst>
          </pc:spChg>
        </pc:sldLayoutChg>
        <pc:sldLayoutChg chg="modSp">
          <pc:chgData name="Myers, Gregory C" userId="e58fee7f-d130-4f13-ae36-c2b03f2c9643" providerId="ADAL" clId="{7A204BA9-05B4-4171-B06A-0CEFF8D4F06F}" dt="2022-06-08T23:17:22.143" v="80"/>
          <pc:sldLayoutMkLst>
            <pc:docMk/>
            <pc:sldMasterMk cId="0" sldId="2147483648"/>
            <pc:sldLayoutMk cId="0" sldId="2147483653"/>
          </pc:sldLayoutMkLst>
          <pc:spChg chg="mod">
            <ac:chgData name="Myers, Gregory C" userId="e58fee7f-d130-4f13-ae36-c2b03f2c9643" providerId="ADAL" clId="{7A204BA9-05B4-4171-B06A-0CEFF8D4F06F}" dt="2022-06-08T23:17:22.143" v="80"/>
            <ac:spMkLst>
              <pc:docMk/>
              <pc:sldMasterMk cId="0" sldId="2147483648"/>
              <pc:sldLayoutMk cId="0" sldId="2147483653"/>
              <ac:spMk id="3" creationId="{00000000-0000-0000-0000-000000000000}"/>
            </ac:spMkLst>
          </pc:spChg>
          <pc:spChg chg="mod">
            <ac:chgData name="Myers, Gregory C" userId="e58fee7f-d130-4f13-ae36-c2b03f2c9643" providerId="ADAL" clId="{7A204BA9-05B4-4171-B06A-0CEFF8D4F06F}" dt="2022-06-08T23:17:22.143" v="80"/>
            <ac:spMkLst>
              <pc:docMk/>
              <pc:sldMasterMk cId="0" sldId="2147483648"/>
              <pc:sldLayoutMk cId="0" sldId="2147483653"/>
              <ac:spMk id="4" creationId="{00000000-0000-0000-0000-000000000000}"/>
            </ac:spMkLst>
          </pc:spChg>
          <pc:spChg chg="mod">
            <ac:chgData name="Myers, Gregory C" userId="e58fee7f-d130-4f13-ae36-c2b03f2c9643" providerId="ADAL" clId="{7A204BA9-05B4-4171-B06A-0CEFF8D4F06F}" dt="2022-06-08T23:17:22.143" v="80"/>
            <ac:spMkLst>
              <pc:docMk/>
              <pc:sldMasterMk cId="0" sldId="2147483648"/>
              <pc:sldLayoutMk cId="0" sldId="2147483653"/>
              <ac:spMk id="5" creationId="{00000000-0000-0000-0000-000000000000}"/>
            </ac:spMkLst>
          </pc:spChg>
          <pc:spChg chg="mod">
            <ac:chgData name="Myers, Gregory C" userId="e58fee7f-d130-4f13-ae36-c2b03f2c9643" providerId="ADAL" clId="{7A204BA9-05B4-4171-B06A-0CEFF8D4F06F}" dt="2022-06-08T23:17:22.143" v="80"/>
            <ac:spMkLst>
              <pc:docMk/>
              <pc:sldMasterMk cId="0" sldId="2147483648"/>
              <pc:sldLayoutMk cId="0" sldId="2147483653"/>
              <ac:spMk id="6" creationId="{00000000-0000-0000-0000-000000000000}"/>
            </ac:spMkLst>
          </pc:spChg>
        </pc:sldLayoutChg>
        <pc:sldLayoutChg chg="modSp">
          <pc:chgData name="Myers, Gregory C" userId="e58fee7f-d130-4f13-ae36-c2b03f2c9643" providerId="ADAL" clId="{7A204BA9-05B4-4171-B06A-0CEFF8D4F06F}" dt="2022-06-08T23:17:22.143" v="80"/>
          <pc:sldLayoutMkLst>
            <pc:docMk/>
            <pc:sldMasterMk cId="0" sldId="2147483648"/>
            <pc:sldLayoutMk cId="0" sldId="2147483654"/>
          </pc:sldLayoutMkLst>
          <pc:spChg chg="mod">
            <ac:chgData name="Myers, Gregory C" userId="e58fee7f-d130-4f13-ae36-c2b03f2c9643" providerId="ADAL" clId="{7A204BA9-05B4-4171-B06A-0CEFF8D4F06F}" dt="2022-06-08T23:17:22.143" v="80"/>
            <ac:spMkLst>
              <pc:docMk/>
              <pc:sldMasterMk cId="0" sldId="2147483648"/>
              <pc:sldLayoutMk cId="0" sldId="2147483654"/>
              <ac:spMk id="2" creationId="{00000000-0000-0000-0000-000000000000}"/>
            </ac:spMkLst>
          </pc:spChg>
        </pc:sldLayoutChg>
        <pc:sldLayoutChg chg="modSp">
          <pc:chgData name="Myers, Gregory C" userId="e58fee7f-d130-4f13-ae36-c2b03f2c9643" providerId="ADAL" clId="{7A204BA9-05B4-4171-B06A-0CEFF8D4F06F}" dt="2022-06-08T23:17:22.143" v="80"/>
          <pc:sldLayoutMkLst>
            <pc:docMk/>
            <pc:sldMasterMk cId="0" sldId="2147483648"/>
            <pc:sldLayoutMk cId="0" sldId="2147483657"/>
          </pc:sldLayoutMkLst>
          <pc:spChg chg="mod">
            <ac:chgData name="Myers, Gregory C" userId="e58fee7f-d130-4f13-ae36-c2b03f2c9643" providerId="ADAL" clId="{7A204BA9-05B4-4171-B06A-0CEFF8D4F06F}" dt="2022-06-08T23:17:22.143" v="80"/>
            <ac:spMkLst>
              <pc:docMk/>
              <pc:sldMasterMk cId="0" sldId="2147483648"/>
              <pc:sldLayoutMk cId="0" sldId="2147483657"/>
              <ac:spMk id="2" creationId="{00000000-0000-0000-0000-000000000000}"/>
            </ac:spMkLst>
          </pc:spChg>
          <pc:spChg chg="mod">
            <ac:chgData name="Myers, Gregory C" userId="e58fee7f-d130-4f13-ae36-c2b03f2c9643" providerId="ADAL" clId="{7A204BA9-05B4-4171-B06A-0CEFF8D4F06F}" dt="2022-06-08T23:17:22.143" v="80"/>
            <ac:spMkLst>
              <pc:docMk/>
              <pc:sldMasterMk cId="0" sldId="2147483648"/>
              <pc:sldLayoutMk cId="0" sldId="2147483657"/>
              <ac:spMk id="3" creationId="{00000000-0000-0000-0000-000000000000}"/>
            </ac:spMkLst>
          </pc:spChg>
          <pc:spChg chg="mod">
            <ac:chgData name="Myers, Gregory C" userId="e58fee7f-d130-4f13-ae36-c2b03f2c9643" providerId="ADAL" clId="{7A204BA9-05B4-4171-B06A-0CEFF8D4F06F}" dt="2022-06-08T23:17:22.143" v="80"/>
            <ac:spMkLst>
              <pc:docMk/>
              <pc:sldMasterMk cId="0" sldId="2147483648"/>
              <pc:sldLayoutMk cId="0" sldId="2147483657"/>
              <ac:spMk id="4" creationId="{00000000-0000-0000-0000-000000000000}"/>
            </ac:spMkLst>
          </pc:spChg>
        </pc:sldLayoutChg>
        <pc:sldLayoutChg chg="modSp">
          <pc:chgData name="Myers, Gregory C" userId="e58fee7f-d130-4f13-ae36-c2b03f2c9643" providerId="ADAL" clId="{7A204BA9-05B4-4171-B06A-0CEFF8D4F06F}" dt="2022-06-08T23:17:22.143" v="80"/>
          <pc:sldLayoutMkLst>
            <pc:docMk/>
            <pc:sldMasterMk cId="0" sldId="2147483648"/>
            <pc:sldLayoutMk cId="0" sldId="2147483659"/>
          </pc:sldLayoutMkLst>
          <pc:spChg chg="mod">
            <ac:chgData name="Myers, Gregory C" userId="e58fee7f-d130-4f13-ae36-c2b03f2c9643" providerId="ADAL" clId="{7A204BA9-05B4-4171-B06A-0CEFF8D4F06F}" dt="2022-06-08T23:17:22.143" v="80"/>
            <ac:spMkLst>
              <pc:docMk/>
              <pc:sldMasterMk cId="0" sldId="2147483648"/>
              <pc:sldLayoutMk cId="0" sldId="2147483659"/>
              <ac:spMk id="2" creationId="{00000000-0000-0000-0000-000000000000}"/>
            </ac:spMkLst>
          </pc:spChg>
          <pc:spChg chg="mod">
            <ac:chgData name="Myers, Gregory C" userId="e58fee7f-d130-4f13-ae36-c2b03f2c9643" providerId="ADAL" clId="{7A204BA9-05B4-4171-B06A-0CEFF8D4F06F}" dt="2022-06-08T23:17:22.143" v="80"/>
            <ac:spMkLst>
              <pc:docMk/>
              <pc:sldMasterMk cId="0" sldId="2147483648"/>
              <pc:sldLayoutMk cId="0" sldId="2147483659"/>
              <ac:spMk id="3" creationId="{00000000-0000-0000-0000-000000000000}"/>
            </ac:spMkLst>
          </pc:spChg>
        </pc:sldLayoutChg>
        <pc:sldLayoutChg chg="modSp">
          <pc:chgData name="Myers, Gregory C" userId="e58fee7f-d130-4f13-ae36-c2b03f2c9643" providerId="ADAL" clId="{7A204BA9-05B4-4171-B06A-0CEFF8D4F06F}" dt="2022-06-08T23:17:22.143" v="80"/>
          <pc:sldLayoutMkLst>
            <pc:docMk/>
            <pc:sldMasterMk cId="0" sldId="2147483648"/>
            <pc:sldLayoutMk cId="0" sldId="2147483660"/>
          </pc:sldLayoutMkLst>
          <pc:spChg chg="mod">
            <ac:chgData name="Myers, Gregory C" userId="e58fee7f-d130-4f13-ae36-c2b03f2c9643" providerId="ADAL" clId="{7A204BA9-05B4-4171-B06A-0CEFF8D4F06F}" dt="2022-06-08T23:17:22.143" v="80"/>
            <ac:spMkLst>
              <pc:docMk/>
              <pc:sldMasterMk cId="0" sldId="2147483648"/>
              <pc:sldLayoutMk cId="0" sldId="2147483660"/>
              <ac:spMk id="2" creationId="{00000000-0000-0000-0000-000000000000}"/>
            </ac:spMkLst>
          </pc:spChg>
          <pc:spChg chg="mod">
            <ac:chgData name="Myers, Gregory C" userId="e58fee7f-d130-4f13-ae36-c2b03f2c9643" providerId="ADAL" clId="{7A204BA9-05B4-4171-B06A-0CEFF8D4F06F}" dt="2022-06-08T23:17:22.143" v="80"/>
            <ac:spMkLst>
              <pc:docMk/>
              <pc:sldMasterMk cId="0" sldId="2147483648"/>
              <pc:sldLayoutMk cId="0" sldId="2147483660"/>
              <ac:spMk id="3" creationId="{00000000-0000-0000-0000-000000000000}"/>
            </ac:spMkLst>
          </pc:spChg>
        </pc:sldLayoutChg>
        <pc:sldLayoutChg chg="modSp">
          <pc:chgData name="Myers, Gregory C" userId="e58fee7f-d130-4f13-ae36-c2b03f2c9643" providerId="ADAL" clId="{7A204BA9-05B4-4171-B06A-0CEFF8D4F06F}" dt="2022-06-08T23:17:22.143" v="80"/>
          <pc:sldLayoutMkLst>
            <pc:docMk/>
            <pc:sldMasterMk cId="0" sldId="2147483648"/>
            <pc:sldLayoutMk cId="0" sldId="2147483661"/>
          </pc:sldLayoutMkLst>
          <pc:spChg chg="mod">
            <ac:chgData name="Myers, Gregory C" userId="e58fee7f-d130-4f13-ae36-c2b03f2c9643" providerId="ADAL" clId="{7A204BA9-05B4-4171-B06A-0CEFF8D4F06F}" dt="2022-06-08T23:17:22.143" v="80"/>
            <ac:spMkLst>
              <pc:docMk/>
              <pc:sldMasterMk cId="0" sldId="2147483648"/>
              <pc:sldLayoutMk cId="0" sldId="2147483661"/>
              <ac:spMk id="2" creationId="{00000000-0000-0000-0000-000000000000}"/>
            </ac:spMkLst>
          </pc:spChg>
          <pc:spChg chg="mod">
            <ac:chgData name="Myers, Gregory C" userId="e58fee7f-d130-4f13-ae36-c2b03f2c9643" providerId="ADAL" clId="{7A204BA9-05B4-4171-B06A-0CEFF8D4F06F}" dt="2022-06-08T23:17:22.143" v="80"/>
            <ac:spMkLst>
              <pc:docMk/>
              <pc:sldMasterMk cId="0" sldId="2147483648"/>
              <pc:sldLayoutMk cId="0" sldId="2147483661"/>
              <ac:spMk id="3" creationId="{00000000-0000-0000-0000-000000000000}"/>
            </ac:spMkLst>
          </pc:spChg>
          <pc:spChg chg="mod">
            <ac:chgData name="Myers, Gregory C" userId="e58fee7f-d130-4f13-ae36-c2b03f2c9643" providerId="ADAL" clId="{7A204BA9-05B4-4171-B06A-0CEFF8D4F06F}" dt="2022-06-08T23:17:22.143" v="80"/>
            <ac:spMkLst>
              <pc:docMk/>
              <pc:sldMasterMk cId="0" sldId="2147483648"/>
              <pc:sldLayoutMk cId="0" sldId="2147483661"/>
              <ac:spMk id="20" creationId="{00000000-0000-0000-0000-000000000000}"/>
            </ac:spMkLst>
          </pc:spChg>
          <pc:spChg chg="mod">
            <ac:chgData name="Myers, Gregory C" userId="e58fee7f-d130-4f13-ae36-c2b03f2c9643" providerId="ADAL" clId="{7A204BA9-05B4-4171-B06A-0CEFF8D4F06F}" dt="2022-06-08T23:17:22.143" v="80"/>
            <ac:spMkLst>
              <pc:docMk/>
              <pc:sldMasterMk cId="0" sldId="2147483648"/>
              <pc:sldLayoutMk cId="0" sldId="2147483661"/>
              <ac:spMk id="22" creationId="{00000000-0000-0000-0000-000000000000}"/>
            </ac:spMkLst>
          </pc:spChg>
          <pc:spChg chg="mod">
            <ac:chgData name="Myers, Gregory C" userId="e58fee7f-d130-4f13-ae36-c2b03f2c9643" providerId="ADAL" clId="{7A204BA9-05B4-4171-B06A-0CEFF8D4F06F}" dt="2022-06-08T23:17:22.143" v="80"/>
            <ac:spMkLst>
              <pc:docMk/>
              <pc:sldMasterMk cId="0" sldId="2147483648"/>
              <pc:sldLayoutMk cId="0" sldId="2147483661"/>
              <ac:spMk id="23" creationId="{00000000-0000-0000-0000-000000000000}"/>
            </ac:spMkLst>
          </pc:spChg>
        </pc:sldLayoutChg>
        <pc:sldLayoutChg chg="modSp">
          <pc:chgData name="Myers, Gregory C" userId="e58fee7f-d130-4f13-ae36-c2b03f2c9643" providerId="ADAL" clId="{7A204BA9-05B4-4171-B06A-0CEFF8D4F06F}" dt="2022-06-08T23:17:22.143" v="80"/>
          <pc:sldLayoutMkLst>
            <pc:docMk/>
            <pc:sldMasterMk cId="0" sldId="2147483648"/>
            <pc:sldLayoutMk cId="0" sldId="2147483662"/>
          </pc:sldLayoutMkLst>
          <pc:spChg chg="mod">
            <ac:chgData name="Myers, Gregory C" userId="e58fee7f-d130-4f13-ae36-c2b03f2c9643" providerId="ADAL" clId="{7A204BA9-05B4-4171-B06A-0CEFF8D4F06F}" dt="2022-06-08T23:17:22.143" v="80"/>
            <ac:spMkLst>
              <pc:docMk/>
              <pc:sldMasterMk cId="0" sldId="2147483648"/>
              <pc:sldLayoutMk cId="0" sldId="2147483662"/>
              <ac:spMk id="2" creationId="{00000000-0000-0000-0000-000000000000}"/>
            </ac:spMkLst>
          </pc:spChg>
          <pc:spChg chg="mod">
            <ac:chgData name="Myers, Gregory C" userId="e58fee7f-d130-4f13-ae36-c2b03f2c9643" providerId="ADAL" clId="{7A204BA9-05B4-4171-B06A-0CEFF8D4F06F}" dt="2022-06-08T23:17:22.143" v="80"/>
            <ac:spMkLst>
              <pc:docMk/>
              <pc:sldMasterMk cId="0" sldId="2147483648"/>
              <pc:sldLayoutMk cId="0" sldId="2147483662"/>
              <ac:spMk id="3" creationId="{00000000-0000-0000-0000-000000000000}"/>
            </ac:spMkLst>
          </pc:spChg>
        </pc:sldLayoutChg>
        <pc:sldLayoutChg chg="modSp">
          <pc:chgData name="Myers, Gregory C" userId="e58fee7f-d130-4f13-ae36-c2b03f2c9643" providerId="ADAL" clId="{7A204BA9-05B4-4171-B06A-0CEFF8D4F06F}" dt="2022-06-08T23:17:22.143" v="80"/>
          <pc:sldLayoutMkLst>
            <pc:docMk/>
            <pc:sldMasterMk cId="0" sldId="2147483648"/>
            <pc:sldLayoutMk cId="0" sldId="2147483663"/>
          </pc:sldLayoutMkLst>
          <pc:spChg chg="mod">
            <ac:chgData name="Myers, Gregory C" userId="e58fee7f-d130-4f13-ae36-c2b03f2c9643" providerId="ADAL" clId="{7A204BA9-05B4-4171-B06A-0CEFF8D4F06F}" dt="2022-06-08T23:17:22.143" v="80"/>
            <ac:spMkLst>
              <pc:docMk/>
              <pc:sldMasterMk cId="0" sldId="2147483648"/>
              <pc:sldLayoutMk cId="0" sldId="2147483663"/>
              <ac:spMk id="2" creationId="{00000000-0000-0000-0000-000000000000}"/>
            </ac:spMkLst>
          </pc:spChg>
          <pc:spChg chg="mod">
            <ac:chgData name="Myers, Gregory C" userId="e58fee7f-d130-4f13-ae36-c2b03f2c9643" providerId="ADAL" clId="{7A204BA9-05B4-4171-B06A-0CEFF8D4F06F}" dt="2022-06-08T23:17:22.143" v="80"/>
            <ac:spMkLst>
              <pc:docMk/>
              <pc:sldMasterMk cId="0" sldId="2147483648"/>
              <pc:sldLayoutMk cId="0" sldId="2147483663"/>
              <ac:spMk id="3" creationId="{00000000-0000-0000-0000-000000000000}"/>
            </ac:spMkLst>
          </pc:spChg>
          <pc:spChg chg="mod">
            <ac:chgData name="Myers, Gregory C" userId="e58fee7f-d130-4f13-ae36-c2b03f2c9643" providerId="ADAL" clId="{7A204BA9-05B4-4171-B06A-0CEFF8D4F06F}" dt="2022-06-08T23:17:22.143" v="80"/>
            <ac:spMkLst>
              <pc:docMk/>
              <pc:sldMasterMk cId="0" sldId="2147483648"/>
              <pc:sldLayoutMk cId="0" sldId="2147483663"/>
              <ac:spMk id="23" creationId="{00000000-0000-0000-0000-000000000000}"/>
            </ac:spMkLst>
          </pc:spChg>
          <pc:spChg chg="mod">
            <ac:chgData name="Myers, Gregory C" userId="e58fee7f-d130-4f13-ae36-c2b03f2c9643" providerId="ADAL" clId="{7A204BA9-05B4-4171-B06A-0CEFF8D4F06F}" dt="2022-06-08T23:17:22.143" v="80"/>
            <ac:spMkLst>
              <pc:docMk/>
              <pc:sldMasterMk cId="0" sldId="2147483648"/>
              <pc:sldLayoutMk cId="0" sldId="2147483663"/>
              <ac:spMk id="24" creationId="{00000000-0000-0000-0000-000000000000}"/>
            </ac:spMkLst>
          </pc:spChg>
          <pc:spChg chg="mod">
            <ac:chgData name="Myers, Gregory C" userId="e58fee7f-d130-4f13-ae36-c2b03f2c9643" providerId="ADAL" clId="{7A204BA9-05B4-4171-B06A-0CEFF8D4F06F}" dt="2022-06-08T23:17:22.143" v="80"/>
            <ac:spMkLst>
              <pc:docMk/>
              <pc:sldMasterMk cId="0" sldId="2147483648"/>
              <pc:sldLayoutMk cId="0" sldId="2147483663"/>
              <ac:spMk id="25" creationId="{00000000-0000-0000-0000-000000000000}"/>
            </ac:spMkLst>
          </pc:spChg>
        </pc:sldLayoutChg>
        <pc:sldLayoutChg chg="modSp">
          <pc:chgData name="Myers, Gregory C" userId="e58fee7f-d130-4f13-ae36-c2b03f2c9643" providerId="ADAL" clId="{7A204BA9-05B4-4171-B06A-0CEFF8D4F06F}" dt="2022-06-08T23:17:22.143" v="80"/>
          <pc:sldLayoutMkLst>
            <pc:docMk/>
            <pc:sldMasterMk cId="0" sldId="2147483648"/>
            <pc:sldLayoutMk cId="0" sldId="2147483664"/>
          </pc:sldLayoutMkLst>
          <pc:spChg chg="mod">
            <ac:chgData name="Myers, Gregory C" userId="e58fee7f-d130-4f13-ae36-c2b03f2c9643" providerId="ADAL" clId="{7A204BA9-05B4-4171-B06A-0CEFF8D4F06F}" dt="2022-06-08T23:17:22.143" v="80"/>
            <ac:spMkLst>
              <pc:docMk/>
              <pc:sldMasterMk cId="0" sldId="2147483648"/>
              <pc:sldLayoutMk cId="0" sldId="2147483664"/>
              <ac:spMk id="2" creationId="{00000000-0000-0000-0000-000000000000}"/>
            </ac:spMkLst>
          </pc:spChg>
          <pc:spChg chg="mod">
            <ac:chgData name="Myers, Gregory C" userId="e58fee7f-d130-4f13-ae36-c2b03f2c9643" providerId="ADAL" clId="{7A204BA9-05B4-4171-B06A-0CEFF8D4F06F}" dt="2022-06-08T23:17:22.143" v="80"/>
            <ac:spMkLst>
              <pc:docMk/>
              <pc:sldMasterMk cId="0" sldId="2147483648"/>
              <pc:sldLayoutMk cId="0" sldId="2147483664"/>
              <ac:spMk id="3" creationId="{00000000-0000-0000-0000-000000000000}"/>
            </ac:spMkLst>
          </pc:spChg>
          <pc:spChg chg="mod">
            <ac:chgData name="Myers, Gregory C" userId="e58fee7f-d130-4f13-ae36-c2b03f2c9643" providerId="ADAL" clId="{7A204BA9-05B4-4171-B06A-0CEFF8D4F06F}" dt="2022-06-08T23:17:22.143" v="80"/>
            <ac:spMkLst>
              <pc:docMk/>
              <pc:sldMasterMk cId="0" sldId="2147483648"/>
              <pc:sldLayoutMk cId="0" sldId="2147483664"/>
              <ac:spMk id="23" creationId="{00000000-0000-0000-0000-000000000000}"/>
            </ac:spMkLst>
          </pc:spChg>
        </pc:sldLayoutChg>
        <pc:sldLayoutChg chg="modSp">
          <pc:chgData name="Myers, Gregory C" userId="e58fee7f-d130-4f13-ae36-c2b03f2c9643" providerId="ADAL" clId="{7A204BA9-05B4-4171-B06A-0CEFF8D4F06F}" dt="2022-06-08T23:17:22.143" v="80"/>
          <pc:sldLayoutMkLst>
            <pc:docMk/>
            <pc:sldMasterMk cId="0" sldId="2147483648"/>
            <pc:sldLayoutMk cId="0" sldId="2147483665"/>
          </pc:sldLayoutMkLst>
          <pc:spChg chg="mod">
            <ac:chgData name="Myers, Gregory C" userId="e58fee7f-d130-4f13-ae36-c2b03f2c9643" providerId="ADAL" clId="{7A204BA9-05B4-4171-B06A-0CEFF8D4F06F}" dt="2022-06-08T23:17:22.143" v="80"/>
            <ac:spMkLst>
              <pc:docMk/>
              <pc:sldMasterMk cId="0" sldId="2147483648"/>
              <pc:sldLayoutMk cId="0" sldId="2147483665"/>
              <ac:spMk id="3" creationId="{00000000-0000-0000-0000-000000000000}"/>
            </ac:spMkLst>
          </pc:spChg>
          <pc:spChg chg="mod">
            <ac:chgData name="Myers, Gregory C" userId="e58fee7f-d130-4f13-ae36-c2b03f2c9643" providerId="ADAL" clId="{7A204BA9-05B4-4171-B06A-0CEFF8D4F06F}" dt="2022-06-08T23:17:22.143" v="80"/>
            <ac:spMkLst>
              <pc:docMk/>
              <pc:sldMasterMk cId="0" sldId="2147483648"/>
              <pc:sldLayoutMk cId="0" sldId="2147483665"/>
              <ac:spMk id="4" creationId="{00000000-0000-0000-0000-000000000000}"/>
            </ac:spMkLst>
          </pc:spChg>
        </pc:sldLayoutChg>
        <pc:sldLayoutChg chg="modSp">
          <pc:chgData name="Myers, Gregory C" userId="e58fee7f-d130-4f13-ae36-c2b03f2c9643" providerId="ADAL" clId="{7A204BA9-05B4-4171-B06A-0CEFF8D4F06F}" dt="2022-06-08T23:17:22.143" v="80"/>
          <pc:sldLayoutMkLst>
            <pc:docMk/>
            <pc:sldMasterMk cId="0" sldId="2147483648"/>
            <pc:sldLayoutMk cId="0" sldId="2147483666"/>
          </pc:sldLayoutMkLst>
          <pc:spChg chg="mod">
            <ac:chgData name="Myers, Gregory C" userId="e58fee7f-d130-4f13-ae36-c2b03f2c9643" providerId="ADAL" clId="{7A204BA9-05B4-4171-B06A-0CEFF8D4F06F}" dt="2022-06-08T23:17:22.143" v="80"/>
            <ac:spMkLst>
              <pc:docMk/>
              <pc:sldMasterMk cId="0" sldId="2147483648"/>
              <pc:sldLayoutMk cId="0" sldId="2147483666"/>
              <ac:spMk id="2" creationId="{00000000-0000-0000-0000-000000000000}"/>
            </ac:spMkLst>
          </pc:spChg>
          <pc:spChg chg="mod">
            <ac:chgData name="Myers, Gregory C" userId="e58fee7f-d130-4f13-ae36-c2b03f2c9643" providerId="ADAL" clId="{7A204BA9-05B4-4171-B06A-0CEFF8D4F06F}" dt="2022-06-08T23:17:22.143" v="80"/>
            <ac:spMkLst>
              <pc:docMk/>
              <pc:sldMasterMk cId="0" sldId="2147483648"/>
              <pc:sldLayoutMk cId="0" sldId="2147483666"/>
              <ac:spMk id="3" creationId="{00000000-0000-0000-0000-000000000000}"/>
            </ac:spMkLst>
          </pc:spChg>
          <pc:spChg chg="mod">
            <ac:chgData name="Myers, Gregory C" userId="e58fee7f-d130-4f13-ae36-c2b03f2c9643" providerId="ADAL" clId="{7A204BA9-05B4-4171-B06A-0CEFF8D4F06F}" dt="2022-06-08T23:17:22.143" v="80"/>
            <ac:spMkLst>
              <pc:docMk/>
              <pc:sldMasterMk cId="0" sldId="2147483648"/>
              <pc:sldLayoutMk cId="0" sldId="2147483666"/>
              <ac:spMk id="4" creationId="{00000000-0000-0000-0000-000000000000}"/>
            </ac:spMkLst>
          </pc:spChg>
        </pc:sldLayoutChg>
      </pc:sldMasterChg>
    </pc:docChg>
  </pc:docChgLst>
  <pc:docChgLst>
    <pc:chgData name="Myers, Gregory C" userId="e58fee7f-d130-4f13-ae36-c2b03f2c9643" providerId="ADAL" clId="{80BD2F51-F3DD-4949-9666-14DB4C559635}"/>
    <pc:docChg chg="undo custSel addSld delSld modSld">
      <pc:chgData name="Myers, Gregory C" userId="e58fee7f-d130-4f13-ae36-c2b03f2c9643" providerId="ADAL" clId="{80BD2F51-F3DD-4949-9666-14DB4C559635}" dt="2022-07-07T20:57:07.729" v="2006" actId="20577"/>
      <pc:docMkLst>
        <pc:docMk/>
      </pc:docMkLst>
      <pc:sldChg chg="modSp mod">
        <pc:chgData name="Myers, Gregory C" userId="e58fee7f-d130-4f13-ae36-c2b03f2c9643" providerId="ADAL" clId="{80BD2F51-F3DD-4949-9666-14DB4C559635}" dt="2022-07-05T20:30:15.178" v="15" actId="20577"/>
        <pc:sldMkLst>
          <pc:docMk/>
          <pc:sldMk cId="622792516" sldId="256"/>
        </pc:sldMkLst>
        <pc:spChg chg="mod">
          <ac:chgData name="Myers, Gregory C" userId="e58fee7f-d130-4f13-ae36-c2b03f2c9643" providerId="ADAL" clId="{80BD2F51-F3DD-4949-9666-14DB4C559635}" dt="2022-07-05T20:30:03.548" v="3"/>
          <ac:spMkLst>
            <pc:docMk/>
            <pc:sldMk cId="622792516" sldId="256"/>
            <ac:spMk id="2" creationId="{7F272680-508B-4D91-A671-7C1EF4892460}"/>
          </ac:spMkLst>
        </pc:spChg>
        <pc:spChg chg="mod">
          <ac:chgData name="Myers, Gregory C" userId="e58fee7f-d130-4f13-ae36-c2b03f2c9643" providerId="ADAL" clId="{80BD2F51-F3DD-4949-9666-14DB4C559635}" dt="2022-07-05T20:30:15.178" v="15" actId="20577"/>
          <ac:spMkLst>
            <pc:docMk/>
            <pc:sldMk cId="622792516" sldId="256"/>
            <ac:spMk id="3" creationId="{F919C855-34CC-4A6C-9B0A-92D1728015A9}"/>
          </ac:spMkLst>
        </pc:spChg>
      </pc:sldChg>
      <pc:sldChg chg="modSp new mod">
        <pc:chgData name="Myers, Gregory C" userId="e58fee7f-d130-4f13-ae36-c2b03f2c9643" providerId="ADAL" clId="{80BD2F51-F3DD-4949-9666-14DB4C559635}" dt="2022-07-07T20:30:07.082" v="1528"/>
        <pc:sldMkLst>
          <pc:docMk/>
          <pc:sldMk cId="3961613676" sldId="257"/>
        </pc:sldMkLst>
        <pc:spChg chg="mod">
          <ac:chgData name="Myers, Gregory C" userId="e58fee7f-d130-4f13-ae36-c2b03f2c9643" providerId="ADAL" clId="{80BD2F51-F3DD-4949-9666-14DB4C559635}" dt="2022-07-05T20:30:44.076" v="29" actId="20577"/>
          <ac:spMkLst>
            <pc:docMk/>
            <pc:sldMk cId="3961613676" sldId="257"/>
            <ac:spMk id="2" creationId="{6698E6BD-311D-55D9-152F-DA36576A1F38}"/>
          </ac:spMkLst>
        </pc:spChg>
        <pc:spChg chg="mod">
          <ac:chgData name="Myers, Gregory C" userId="e58fee7f-d130-4f13-ae36-c2b03f2c9643" providerId="ADAL" clId="{80BD2F51-F3DD-4949-9666-14DB4C559635}" dt="2022-07-07T20:30:07.082" v="1528"/>
          <ac:spMkLst>
            <pc:docMk/>
            <pc:sldMk cId="3961613676" sldId="257"/>
            <ac:spMk id="3" creationId="{BCAE9879-B71B-3673-B8D1-AAAEA148018E}"/>
          </ac:spMkLst>
        </pc:spChg>
      </pc:sldChg>
      <pc:sldChg chg="modSp new mod">
        <pc:chgData name="Myers, Gregory C" userId="e58fee7f-d130-4f13-ae36-c2b03f2c9643" providerId="ADAL" clId="{80BD2F51-F3DD-4949-9666-14DB4C559635}" dt="2022-07-07T19:29:20.668" v="951" actId="3626"/>
        <pc:sldMkLst>
          <pc:docMk/>
          <pc:sldMk cId="3117928955" sldId="258"/>
        </pc:sldMkLst>
        <pc:spChg chg="mod">
          <ac:chgData name="Myers, Gregory C" userId="e58fee7f-d130-4f13-ae36-c2b03f2c9643" providerId="ADAL" clId="{80BD2F51-F3DD-4949-9666-14DB4C559635}" dt="2022-07-07T17:07:25.412" v="506" actId="20577"/>
          <ac:spMkLst>
            <pc:docMk/>
            <pc:sldMk cId="3117928955" sldId="258"/>
            <ac:spMk id="2" creationId="{F87E30C8-8890-261A-096B-6BCBA72E75D4}"/>
          </ac:spMkLst>
        </pc:spChg>
        <pc:spChg chg="mod">
          <ac:chgData name="Myers, Gregory C" userId="e58fee7f-d130-4f13-ae36-c2b03f2c9643" providerId="ADAL" clId="{80BD2F51-F3DD-4949-9666-14DB4C559635}" dt="2022-07-07T19:29:20.668" v="951" actId="3626"/>
          <ac:spMkLst>
            <pc:docMk/>
            <pc:sldMk cId="3117928955" sldId="258"/>
            <ac:spMk id="3" creationId="{D0EF478B-B0BE-3879-DBFE-875D0DEC798D}"/>
          </ac:spMkLst>
        </pc:spChg>
      </pc:sldChg>
      <pc:sldChg chg="modSp new mod">
        <pc:chgData name="Myers, Gregory C" userId="e58fee7f-d130-4f13-ae36-c2b03f2c9643" providerId="ADAL" clId="{80BD2F51-F3DD-4949-9666-14DB4C559635}" dt="2022-07-07T20:25:31.980" v="1520" actId="20577"/>
        <pc:sldMkLst>
          <pc:docMk/>
          <pc:sldMk cId="422955067" sldId="259"/>
        </pc:sldMkLst>
        <pc:spChg chg="mod">
          <ac:chgData name="Myers, Gregory C" userId="e58fee7f-d130-4f13-ae36-c2b03f2c9643" providerId="ADAL" clId="{80BD2F51-F3DD-4949-9666-14DB4C559635}" dt="2022-07-07T19:28:38.661" v="943" actId="20577"/>
          <ac:spMkLst>
            <pc:docMk/>
            <pc:sldMk cId="422955067" sldId="259"/>
            <ac:spMk id="2" creationId="{063EF60C-6F63-65A6-B1E6-F15156F112DA}"/>
          </ac:spMkLst>
        </pc:spChg>
        <pc:spChg chg="mod">
          <ac:chgData name="Myers, Gregory C" userId="e58fee7f-d130-4f13-ae36-c2b03f2c9643" providerId="ADAL" clId="{80BD2F51-F3DD-4949-9666-14DB4C559635}" dt="2022-07-07T20:25:31.980" v="1520" actId="20577"/>
          <ac:spMkLst>
            <pc:docMk/>
            <pc:sldMk cId="422955067" sldId="259"/>
            <ac:spMk id="3" creationId="{46BA2080-D79A-023F-921C-F94F1EE2D3A5}"/>
          </ac:spMkLst>
        </pc:spChg>
      </pc:sldChg>
      <pc:sldChg chg="addSp delSp modSp new mod">
        <pc:chgData name="Myers, Gregory C" userId="e58fee7f-d130-4f13-ae36-c2b03f2c9643" providerId="ADAL" clId="{80BD2F51-F3DD-4949-9666-14DB4C559635}" dt="2022-07-07T19:47:03.444" v="1496" actId="27636"/>
        <pc:sldMkLst>
          <pc:docMk/>
          <pc:sldMk cId="1306862249" sldId="260"/>
        </pc:sldMkLst>
        <pc:spChg chg="mod">
          <ac:chgData name="Myers, Gregory C" userId="e58fee7f-d130-4f13-ae36-c2b03f2c9643" providerId="ADAL" clId="{80BD2F51-F3DD-4949-9666-14DB4C559635}" dt="2022-07-07T19:39:38.760" v="1387" actId="20577"/>
          <ac:spMkLst>
            <pc:docMk/>
            <pc:sldMk cId="1306862249" sldId="260"/>
            <ac:spMk id="2" creationId="{921734CD-91E1-B60D-670C-C63AC3365A2D}"/>
          </ac:spMkLst>
        </pc:spChg>
        <pc:spChg chg="mod">
          <ac:chgData name="Myers, Gregory C" userId="e58fee7f-d130-4f13-ae36-c2b03f2c9643" providerId="ADAL" clId="{80BD2F51-F3DD-4949-9666-14DB4C559635}" dt="2022-07-07T19:47:03.444" v="1496" actId="27636"/>
          <ac:spMkLst>
            <pc:docMk/>
            <pc:sldMk cId="1306862249" sldId="260"/>
            <ac:spMk id="3" creationId="{C03BAAAA-0724-6C35-FBC1-B18050A90E9E}"/>
          </ac:spMkLst>
        </pc:spChg>
        <pc:picChg chg="add del mod">
          <ac:chgData name="Myers, Gregory C" userId="e58fee7f-d130-4f13-ae36-c2b03f2c9643" providerId="ADAL" clId="{80BD2F51-F3DD-4949-9666-14DB4C559635}" dt="2022-07-07T19:41:52.360" v="1412" actId="478"/>
          <ac:picMkLst>
            <pc:docMk/>
            <pc:sldMk cId="1306862249" sldId="260"/>
            <ac:picMk id="4" creationId="{6101E7BF-5E19-E827-9F52-56E9DD8E0DA1}"/>
          </ac:picMkLst>
        </pc:picChg>
        <pc:picChg chg="add mod">
          <ac:chgData name="Myers, Gregory C" userId="e58fee7f-d130-4f13-ae36-c2b03f2c9643" providerId="ADAL" clId="{80BD2F51-F3DD-4949-9666-14DB4C559635}" dt="2022-07-07T19:42:49.600" v="1420" actId="14100"/>
          <ac:picMkLst>
            <pc:docMk/>
            <pc:sldMk cId="1306862249" sldId="260"/>
            <ac:picMk id="6" creationId="{2639A7BD-372F-356E-AF54-6040C2364AAF}"/>
          </ac:picMkLst>
        </pc:picChg>
      </pc:sldChg>
      <pc:sldChg chg="modSp new mod">
        <pc:chgData name="Myers, Gregory C" userId="e58fee7f-d130-4f13-ae36-c2b03f2c9643" providerId="ADAL" clId="{80BD2F51-F3DD-4949-9666-14DB4C559635}" dt="2022-07-07T20:57:07.729" v="2006" actId="20577"/>
        <pc:sldMkLst>
          <pc:docMk/>
          <pc:sldMk cId="3266403178" sldId="261"/>
        </pc:sldMkLst>
        <pc:spChg chg="mod">
          <ac:chgData name="Myers, Gregory C" userId="e58fee7f-d130-4f13-ae36-c2b03f2c9643" providerId="ADAL" clId="{80BD2F51-F3DD-4949-9666-14DB4C559635}" dt="2022-07-07T20:31:12.643" v="1534" actId="20577"/>
          <ac:spMkLst>
            <pc:docMk/>
            <pc:sldMk cId="3266403178" sldId="261"/>
            <ac:spMk id="2" creationId="{81EFC1A3-E0C9-5E0E-0A0D-53D47E21D5B6}"/>
          </ac:spMkLst>
        </pc:spChg>
        <pc:spChg chg="mod">
          <ac:chgData name="Myers, Gregory C" userId="e58fee7f-d130-4f13-ae36-c2b03f2c9643" providerId="ADAL" clId="{80BD2F51-F3DD-4949-9666-14DB4C559635}" dt="2022-07-07T20:57:07.729" v="2006" actId="20577"/>
          <ac:spMkLst>
            <pc:docMk/>
            <pc:sldMk cId="3266403178" sldId="261"/>
            <ac:spMk id="3" creationId="{86FD3448-35BE-B616-5218-7E560638241E}"/>
          </ac:spMkLst>
        </pc:spChg>
      </pc:sldChg>
      <pc:sldChg chg="addSp delSp modSp new del mod">
        <pc:chgData name="Myers, Gregory C" userId="e58fee7f-d130-4f13-ae36-c2b03f2c9643" providerId="ADAL" clId="{80BD2F51-F3DD-4949-9666-14DB4C559635}" dt="2022-07-07T19:41:07.605" v="1403" actId="47"/>
        <pc:sldMkLst>
          <pc:docMk/>
          <pc:sldMk cId="3706227750" sldId="261"/>
        </pc:sldMkLst>
        <pc:spChg chg="del">
          <ac:chgData name="Myers, Gregory C" userId="e58fee7f-d130-4f13-ae36-c2b03f2c9643" providerId="ADAL" clId="{80BD2F51-F3DD-4949-9666-14DB4C559635}" dt="2022-07-07T19:39:46.350" v="1389" actId="478"/>
          <ac:spMkLst>
            <pc:docMk/>
            <pc:sldMk cId="3706227750" sldId="261"/>
            <ac:spMk id="2" creationId="{B600E714-1EBF-3EEE-9EC1-46AAA2E2B0B2}"/>
          </ac:spMkLst>
        </pc:spChg>
        <pc:spChg chg="del">
          <ac:chgData name="Myers, Gregory C" userId="e58fee7f-d130-4f13-ae36-c2b03f2c9643" providerId="ADAL" clId="{80BD2F51-F3DD-4949-9666-14DB4C559635}" dt="2022-07-07T19:39:46.350" v="1389" actId="478"/>
          <ac:spMkLst>
            <pc:docMk/>
            <pc:sldMk cId="3706227750" sldId="261"/>
            <ac:spMk id="3" creationId="{8B70060D-5A3B-8205-F188-1F94C6D96DB9}"/>
          </ac:spMkLst>
        </pc:spChg>
        <pc:picChg chg="add del mod modCrop">
          <ac:chgData name="Myers, Gregory C" userId="e58fee7f-d130-4f13-ae36-c2b03f2c9643" providerId="ADAL" clId="{80BD2F51-F3DD-4949-9666-14DB4C559635}" dt="2022-07-07T19:40:23.800" v="1394" actId="478"/>
          <ac:picMkLst>
            <pc:docMk/>
            <pc:sldMk cId="3706227750" sldId="261"/>
            <ac:picMk id="5" creationId="{6B02A244-B9EF-775C-B3B0-D40676A80E19}"/>
          </ac:picMkLst>
        </pc:picChg>
        <pc:picChg chg="add del mod">
          <ac:chgData name="Myers, Gregory C" userId="e58fee7f-d130-4f13-ae36-c2b03f2c9643" providerId="ADAL" clId="{80BD2F51-F3DD-4949-9666-14DB4C559635}" dt="2022-07-07T19:40:43.330" v="1399" actId="21"/>
          <ac:picMkLst>
            <pc:docMk/>
            <pc:sldMk cId="3706227750" sldId="261"/>
            <ac:picMk id="7" creationId="{BFF7864B-1534-38F1-BAA2-B39B26494A5B}"/>
          </ac:picMkLst>
        </pc:picChg>
      </pc:sldChg>
      <pc:sldChg chg="delSp modSp add del mod">
        <pc:chgData name="Myers, Gregory C" userId="e58fee7f-d130-4f13-ae36-c2b03f2c9643" providerId="ADAL" clId="{80BD2F51-F3DD-4949-9666-14DB4C559635}" dt="2022-07-07T19:41:23.130" v="1408" actId="47"/>
        <pc:sldMkLst>
          <pc:docMk/>
          <pc:sldMk cId="1807428111" sldId="262"/>
        </pc:sldMkLst>
        <pc:picChg chg="del mod">
          <ac:chgData name="Myers, Gregory C" userId="e58fee7f-d130-4f13-ae36-c2b03f2c9643" providerId="ADAL" clId="{80BD2F51-F3DD-4949-9666-14DB4C559635}" dt="2022-07-07T19:41:17.640" v="1406" actId="21"/>
          <ac:picMkLst>
            <pc:docMk/>
            <pc:sldMk cId="1807428111" sldId="262"/>
            <ac:picMk id="7" creationId="{BFF7864B-1534-38F1-BAA2-B39B26494A5B}"/>
          </ac:picMkLst>
        </pc:picChg>
      </pc:sldChg>
      <pc:sldChg chg="del">
        <pc:chgData name="Myers, Gregory C" userId="e58fee7f-d130-4f13-ae36-c2b03f2c9643" providerId="ADAL" clId="{80BD2F51-F3DD-4949-9666-14DB4C559635}" dt="2022-07-05T20:29:30.748" v="0" actId="47"/>
        <pc:sldMkLst>
          <pc:docMk/>
          <pc:sldMk cId="346245492" sldId="263"/>
        </pc:sldMkLst>
      </pc:sldChg>
      <pc:sldChg chg="del">
        <pc:chgData name="Myers, Gregory C" userId="e58fee7f-d130-4f13-ae36-c2b03f2c9643" providerId="ADAL" clId="{80BD2F51-F3DD-4949-9666-14DB4C559635}" dt="2022-07-05T20:29:30.748" v="0" actId="47"/>
        <pc:sldMkLst>
          <pc:docMk/>
          <pc:sldMk cId="2212164722" sldId="264"/>
        </pc:sldMkLst>
      </pc:sldChg>
      <pc:sldChg chg="del">
        <pc:chgData name="Myers, Gregory C" userId="e58fee7f-d130-4f13-ae36-c2b03f2c9643" providerId="ADAL" clId="{80BD2F51-F3DD-4949-9666-14DB4C559635}" dt="2022-07-05T20:29:30.748" v="0" actId="47"/>
        <pc:sldMkLst>
          <pc:docMk/>
          <pc:sldMk cId="2729966331" sldId="265"/>
        </pc:sldMkLst>
      </pc:sldChg>
      <pc:sldChg chg="del">
        <pc:chgData name="Myers, Gregory C" userId="e58fee7f-d130-4f13-ae36-c2b03f2c9643" providerId="ADAL" clId="{80BD2F51-F3DD-4949-9666-14DB4C559635}" dt="2022-07-05T20:29:30.748" v="0" actId="47"/>
        <pc:sldMkLst>
          <pc:docMk/>
          <pc:sldMk cId="3186180016" sldId="266"/>
        </pc:sldMkLst>
      </pc:sldChg>
      <pc:sldChg chg="del">
        <pc:chgData name="Myers, Gregory C" userId="e58fee7f-d130-4f13-ae36-c2b03f2c9643" providerId="ADAL" clId="{80BD2F51-F3DD-4949-9666-14DB4C559635}" dt="2022-07-05T20:29:30.748" v="0" actId="47"/>
        <pc:sldMkLst>
          <pc:docMk/>
          <pc:sldMk cId="3655765842" sldId="267"/>
        </pc:sldMkLst>
      </pc:sldChg>
      <pc:sldChg chg="del">
        <pc:chgData name="Myers, Gregory C" userId="e58fee7f-d130-4f13-ae36-c2b03f2c9643" providerId="ADAL" clId="{80BD2F51-F3DD-4949-9666-14DB4C559635}" dt="2022-07-05T20:29:30.748" v="0" actId="47"/>
        <pc:sldMkLst>
          <pc:docMk/>
          <pc:sldMk cId="1243634926" sldId="268"/>
        </pc:sldMkLst>
      </pc:sldChg>
      <pc:sldChg chg="del">
        <pc:chgData name="Myers, Gregory C" userId="e58fee7f-d130-4f13-ae36-c2b03f2c9643" providerId="ADAL" clId="{80BD2F51-F3DD-4949-9666-14DB4C559635}" dt="2022-07-05T20:29:30.748" v="0" actId="47"/>
        <pc:sldMkLst>
          <pc:docMk/>
          <pc:sldMk cId="604373745" sldId="269"/>
        </pc:sldMkLst>
      </pc:sldChg>
      <pc:sldChg chg="del">
        <pc:chgData name="Myers, Gregory C" userId="e58fee7f-d130-4f13-ae36-c2b03f2c9643" providerId="ADAL" clId="{80BD2F51-F3DD-4949-9666-14DB4C559635}" dt="2022-07-05T20:29:30.748" v="0" actId="47"/>
        <pc:sldMkLst>
          <pc:docMk/>
          <pc:sldMk cId="1456516305" sldId="270"/>
        </pc:sldMkLst>
      </pc:sldChg>
      <pc:sldChg chg="del">
        <pc:chgData name="Myers, Gregory C" userId="e58fee7f-d130-4f13-ae36-c2b03f2c9643" providerId="ADAL" clId="{80BD2F51-F3DD-4949-9666-14DB4C559635}" dt="2022-07-05T20:29:30.748" v="0" actId="47"/>
        <pc:sldMkLst>
          <pc:docMk/>
          <pc:sldMk cId="3942616280" sldId="271"/>
        </pc:sldMkLst>
      </pc:sldChg>
      <pc:sldChg chg="del">
        <pc:chgData name="Myers, Gregory C" userId="e58fee7f-d130-4f13-ae36-c2b03f2c9643" providerId="ADAL" clId="{80BD2F51-F3DD-4949-9666-14DB4C559635}" dt="2022-07-05T20:29:30.748" v="0" actId="47"/>
        <pc:sldMkLst>
          <pc:docMk/>
          <pc:sldMk cId="1591616955" sldId="272"/>
        </pc:sldMkLst>
      </pc:sldChg>
    </pc:docChg>
  </pc:docChgLst>
  <pc:docChgLst>
    <pc:chgData name="Myers, Gregory C" userId="e58fee7f-d130-4f13-ae36-c2b03f2c9643" providerId="ADAL" clId="{B0BD5200-31F2-42AC-8A89-9A80F91C9FCA}"/>
    <pc:docChg chg="modSld">
      <pc:chgData name="Myers, Gregory C" userId="e58fee7f-d130-4f13-ae36-c2b03f2c9643" providerId="ADAL" clId="{B0BD5200-31F2-42AC-8A89-9A80F91C9FCA}" dt="2022-07-13T19:30:14.160" v="0"/>
      <pc:docMkLst>
        <pc:docMk/>
      </pc:docMkLst>
      <pc:sldChg chg="modTransition">
        <pc:chgData name="Myers, Gregory C" userId="e58fee7f-d130-4f13-ae36-c2b03f2c9643" providerId="ADAL" clId="{B0BD5200-31F2-42AC-8A89-9A80F91C9FCA}" dt="2022-07-13T19:30:14.160" v="0"/>
        <pc:sldMkLst>
          <pc:docMk/>
          <pc:sldMk cId="3961613676" sldId="257"/>
        </pc:sldMkLst>
      </pc:sldChg>
    </pc:docChg>
  </pc:docChgLst>
  <pc:docChgLst>
    <pc:chgData name="Myers, Gregory C" userId="e58fee7f-d130-4f13-ae36-c2b03f2c9643" providerId="ADAL" clId="{47D55777-4302-4E33-A253-263E27C9A2AD}"/>
    <pc:docChg chg="undo custSel addSld delSld modSld">
      <pc:chgData name="Myers, Gregory C" userId="e58fee7f-d130-4f13-ae36-c2b03f2c9643" providerId="ADAL" clId="{47D55777-4302-4E33-A253-263E27C9A2AD}" dt="2022-06-07T16:43:17.400" v="621"/>
      <pc:docMkLst>
        <pc:docMk/>
      </pc:docMkLst>
      <pc:sldChg chg="modSp mod modTransition">
        <pc:chgData name="Myers, Gregory C" userId="e58fee7f-d130-4f13-ae36-c2b03f2c9643" providerId="ADAL" clId="{47D55777-4302-4E33-A253-263E27C9A2AD}" dt="2022-06-07T16:43:17.400" v="621"/>
        <pc:sldMkLst>
          <pc:docMk/>
          <pc:sldMk cId="622792516" sldId="256"/>
        </pc:sldMkLst>
        <pc:spChg chg="mod">
          <ac:chgData name="Myers, Gregory C" userId="e58fee7f-d130-4f13-ae36-c2b03f2c9643" providerId="ADAL" clId="{47D55777-4302-4E33-A253-263E27C9A2AD}" dt="2022-06-07T16:07:12.058" v="9"/>
          <ac:spMkLst>
            <pc:docMk/>
            <pc:sldMk cId="622792516" sldId="256"/>
            <ac:spMk id="2" creationId="{7F272680-508B-4D91-A671-7C1EF4892460}"/>
          </ac:spMkLst>
        </pc:spChg>
        <pc:spChg chg="mod">
          <ac:chgData name="Myers, Gregory C" userId="e58fee7f-d130-4f13-ae36-c2b03f2c9643" providerId="ADAL" clId="{47D55777-4302-4E33-A253-263E27C9A2AD}" dt="2022-06-07T16:07:16.352" v="10" actId="6549"/>
          <ac:spMkLst>
            <pc:docMk/>
            <pc:sldMk cId="622792516" sldId="256"/>
            <ac:spMk id="3" creationId="{F919C855-34CC-4A6C-9B0A-92D1728015A9}"/>
          </ac:spMkLst>
        </pc:spChg>
      </pc:sldChg>
      <pc:sldChg chg="modSp del mod">
        <pc:chgData name="Myers, Gregory C" userId="e58fee7f-d130-4f13-ae36-c2b03f2c9643" providerId="ADAL" clId="{47D55777-4302-4E33-A253-263E27C9A2AD}" dt="2022-06-07T16:07:27.534" v="12" actId="47"/>
        <pc:sldMkLst>
          <pc:docMk/>
          <pc:sldMk cId="128335338" sldId="257"/>
        </pc:sldMkLst>
        <pc:spChg chg="mod">
          <ac:chgData name="Myers, Gregory C" userId="e58fee7f-d130-4f13-ae36-c2b03f2c9643" providerId="ADAL" clId="{47D55777-4302-4E33-A253-263E27C9A2AD}" dt="2022-06-07T16:07:24.042" v="11" actId="6549"/>
          <ac:spMkLst>
            <pc:docMk/>
            <pc:sldMk cId="128335338" sldId="257"/>
            <ac:spMk id="2" creationId="{DD252D63-C9AC-4C91-B93C-D32FC007C1B0}"/>
          </ac:spMkLst>
        </pc:spChg>
      </pc:sldChg>
      <pc:sldChg chg="del">
        <pc:chgData name="Myers, Gregory C" userId="e58fee7f-d130-4f13-ae36-c2b03f2c9643" providerId="ADAL" clId="{47D55777-4302-4E33-A253-263E27C9A2AD}" dt="2022-06-06T21:14:20.759" v="0" actId="47"/>
        <pc:sldMkLst>
          <pc:docMk/>
          <pc:sldMk cId="3134547114" sldId="258"/>
        </pc:sldMkLst>
      </pc:sldChg>
      <pc:sldChg chg="del">
        <pc:chgData name="Myers, Gregory C" userId="e58fee7f-d130-4f13-ae36-c2b03f2c9643" providerId="ADAL" clId="{47D55777-4302-4E33-A253-263E27C9A2AD}" dt="2022-06-06T21:14:20.759" v="0" actId="47"/>
        <pc:sldMkLst>
          <pc:docMk/>
          <pc:sldMk cId="1718316028" sldId="259"/>
        </pc:sldMkLst>
      </pc:sldChg>
      <pc:sldChg chg="del">
        <pc:chgData name="Myers, Gregory C" userId="e58fee7f-d130-4f13-ae36-c2b03f2c9643" providerId="ADAL" clId="{47D55777-4302-4E33-A253-263E27C9A2AD}" dt="2022-06-06T21:14:20.759" v="0" actId="47"/>
        <pc:sldMkLst>
          <pc:docMk/>
          <pc:sldMk cId="3902592781" sldId="260"/>
        </pc:sldMkLst>
      </pc:sldChg>
      <pc:sldChg chg="modSp add mod">
        <pc:chgData name="Myers, Gregory C" userId="e58fee7f-d130-4f13-ae36-c2b03f2c9643" providerId="ADAL" clId="{47D55777-4302-4E33-A253-263E27C9A2AD}" dt="2022-06-07T16:13:50.505" v="318" actId="20577"/>
        <pc:sldMkLst>
          <pc:docMk/>
          <pc:sldMk cId="231753152" sldId="261"/>
        </pc:sldMkLst>
        <pc:spChg chg="mod">
          <ac:chgData name="Myers, Gregory C" userId="e58fee7f-d130-4f13-ae36-c2b03f2c9643" providerId="ADAL" clId="{47D55777-4302-4E33-A253-263E27C9A2AD}" dt="2022-06-07T16:08:07.017" v="56" actId="20577"/>
          <ac:spMkLst>
            <pc:docMk/>
            <pc:sldMk cId="231753152" sldId="261"/>
            <ac:spMk id="2" creationId="{018D2220-D957-4E48-A754-A6AB985D5044}"/>
          </ac:spMkLst>
        </pc:spChg>
        <pc:spChg chg="mod">
          <ac:chgData name="Myers, Gregory C" userId="e58fee7f-d130-4f13-ae36-c2b03f2c9643" providerId="ADAL" clId="{47D55777-4302-4E33-A253-263E27C9A2AD}" dt="2022-06-07T16:13:50.505" v="318" actId="20577"/>
          <ac:spMkLst>
            <pc:docMk/>
            <pc:sldMk cId="231753152" sldId="261"/>
            <ac:spMk id="3" creationId="{D7D8E83D-A998-4A48-879B-217C3E726511}"/>
          </ac:spMkLst>
        </pc:spChg>
      </pc:sldChg>
      <pc:sldChg chg="modSp add del mod">
        <pc:chgData name="Myers, Gregory C" userId="e58fee7f-d130-4f13-ae36-c2b03f2c9643" providerId="ADAL" clId="{47D55777-4302-4E33-A253-263E27C9A2AD}" dt="2022-06-07T16:09:41.201" v="68" actId="47"/>
        <pc:sldMkLst>
          <pc:docMk/>
          <pc:sldMk cId="2802737003" sldId="262"/>
        </pc:sldMkLst>
        <pc:spChg chg="mod">
          <ac:chgData name="Myers, Gregory C" userId="e58fee7f-d130-4f13-ae36-c2b03f2c9643" providerId="ADAL" clId="{47D55777-4302-4E33-A253-263E27C9A2AD}" dt="2022-06-07T16:08:47.979" v="61" actId="6549"/>
          <ac:spMkLst>
            <pc:docMk/>
            <pc:sldMk cId="2802737003" sldId="262"/>
            <ac:spMk id="2" creationId="{DC5B5F0E-025F-40CC-984F-6278BDD0173A}"/>
          </ac:spMkLst>
        </pc:spChg>
        <pc:spChg chg="mod">
          <ac:chgData name="Myers, Gregory C" userId="e58fee7f-d130-4f13-ae36-c2b03f2c9643" providerId="ADAL" clId="{47D55777-4302-4E33-A253-263E27C9A2AD}" dt="2022-06-07T16:08:40.093" v="60" actId="21"/>
          <ac:spMkLst>
            <pc:docMk/>
            <pc:sldMk cId="2802737003" sldId="262"/>
            <ac:spMk id="3" creationId="{24EFA70C-3981-4619-9613-49C2405CB359}"/>
          </ac:spMkLst>
        </pc:spChg>
      </pc:sldChg>
      <pc:sldChg chg="modSp add mod">
        <pc:chgData name="Myers, Gregory C" userId="e58fee7f-d130-4f13-ae36-c2b03f2c9643" providerId="ADAL" clId="{47D55777-4302-4E33-A253-263E27C9A2AD}" dt="2022-06-07T16:14:46.217" v="328" actId="20577"/>
        <pc:sldMkLst>
          <pc:docMk/>
          <pc:sldMk cId="2899970364" sldId="262"/>
        </pc:sldMkLst>
        <pc:spChg chg="mod">
          <ac:chgData name="Myers, Gregory C" userId="e58fee7f-d130-4f13-ae36-c2b03f2c9643" providerId="ADAL" clId="{47D55777-4302-4E33-A253-263E27C9A2AD}" dt="2022-06-07T16:14:46.217" v="328" actId="20577"/>
          <ac:spMkLst>
            <pc:docMk/>
            <pc:sldMk cId="2899970364" sldId="262"/>
            <ac:spMk id="3" creationId="{D7D8E83D-A998-4A48-879B-217C3E726511}"/>
          </ac:spMkLst>
        </pc:spChg>
      </pc:sldChg>
      <pc:sldChg chg="modSp new mod">
        <pc:chgData name="Myers, Gregory C" userId="e58fee7f-d130-4f13-ae36-c2b03f2c9643" providerId="ADAL" clId="{47D55777-4302-4E33-A253-263E27C9A2AD}" dt="2022-06-07T16:16:42.281" v="528" actId="20577"/>
        <pc:sldMkLst>
          <pc:docMk/>
          <pc:sldMk cId="4207999742" sldId="263"/>
        </pc:sldMkLst>
        <pc:spChg chg="mod">
          <ac:chgData name="Myers, Gregory C" userId="e58fee7f-d130-4f13-ae36-c2b03f2c9643" providerId="ADAL" clId="{47D55777-4302-4E33-A253-263E27C9A2AD}" dt="2022-06-07T16:15:10.764" v="348" actId="20577"/>
          <ac:spMkLst>
            <pc:docMk/>
            <pc:sldMk cId="4207999742" sldId="263"/>
            <ac:spMk id="2" creationId="{0FC37340-DEE5-19E4-F7B1-5172C88602C1}"/>
          </ac:spMkLst>
        </pc:spChg>
        <pc:spChg chg="mod">
          <ac:chgData name="Myers, Gregory C" userId="e58fee7f-d130-4f13-ae36-c2b03f2c9643" providerId="ADAL" clId="{47D55777-4302-4E33-A253-263E27C9A2AD}" dt="2022-06-07T16:16:42.281" v="528" actId="20577"/>
          <ac:spMkLst>
            <pc:docMk/>
            <pc:sldMk cId="4207999742" sldId="263"/>
            <ac:spMk id="3" creationId="{572CAE95-67A1-1C8C-64F6-4172CFF300D2}"/>
          </ac:spMkLst>
        </pc:spChg>
      </pc:sldChg>
      <pc:sldChg chg="addSp delSp modSp new mod">
        <pc:chgData name="Myers, Gregory C" userId="e58fee7f-d130-4f13-ae36-c2b03f2c9643" providerId="ADAL" clId="{47D55777-4302-4E33-A253-263E27C9A2AD}" dt="2022-06-07T16:41:32.792" v="620" actId="20577"/>
        <pc:sldMkLst>
          <pc:docMk/>
          <pc:sldMk cId="2234245583" sldId="264"/>
        </pc:sldMkLst>
        <pc:spChg chg="mod">
          <ac:chgData name="Myers, Gregory C" userId="e58fee7f-d130-4f13-ae36-c2b03f2c9643" providerId="ADAL" clId="{47D55777-4302-4E33-A253-263E27C9A2AD}" dt="2022-06-07T16:40:49.310" v="565" actId="20577"/>
          <ac:spMkLst>
            <pc:docMk/>
            <pc:sldMk cId="2234245583" sldId="264"/>
            <ac:spMk id="2" creationId="{7340D5CC-58E0-FDDC-FA2A-FF3F853099D4}"/>
          </ac:spMkLst>
        </pc:spChg>
        <pc:spChg chg="del">
          <ac:chgData name="Myers, Gregory C" userId="e58fee7f-d130-4f13-ae36-c2b03f2c9643" providerId="ADAL" clId="{47D55777-4302-4E33-A253-263E27C9A2AD}" dt="2022-06-07T16:40:40.566" v="563" actId="931"/>
          <ac:spMkLst>
            <pc:docMk/>
            <pc:sldMk cId="2234245583" sldId="264"/>
            <ac:spMk id="3" creationId="{41F57396-EDF6-725C-1170-D4882A3C1E8F}"/>
          </ac:spMkLst>
        </pc:spChg>
        <pc:spChg chg="add mod">
          <ac:chgData name="Myers, Gregory C" userId="e58fee7f-d130-4f13-ae36-c2b03f2c9643" providerId="ADAL" clId="{47D55777-4302-4E33-A253-263E27C9A2AD}" dt="2022-06-07T16:41:32.792" v="620" actId="20577"/>
          <ac:spMkLst>
            <pc:docMk/>
            <pc:sldMk cId="2234245583" sldId="264"/>
            <ac:spMk id="7" creationId="{31021D94-59FA-4BDC-11D6-3FD14AC8241D}"/>
          </ac:spMkLst>
        </pc:spChg>
        <pc:picChg chg="add del mod">
          <ac:chgData name="Myers, Gregory C" userId="e58fee7f-d130-4f13-ae36-c2b03f2c9643" providerId="ADAL" clId="{47D55777-4302-4E33-A253-263E27C9A2AD}" dt="2022-06-07T16:40:43.937" v="564" actId="478"/>
          <ac:picMkLst>
            <pc:docMk/>
            <pc:sldMk cId="2234245583" sldId="264"/>
            <ac:picMk id="5" creationId="{F7BE05A3-5665-AF32-D7DC-47B53F818CBF}"/>
          </ac:picMkLst>
        </pc:picChg>
      </pc:sldChg>
    </pc:docChg>
  </pc:docChgLst>
  <pc:docChgLst>
    <pc:chgData name="Myers, Gregory C" userId="e58fee7f-d130-4f13-ae36-c2b03f2c9643" providerId="ADAL" clId="{4EB25F16-1A22-429B-AAA7-1143D50F19DC}"/>
    <pc:docChg chg="undo custSel addSld delSld modSld sldOrd">
      <pc:chgData name="Myers, Gregory C" userId="e58fee7f-d130-4f13-ae36-c2b03f2c9643" providerId="ADAL" clId="{4EB25F16-1A22-429B-AAA7-1143D50F19DC}" dt="2022-06-07T17:51:30.470" v="1093" actId="20577"/>
      <pc:docMkLst>
        <pc:docMk/>
      </pc:docMkLst>
      <pc:sldChg chg="modSp mod">
        <pc:chgData name="Myers, Gregory C" userId="e58fee7f-d130-4f13-ae36-c2b03f2c9643" providerId="ADAL" clId="{4EB25F16-1A22-429B-AAA7-1143D50F19DC}" dt="2022-06-07T17:36:31.686" v="741" actId="20577"/>
        <pc:sldMkLst>
          <pc:docMk/>
          <pc:sldMk cId="622792516" sldId="256"/>
        </pc:sldMkLst>
        <pc:spChg chg="mod">
          <ac:chgData name="Myers, Gregory C" userId="e58fee7f-d130-4f13-ae36-c2b03f2c9643" providerId="ADAL" clId="{4EB25F16-1A22-429B-AAA7-1143D50F19DC}" dt="2022-06-07T17:36:25.207" v="733" actId="6549"/>
          <ac:spMkLst>
            <pc:docMk/>
            <pc:sldMk cId="622792516" sldId="256"/>
            <ac:spMk id="2" creationId="{7F272680-508B-4D91-A671-7C1EF4892460}"/>
          </ac:spMkLst>
        </pc:spChg>
        <pc:spChg chg="mod">
          <ac:chgData name="Myers, Gregory C" userId="e58fee7f-d130-4f13-ae36-c2b03f2c9643" providerId="ADAL" clId="{4EB25F16-1A22-429B-AAA7-1143D50F19DC}" dt="2022-06-07T17:36:31.686" v="741" actId="20577"/>
          <ac:spMkLst>
            <pc:docMk/>
            <pc:sldMk cId="622792516" sldId="256"/>
            <ac:spMk id="3" creationId="{F919C855-34CC-4A6C-9B0A-92D1728015A9}"/>
          </ac:spMkLst>
        </pc:spChg>
      </pc:sldChg>
      <pc:sldChg chg="modSp del mod">
        <pc:chgData name="Myers, Gregory C" userId="e58fee7f-d130-4f13-ae36-c2b03f2c9643" providerId="ADAL" clId="{4EB25F16-1A22-429B-AAA7-1143D50F19DC}" dt="2022-06-07T17:21:36.147" v="104" actId="47"/>
        <pc:sldMkLst>
          <pc:docMk/>
          <pc:sldMk cId="231753152" sldId="261"/>
        </pc:sldMkLst>
        <pc:spChg chg="mod">
          <ac:chgData name="Myers, Gregory C" userId="e58fee7f-d130-4f13-ae36-c2b03f2c9643" providerId="ADAL" clId="{4EB25F16-1A22-429B-AAA7-1143D50F19DC}" dt="2022-06-07T17:20:15.846" v="67" actId="20577"/>
          <ac:spMkLst>
            <pc:docMk/>
            <pc:sldMk cId="231753152" sldId="261"/>
            <ac:spMk id="2" creationId="{018D2220-D957-4E48-A754-A6AB985D5044}"/>
          </ac:spMkLst>
        </pc:spChg>
        <pc:spChg chg="mod">
          <ac:chgData name="Myers, Gregory C" userId="e58fee7f-d130-4f13-ae36-c2b03f2c9643" providerId="ADAL" clId="{4EB25F16-1A22-429B-AAA7-1143D50F19DC}" dt="2022-06-07T17:20:24.839" v="69" actId="14"/>
          <ac:spMkLst>
            <pc:docMk/>
            <pc:sldMk cId="231753152" sldId="261"/>
            <ac:spMk id="3" creationId="{D7D8E83D-A998-4A48-879B-217C3E726511}"/>
          </ac:spMkLst>
        </pc:spChg>
      </pc:sldChg>
      <pc:sldChg chg="del">
        <pc:chgData name="Myers, Gregory C" userId="e58fee7f-d130-4f13-ae36-c2b03f2c9643" providerId="ADAL" clId="{4EB25F16-1A22-429B-AAA7-1143D50F19DC}" dt="2022-06-07T17:28:23.647" v="439" actId="47"/>
        <pc:sldMkLst>
          <pc:docMk/>
          <pc:sldMk cId="2899970364" sldId="262"/>
        </pc:sldMkLst>
      </pc:sldChg>
      <pc:sldChg chg="modSp new mod ord">
        <pc:chgData name="Myers, Gregory C" userId="e58fee7f-d130-4f13-ae36-c2b03f2c9643" providerId="ADAL" clId="{4EB25F16-1A22-429B-AAA7-1143D50F19DC}" dt="2022-06-07T17:35:58.678" v="730" actId="20577"/>
        <pc:sldMkLst>
          <pc:docMk/>
          <pc:sldMk cId="346245492" sldId="263"/>
        </pc:sldMkLst>
        <pc:spChg chg="mod">
          <ac:chgData name="Myers, Gregory C" userId="e58fee7f-d130-4f13-ae36-c2b03f2c9643" providerId="ADAL" clId="{4EB25F16-1A22-429B-AAA7-1143D50F19DC}" dt="2022-06-07T17:35:58.678" v="730" actId="20577"/>
          <ac:spMkLst>
            <pc:docMk/>
            <pc:sldMk cId="346245492" sldId="263"/>
            <ac:spMk id="2" creationId="{42C20E81-5C83-F52D-3258-288C9AEEADBD}"/>
          </ac:spMkLst>
        </pc:spChg>
        <pc:spChg chg="mod">
          <ac:chgData name="Myers, Gregory C" userId="e58fee7f-d130-4f13-ae36-c2b03f2c9643" providerId="ADAL" clId="{4EB25F16-1A22-429B-AAA7-1143D50F19DC}" dt="2022-06-07T17:25:36.841" v="414" actId="313"/>
          <ac:spMkLst>
            <pc:docMk/>
            <pc:sldMk cId="346245492" sldId="263"/>
            <ac:spMk id="3" creationId="{C239B8E8-775F-8FC4-F34E-DA2FEEDD89CE}"/>
          </ac:spMkLst>
        </pc:spChg>
      </pc:sldChg>
      <pc:sldChg chg="del">
        <pc:chgData name="Myers, Gregory C" userId="e58fee7f-d130-4f13-ae36-c2b03f2c9643" providerId="ADAL" clId="{4EB25F16-1A22-429B-AAA7-1143D50F19DC}" dt="2022-06-07T17:20:29.841" v="70" actId="47"/>
        <pc:sldMkLst>
          <pc:docMk/>
          <pc:sldMk cId="4207999742" sldId="263"/>
        </pc:sldMkLst>
      </pc:sldChg>
      <pc:sldChg chg="modSp new mod">
        <pc:chgData name="Myers, Gregory C" userId="e58fee7f-d130-4f13-ae36-c2b03f2c9643" providerId="ADAL" clId="{4EB25F16-1A22-429B-AAA7-1143D50F19DC}" dt="2022-06-07T17:36:04.061" v="731"/>
        <pc:sldMkLst>
          <pc:docMk/>
          <pc:sldMk cId="1087088754" sldId="264"/>
        </pc:sldMkLst>
        <pc:spChg chg="mod">
          <ac:chgData name="Myers, Gregory C" userId="e58fee7f-d130-4f13-ae36-c2b03f2c9643" providerId="ADAL" clId="{4EB25F16-1A22-429B-AAA7-1143D50F19DC}" dt="2022-06-07T17:36:04.061" v="731"/>
          <ac:spMkLst>
            <pc:docMk/>
            <pc:sldMk cId="1087088754" sldId="264"/>
            <ac:spMk id="2" creationId="{71D65680-E492-13B6-7C70-8C8886E052A4}"/>
          </ac:spMkLst>
        </pc:spChg>
        <pc:spChg chg="mod">
          <ac:chgData name="Myers, Gregory C" userId="e58fee7f-d130-4f13-ae36-c2b03f2c9643" providerId="ADAL" clId="{4EB25F16-1A22-429B-AAA7-1143D50F19DC}" dt="2022-06-07T17:31:48.407" v="622" actId="20577"/>
          <ac:spMkLst>
            <pc:docMk/>
            <pc:sldMk cId="1087088754" sldId="264"/>
            <ac:spMk id="3" creationId="{1765ADAA-157B-0FEE-5A5A-628EA176EB27}"/>
          </ac:spMkLst>
        </pc:spChg>
      </pc:sldChg>
      <pc:sldChg chg="del">
        <pc:chgData name="Myers, Gregory C" userId="e58fee7f-d130-4f13-ae36-c2b03f2c9643" providerId="ADAL" clId="{4EB25F16-1A22-429B-AAA7-1143D50F19DC}" dt="2022-06-07T17:20:29.841" v="70" actId="47"/>
        <pc:sldMkLst>
          <pc:docMk/>
          <pc:sldMk cId="2234245583" sldId="264"/>
        </pc:sldMkLst>
      </pc:sldChg>
      <pc:sldChg chg="modSp new mod">
        <pc:chgData name="Myers, Gregory C" userId="e58fee7f-d130-4f13-ae36-c2b03f2c9643" providerId="ADAL" clId="{4EB25F16-1A22-429B-AAA7-1143D50F19DC}" dt="2022-06-07T17:47:20.822" v="879" actId="20577"/>
        <pc:sldMkLst>
          <pc:docMk/>
          <pc:sldMk cId="1000447493" sldId="265"/>
        </pc:sldMkLst>
        <pc:spChg chg="mod">
          <ac:chgData name="Myers, Gregory C" userId="e58fee7f-d130-4f13-ae36-c2b03f2c9643" providerId="ADAL" clId="{4EB25F16-1A22-429B-AAA7-1143D50F19DC}" dt="2022-06-07T17:28:34.295" v="444" actId="20577"/>
          <ac:spMkLst>
            <pc:docMk/>
            <pc:sldMk cId="1000447493" sldId="265"/>
            <ac:spMk id="2" creationId="{1FB3D565-3219-651C-0465-45056E1DF065}"/>
          </ac:spMkLst>
        </pc:spChg>
        <pc:spChg chg="mod">
          <ac:chgData name="Myers, Gregory C" userId="e58fee7f-d130-4f13-ae36-c2b03f2c9643" providerId="ADAL" clId="{4EB25F16-1A22-429B-AAA7-1143D50F19DC}" dt="2022-06-07T17:47:20.822" v="879" actId="20577"/>
          <ac:spMkLst>
            <pc:docMk/>
            <pc:sldMk cId="1000447493" sldId="265"/>
            <ac:spMk id="3" creationId="{A420F175-CD35-129F-4B9C-7BB0A0B97429}"/>
          </ac:spMkLst>
        </pc:spChg>
      </pc:sldChg>
      <pc:sldChg chg="modSp add mod">
        <pc:chgData name="Myers, Gregory C" userId="e58fee7f-d130-4f13-ae36-c2b03f2c9643" providerId="ADAL" clId="{4EB25F16-1A22-429B-AAA7-1143D50F19DC}" dt="2022-06-07T17:47:27.854" v="881"/>
        <pc:sldMkLst>
          <pc:docMk/>
          <pc:sldMk cId="2503085992" sldId="266"/>
        </pc:sldMkLst>
        <pc:spChg chg="mod">
          <ac:chgData name="Myers, Gregory C" userId="e58fee7f-d130-4f13-ae36-c2b03f2c9643" providerId="ADAL" clId="{4EB25F16-1A22-429B-AAA7-1143D50F19DC}" dt="2022-06-07T17:31:59.190" v="625" actId="20577"/>
          <ac:spMkLst>
            <pc:docMk/>
            <pc:sldMk cId="2503085992" sldId="266"/>
            <ac:spMk id="2" creationId="{1FB3D565-3219-651C-0465-45056E1DF065}"/>
          </ac:spMkLst>
        </pc:spChg>
        <pc:spChg chg="mod">
          <ac:chgData name="Myers, Gregory C" userId="e58fee7f-d130-4f13-ae36-c2b03f2c9643" providerId="ADAL" clId="{4EB25F16-1A22-429B-AAA7-1143D50F19DC}" dt="2022-06-07T17:47:27.854" v="881"/>
          <ac:spMkLst>
            <pc:docMk/>
            <pc:sldMk cId="2503085992" sldId="266"/>
            <ac:spMk id="3" creationId="{A420F175-CD35-129F-4B9C-7BB0A0B97429}"/>
          </ac:spMkLst>
        </pc:spChg>
      </pc:sldChg>
      <pc:sldChg chg="modSp add mod">
        <pc:chgData name="Myers, Gregory C" userId="e58fee7f-d130-4f13-ae36-c2b03f2c9643" providerId="ADAL" clId="{4EB25F16-1A22-429B-AAA7-1143D50F19DC}" dt="2022-06-07T17:47:36.726" v="894" actId="20577"/>
        <pc:sldMkLst>
          <pc:docMk/>
          <pc:sldMk cId="3094484073" sldId="267"/>
        </pc:sldMkLst>
        <pc:spChg chg="mod">
          <ac:chgData name="Myers, Gregory C" userId="e58fee7f-d130-4f13-ae36-c2b03f2c9643" providerId="ADAL" clId="{4EB25F16-1A22-429B-AAA7-1143D50F19DC}" dt="2022-06-07T17:33:38.902" v="662" actId="20577"/>
          <ac:spMkLst>
            <pc:docMk/>
            <pc:sldMk cId="3094484073" sldId="267"/>
            <ac:spMk id="2" creationId="{1FB3D565-3219-651C-0465-45056E1DF065}"/>
          </ac:spMkLst>
        </pc:spChg>
        <pc:spChg chg="mod">
          <ac:chgData name="Myers, Gregory C" userId="e58fee7f-d130-4f13-ae36-c2b03f2c9643" providerId="ADAL" clId="{4EB25F16-1A22-429B-AAA7-1143D50F19DC}" dt="2022-06-07T17:47:36.726" v="894" actId="20577"/>
          <ac:spMkLst>
            <pc:docMk/>
            <pc:sldMk cId="3094484073" sldId="267"/>
            <ac:spMk id="3" creationId="{A420F175-CD35-129F-4B9C-7BB0A0B97429}"/>
          </ac:spMkLst>
        </pc:spChg>
      </pc:sldChg>
      <pc:sldChg chg="modSp add mod">
        <pc:chgData name="Myers, Gregory C" userId="e58fee7f-d130-4f13-ae36-c2b03f2c9643" providerId="ADAL" clId="{4EB25F16-1A22-429B-AAA7-1143D50F19DC}" dt="2022-06-07T17:47:49.558" v="908" actId="20577"/>
        <pc:sldMkLst>
          <pc:docMk/>
          <pc:sldMk cId="4081200336" sldId="268"/>
        </pc:sldMkLst>
        <pc:spChg chg="mod">
          <ac:chgData name="Myers, Gregory C" userId="e58fee7f-d130-4f13-ae36-c2b03f2c9643" providerId="ADAL" clId="{4EB25F16-1A22-429B-AAA7-1143D50F19DC}" dt="2022-06-07T17:36:52.105" v="745" actId="20577"/>
          <ac:spMkLst>
            <pc:docMk/>
            <pc:sldMk cId="4081200336" sldId="268"/>
            <ac:spMk id="2" creationId="{1FB3D565-3219-651C-0465-45056E1DF065}"/>
          </ac:spMkLst>
        </pc:spChg>
        <pc:spChg chg="mod">
          <ac:chgData name="Myers, Gregory C" userId="e58fee7f-d130-4f13-ae36-c2b03f2c9643" providerId="ADAL" clId="{4EB25F16-1A22-429B-AAA7-1143D50F19DC}" dt="2022-06-07T17:47:49.558" v="908" actId="20577"/>
          <ac:spMkLst>
            <pc:docMk/>
            <pc:sldMk cId="4081200336" sldId="268"/>
            <ac:spMk id="3" creationId="{A420F175-CD35-129F-4B9C-7BB0A0B97429}"/>
          </ac:spMkLst>
        </pc:spChg>
      </pc:sldChg>
      <pc:sldChg chg="modSp add mod">
        <pc:chgData name="Myers, Gregory C" userId="e58fee7f-d130-4f13-ae36-c2b03f2c9643" providerId="ADAL" clId="{4EB25F16-1A22-429B-AAA7-1143D50F19DC}" dt="2022-06-07T17:48:14.535" v="938" actId="6549"/>
        <pc:sldMkLst>
          <pc:docMk/>
          <pc:sldMk cId="4182943511" sldId="269"/>
        </pc:sldMkLst>
        <pc:spChg chg="mod">
          <ac:chgData name="Myers, Gregory C" userId="e58fee7f-d130-4f13-ae36-c2b03f2c9643" providerId="ADAL" clId="{4EB25F16-1A22-429B-AAA7-1143D50F19DC}" dt="2022-06-07T17:39:10.694" v="758" actId="20577"/>
          <ac:spMkLst>
            <pc:docMk/>
            <pc:sldMk cId="4182943511" sldId="269"/>
            <ac:spMk id="2" creationId="{1FB3D565-3219-651C-0465-45056E1DF065}"/>
          </ac:spMkLst>
        </pc:spChg>
        <pc:spChg chg="mod">
          <ac:chgData name="Myers, Gregory C" userId="e58fee7f-d130-4f13-ae36-c2b03f2c9643" providerId="ADAL" clId="{4EB25F16-1A22-429B-AAA7-1143D50F19DC}" dt="2022-06-07T17:48:14.535" v="938" actId="6549"/>
          <ac:spMkLst>
            <pc:docMk/>
            <pc:sldMk cId="4182943511" sldId="269"/>
            <ac:spMk id="3" creationId="{A420F175-CD35-129F-4B9C-7BB0A0B97429}"/>
          </ac:spMkLst>
        </pc:spChg>
      </pc:sldChg>
      <pc:sldChg chg="modSp add mod">
        <pc:chgData name="Myers, Gregory C" userId="e58fee7f-d130-4f13-ae36-c2b03f2c9643" providerId="ADAL" clId="{4EB25F16-1A22-429B-AAA7-1143D50F19DC}" dt="2022-06-07T17:48:34.008" v="963" actId="20577"/>
        <pc:sldMkLst>
          <pc:docMk/>
          <pc:sldMk cId="195077763" sldId="270"/>
        </pc:sldMkLst>
        <pc:spChg chg="mod">
          <ac:chgData name="Myers, Gregory C" userId="e58fee7f-d130-4f13-ae36-c2b03f2c9643" providerId="ADAL" clId="{4EB25F16-1A22-429B-AAA7-1143D50F19DC}" dt="2022-06-07T17:41:59.719" v="812" actId="20577"/>
          <ac:spMkLst>
            <pc:docMk/>
            <pc:sldMk cId="195077763" sldId="270"/>
            <ac:spMk id="2" creationId="{1FB3D565-3219-651C-0465-45056E1DF065}"/>
          </ac:spMkLst>
        </pc:spChg>
        <pc:spChg chg="mod">
          <ac:chgData name="Myers, Gregory C" userId="e58fee7f-d130-4f13-ae36-c2b03f2c9643" providerId="ADAL" clId="{4EB25F16-1A22-429B-AAA7-1143D50F19DC}" dt="2022-06-07T17:48:34.008" v="963" actId="20577"/>
          <ac:spMkLst>
            <pc:docMk/>
            <pc:sldMk cId="195077763" sldId="270"/>
            <ac:spMk id="3" creationId="{A420F175-CD35-129F-4B9C-7BB0A0B97429}"/>
          </ac:spMkLst>
        </pc:spChg>
      </pc:sldChg>
      <pc:sldChg chg="modSp new del mod">
        <pc:chgData name="Myers, Gregory C" userId="e58fee7f-d130-4f13-ae36-c2b03f2c9643" providerId="ADAL" clId="{4EB25F16-1A22-429B-AAA7-1143D50F19DC}" dt="2022-06-07T17:41:18.463" v="808" actId="47"/>
        <pc:sldMkLst>
          <pc:docMk/>
          <pc:sldMk cId="2523510826" sldId="270"/>
        </pc:sldMkLst>
        <pc:spChg chg="mod">
          <ac:chgData name="Myers, Gregory C" userId="e58fee7f-d130-4f13-ae36-c2b03f2c9643" providerId="ADAL" clId="{4EB25F16-1A22-429B-AAA7-1143D50F19DC}" dt="2022-06-07T17:41:15.719" v="807" actId="20577"/>
          <ac:spMkLst>
            <pc:docMk/>
            <pc:sldMk cId="2523510826" sldId="270"/>
            <ac:spMk id="2" creationId="{EB326CF4-D2EC-F8D3-BE11-5C4DD3FA5551}"/>
          </ac:spMkLst>
        </pc:spChg>
      </pc:sldChg>
      <pc:sldChg chg="modSp add mod">
        <pc:chgData name="Myers, Gregory C" userId="e58fee7f-d130-4f13-ae36-c2b03f2c9643" providerId="ADAL" clId="{4EB25F16-1A22-429B-AAA7-1143D50F19DC}" dt="2022-06-07T17:48:48.221" v="965"/>
        <pc:sldMkLst>
          <pc:docMk/>
          <pc:sldMk cId="3115621585" sldId="271"/>
        </pc:sldMkLst>
        <pc:spChg chg="mod">
          <ac:chgData name="Myers, Gregory C" userId="e58fee7f-d130-4f13-ae36-c2b03f2c9643" providerId="ADAL" clId="{4EB25F16-1A22-429B-AAA7-1143D50F19DC}" dt="2022-06-07T17:43:17.205" v="834" actId="20577"/>
          <ac:spMkLst>
            <pc:docMk/>
            <pc:sldMk cId="3115621585" sldId="271"/>
            <ac:spMk id="2" creationId="{1FB3D565-3219-651C-0465-45056E1DF065}"/>
          </ac:spMkLst>
        </pc:spChg>
        <pc:spChg chg="mod">
          <ac:chgData name="Myers, Gregory C" userId="e58fee7f-d130-4f13-ae36-c2b03f2c9643" providerId="ADAL" clId="{4EB25F16-1A22-429B-AAA7-1143D50F19DC}" dt="2022-06-07T17:48:48.221" v="965"/>
          <ac:spMkLst>
            <pc:docMk/>
            <pc:sldMk cId="3115621585" sldId="271"/>
            <ac:spMk id="3" creationId="{A420F175-CD35-129F-4B9C-7BB0A0B97429}"/>
          </ac:spMkLst>
        </pc:spChg>
      </pc:sldChg>
      <pc:sldChg chg="modSp new mod">
        <pc:chgData name="Myers, Gregory C" userId="e58fee7f-d130-4f13-ae36-c2b03f2c9643" providerId="ADAL" clId="{4EB25F16-1A22-429B-AAA7-1143D50F19DC}" dt="2022-06-07T17:51:30.470" v="1093" actId="20577"/>
        <pc:sldMkLst>
          <pc:docMk/>
          <pc:sldMk cId="3842156716" sldId="272"/>
        </pc:sldMkLst>
        <pc:spChg chg="mod">
          <ac:chgData name="Myers, Gregory C" userId="e58fee7f-d130-4f13-ae36-c2b03f2c9643" providerId="ADAL" clId="{4EB25F16-1A22-429B-AAA7-1143D50F19DC}" dt="2022-06-07T17:50:12.062" v="967"/>
          <ac:spMkLst>
            <pc:docMk/>
            <pc:sldMk cId="3842156716" sldId="272"/>
            <ac:spMk id="2" creationId="{8250DF67-6DD1-4797-50E9-81570BD3EC02}"/>
          </ac:spMkLst>
        </pc:spChg>
        <pc:spChg chg="mod">
          <ac:chgData name="Myers, Gregory C" userId="e58fee7f-d130-4f13-ae36-c2b03f2c9643" providerId="ADAL" clId="{4EB25F16-1A22-429B-AAA7-1143D50F19DC}" dt="2022-06-07T17:51:30.470" v="1093" actId="20577"/>
          <ac:spMkLst>
            <pc:docMk/>
            <pc:sldMk cId="3842156716" sldId="272"/>
            <ac:spMk id="3" creationId="{231D1CA3-FC80-EBD9-3FE3-4AC7A9703A33}"/>
          </ac:spMkLst>
        </pc:spChg>
      </pc:sldChg>
    </pc:docChg>
  </pc:docChgLst>
  <pc:docChgLst>
    <pc:chgData name="Myers, Gregory C" userId="e58fee7f-d130-4f13-ae36-c2b03f2c9643" providerId="ADAL" clId="{403E09F7-6857-48A9-A4E7-116984AF1625}"/>
    <pc:docChg chg="custSel addSld modSld">
      <pc:chgData name="Myers, Gregory C" userId="e58fee7f-d130-4f13-ae36-c2b03f2c9643" providerId="ADAL" clId="{403E09F7-6857-48A9-A4E7-116984AF1625}" dt="2022-07-26T16:39:28.602" v="253" actId="6549"/>
      <pc:docMkLst>
        <pc:docMk/>
      </pc:docMkLst>
      <pc:sldChg chg="modTransition">
        <pc:chgData name="Myers, Gregory C" userId="e58fee7f-d130-4f13-ae36-c2b03f2c9643" providerId="ADAL" clId="{403E09F7-6857-48A9-A4E7-116984AF1625}" dt="2022-07-26T16:08:13.224" v="1"/>
        <pc:sldMkLst>
          <pc:docMk/>
          <pc:sldMk cId="622792516" sldId="256"/>
        </pc:sldMkLst>
      </pc:sldChg>
      <pc:sldChg chg="modSp mod">
        <pc:chgData name="Myers, Gregory C" userId="e58fee7f-d130-4f13-ae36-c2b03f2c9643" providerId="ADAL" clId="{403E09F7-6857-48A9-A4E7-116984AF1625}" dt="2022-07-26T16:39:10.367" v="252" actId="6549"/>
        <pc:sldMkLst>
          <pc:docMk/>
          <pc:sldMk cId="3961613676" sldId="257"/>
        </pc:sldMkLst>
        <pc:spChg chg="mod">
          <ac:chgData name="Myers, Gregory C" userId="e58fee7f-d130-4f13-ae36-c2b03f2c9643" providerId="ADAL" clId="{403E09F7-6857-48A9-A4E7-116984AF1625}" dt="2022-07-26T16:39:10.367" v="252" actId="6549"/>
          <ac:spMkLst>
            <pc:docMk/>
            <pc:sldMk cId="3961613676" sldId="257"/>
            <ac:spMk id="3" creationId="{BCAE9879-B71B-3673-B8D1-AAAEA148018E}"/>
          </ac:spMkLst>
        </pc:spChg>
      </pc:sldChg>
      <pc:sldChg chg="modSp new mod">
        <pc:chgData name="Myers, Gregory C" userId="e58fee7f-d130-4f13-ae36-c2b03f2c9643" providerId="ADAL" clId="{403E09F7-6857-48A9-A4E7-116984AF1625}" dt="2022-07-26T16:39:28.602" v="253" actId="6549"/>
        <pc:sldMkLst>
          <pc:docMk/>
          <pc:sldMk cId="3675512527" sldId="262"/>
        </pc:sldMkLst>
        <pc:spChg chg="mod">
          <ac:chgData name="Myers, Gregory C" userId="e58fee7f-d130-4f13-ae36-c2b03f2c9643" providerId="ADAL" clId="{403E09F7-6857-48A9-A4E7-116984AF1625}" dt="2022-07-26T16:12:33.521" v="3"/>
          <ac:spMkLst>
            <pc:docMk/>
            <pc:sldMk cId="3675512527" sldId="262"/>
            <ac:spMk id="2" creationId="{6C0715E2-D03D-234F-F5C2-C9AF3118403C}"/>
          </ac:spMkLst>
        </pc:spChg>
        <pc:spChg chg="mod">
          <ac:chgData name="Myers, Gregory C" userId="e58fee7f-d130-4f13-ae36-c2b03f2c9643" providerId="ADAL" clId="{403E09F7-6857-48A9-A4E7-116984AF1625}" dt="2022-07-26T16:39:28.602" v="253" actId="6549"/>
          <ac:spMkLst>
            <pc:docMk/>
            <pc:sldMk cId="3675512527" sldId="262"/>
            <ac:spMk id="3" creationId="{F74D498D-9178-6A2C-6BF9-D2465BBCE94A}"/>
          </ac:spMkLst>
        </pc:spChg>
      </pc:sldChg>
    </pc:docChg>
  </pc:docChgLst>
  <pc:docChgLst>
    <pc:chgData name="Myers, Gregory C" userId="e58fee7f-d130-4f13-ae36-c2b03f2c9643" providerId="ADAL" clId="{72D27E40-03CF-4554-BA02-5AF2064B318E}"/>
    <pc:docChg chg="undo custSel addSld modSld">
      <pc:chgData name="Myers, Gregory C" userId="e58fee7f-d130-4f13-ae36-c2b03f2c9643" providerId="ADAL" clId="{72D27E40-03CF-4554-BA02-5AF2064B318E}" dt="2022-06-17T02:50:32.465" v="1274" actId="14100"/>
      <pc:docMkLst>
        <pc:docMk/>
      </pc:docMkLst>
      <pc:sldChg chg="modSp mod">
        <pc:chgData name="Myers, Gregory C" userId="e58fee7f-d130-4f13-ae36-c2b03f2c9643" providerId="ADAL" clId="{72D27E40-03CF-4554-BA02-5AF2064B318E}" dt="2022-06-10T00:11:54.516" v="1001" actId="20577"/>
        <pc:sldMkLst>
          <pc:docMk/>
          <pc:sldMk cId="622792516" sldId="256"/>
        </pc:sldMkLst>
        <pc:spChg chg="mod">
          <ac:chgData name="Myers, Gregory C" userId="e58fee7f-d130-4f13-ae36-c2b03f2c9643" providerId="ADAL" clId="{72D27E40-03CF-4554-BA02-5AF2064B318E}" dt="2022-06-10T00:11:54.516" v="1001" actId="20577"/>
          <ac:spMkLst>
            <pc:docMk/>
            <pc:sldMk cId="622792516" sldId="256"/>
            <ac:spMk id="3" creationId="{F919C855-34CC-4A6C-9B0A-92D1728015A9}"/>
          </ac:spMkLst>
        </pc:spChg>
      </pc:sldChg>
      <pc:sldChg chg="modSp new mod">
        <pc:chgData name="Myers, Gregory C" userId="e58fee7f-d130-4f13-ae36-c2b03f2c9643" providerId="ADAL" clId="{72D27E40-03CF-4554-BA02-5AF2064B318E}" dt="2022-06-09T23:43:02.043" v="841" actId="20577"/>
        <pc:sldMkLst>
          <pc:docMk/>
          <pc:sldMk cId="1243634926" sldId="268"/>
        </pc:sldMkLst>
        <pc:spChg chg="mod">
          <ac:chgData name="Myers, Gregory C" userId="e58fee7f-d130-4f13-ae36-c2b03f2c9643" providerId="ADAL" clId="{72D27E40-03CF-4554-BA02-5AF2064B318E}" dt="2022-06-09T22:23:11.640" v="43" actId="20577"/>
          <ac:spMkLst>
            <pc:docMk/>
            <pc:sldMk cId="1243634926" sldId="268"/>
            <ac:spMk id="2" creationId="{79E30295-F901-24A0-E09E-92A174EADF48}"/>
          </ac:spMkLst>
        </pc:spChg>
        <pc:spChg chg="mod">
          <ac:chgData name="Myers, Gregory C" userId="e58fee7f-d130-4f13-ae36-c2b03f2c9643" providerId="ADAL" clId="{72D27E40-03CF-4554-BA02-5AF2064B318E}" dt="2022-06-09T23:43:02.043" v="841" actId="20577"/>
          <ac:spMkLst>
            <pc:docMk/>
            <pc:sldMk cId="1243634926" sldId="268"/>
            <ac:spMk id="3" creationId="{76128903-DB89-A053-30D1-FA4E4DDA52DB}"/>
          </ac:spMkLst>
        </pc:spChg>
      </pc:sldChg>
      <pc:sldChg chg="modSp new mod">
        <pc:chgData name="Myers, Gregory C" userId="e58fee7f-d130-4f13-ae36-c2b03f2c9643" providerId="ADAL" clId="{72D27E40-03CF-4554-BA02-5AF2064B318E}" dt="2022-06-09T22:59:09.688" v="697" actId="20577"/>
        <pc:sldMkLst>
          <pc:docMk/>
          <pc:sldMk cId="604373745" sldId="269"/>
        </pc:sldMkLst>
        <pc:spChg chg="mod">
          <ac:chgData name="Myers, Gregory C" userId="e58fee7f-d130-4f13-ae36-c2b03f2c9643" providerId="ADAL" clId="{72D27E40-03CF-4554-BA02-5AF2064B318E}" dt="2022-06-09T22:33:05.903" v="284" actId="20577"/>
          <ac:spMkLst>
            <pc:docMk/>
            <pc:sldMk cId="604373745" sldId="269"/>
            <ac:spMk id="2" creationId="{3911E590-F4A5-7461-BB49-5DBD9AA580C4}"/>
          </ac:spMkLst>
        </pc:spChg>
        <pc:spChg chg="mod">
          <ac:chgData name="Myers, Gregory C" userId="e58fee7f-d130-4f13-ae36-c2b03f2c9643" providerId="ADAL" clId="{72D27E40-03CF-4554-BA02-5AF2064B318E}" dt="2022-06-09T22:59:09.688" v="697" actId="20577"/>
          <ac:spMkLst>
            <pc:docMk/>
            <pc:sldMk cId="604373745" sldId="269"/>
            <ac:spMk id="3" creationId="{A10F06DC-7E47-F8DC-5114-A30647A0CB09}"/>
          </ac:spMkLst>
        </pc:spChg>
      </pc:sldChg>
      <pc:sldChg chg="modSp new mod">
        <pc:chgData name="Myers, Gregory C" userId="e58fee7f-d130-4f13-ae36-c2b03f2c9643" providerId="ADAL" clId="{72D27E40-03CF-4554-BA02-5AF2064B318E}" dt="2022-06-17T02:33:07.559" v="1241" actId="5793"/>
        <pc:sldMkLst>
          <pc:docMk/>
          <pc:sldMk cId="1456516305" sldId="270"/>
        </pc:sldMkLst>
        <pc:spChg chg="mod">
          <ac:chgData name="Myers, Gregory C" userId="e58fee7f-d130-4f13-ae36-c2b03f2c9643" providerId="ADAL" clId="{72D27E40-03CF-4554-BA02-5AF2064B318E}" dt="2022-06-09T23:31:21.630" v="728" actId="20577"/>
          <ac:spMkLst>
            <pc:docMk/>
            <pc:sldMk cId="1456516305" sldId="270"/>
            <ac:spMk id="2" creationId="{B8BD8A26-9702-244D-8B5A-F6D06B7D5C8D}"/>
          </ac:spMkLst>
        </pc:spChg>
        <pc:spChg chg="mod">
          <ac:chgData name="Myers, Gregory C" userId="e58fee7f-d130-4f13-ae36-c2b03f2c9643" providerId="ADAL" clId="{72D27E40-03CF-4554-BA02-5AF2064B318E}" dt="2022-06-17T02:33:07.559" v="1241" actId="5793"/>
          <ac:spMkLst>
            <pc:docMk/>
            <pc:sldMk cId="1456516305" sldId="270"/>
            <ac:spMk id="3" creationId="{050CE250-44DD-792F-04F6-FEF804BBE1DD}"/>
          </ac:spMkLst>
        </pc:spChg>
      </pc:sldChg>
      <pc:sldChg chg="addSp modSp new mod">
        <pc:chgData name="Myers, Gregory C" userId="e58fee7f-d130-4f13-ae36-c2b03f2c9643" providerId="ADAL" clId="{72D27E40-03CF-4554-BA02-5AF2064B318E}" dt="2022-06-17T02:50:32.465" v="1274" actId="14100"/>
        <pc:sldMkLst>
          <pc:docMk/>
          <pc:sldMk cId="3942616280" sldId="271"/>
        </pc:sldMkLst>
        <pc:spChg chg="mod">
          <ac:chgData name="Myers, Gregory C" userId="e58fee7f-d130-4f13-ae36-c2b03f2c9643" providerId="ADAL" clId="{72D27E40-03CF-4554-BA02-5AF2064B318E}" dt="2022-06-10T00:04:52.314" v="998" actId="20577"/>
          <ac:spMkLst>
            <pc:docMk/>
            <pc:sldMk cId="3942616280" sldId="271"/>
            <ac:spMk id="2" creationId="{8D05E73B-D0D1-6ED8-CAF9-59494B7AB6D3}"/>
          </ac:spMkLst>
        </pc:spChg>
        <pc:spChg chg="mod">
          <ac:chgData name="Myers, Gregory C" userId="e58fee7f-d130-4f13-ae36-c2b03f2c9643" providerId="ADAL" clId="{72D27E40-03CF-4554-BA02-5AF2064B318E}" dt="2022-06-17T02:44:18.978" v="1267" actId="27636"/>
          <ac:spMkLst>
            <pc:docMk/>
            <pc:sldMk cId="3942616280" sldId="271"/>
            <ac:spMk id="3" creationId="{98A55A8A-1ECD-FCE7-9998-028A7765094F}"/>
          </ac:spMkLst>
        </pc:spChg>
        <pc:picChg chg="add mod modCrop">
          <ac:chgData name="Myers, Gregory C" userId="e58fee7f-d130-4f13-ae36-c2b03f2c9643" providerId="ADAL" clId="{72D27E40-03CF-4554-BA02-5AF2064B318E}" dt="2022-06-17T02:50:32.465" v="1274" actId="14100"/>
          <ac:picMkLst>
            <pc:docMk/>
            <pc:sldMk cId="3942616280" sldId="271"/>
            <ac:picMk id="5" creationId="{5C9E79A2-1B04-AF96-5F15-B4B4FFFBBB9C}"/>
          </ac:picMkLst>
        </pc:picChg>
      </pc:sldChg>
      <pc:sldChg chg="modSp new mod">
        <pc:chgData name="Myers, Gregory C" userId="e58fee7f-d130-4f13-ae36-c2b03f2c9643" providerId="ADAL" clId="{72D27E40-03CF-4554-BA02-5AF2064B318E}" dt="2022-06-17T01:39:40.180" v="1214" actId="20577"/>
        <pc:sldMkLst>
          <pc:docMk/>
          <pc:sldMk cId="1591616955" sldId="272"/>
        </pc:sldMkLst>
        <pc:spChg chg="mod">
          <ac:chgData name="Myers, Gregory C" userId="e58fee7f-d130-4f13-ae36-c2b03f2c9643" providerId="ADAL" clId="{72D27E40-03CF-4554-BA02-5AF2064B318E}" dt="2022-06-10T00:18:35.949" v="1021" actId="20577"/>
          <ac:spMkLst>
            <pc:docMk/>
            <pc:sldMk cId="1591616955" sldId="272"/>
            <ac:spMk id="2" creationId="{7D6E1701-570B-00AB-2FE8-4DFC05370D19}"/>
          </ac:spMkLst>
        </pc:spChg>
        <pc:spChg chg="mod">
          <ac:chgData name="Myers, Gregory C" userId="e58fee7f-d130-4f13-ae36-c2b03f2c9643" providerId="ADAL" clId="{72D27E40-03CF-4554-BA02-5AF2064B318E}" dt="2022-06-17T01:39:40.180" v="1214" actId="20577"/>
          <ac:spMkLst>
            <pc:docMk/>
            <pc:sldMk cId="1591616955" sldId="272"/>
            <ac:spMk id="3" creationId="{8D1826F9-C779-5DC2-5DFD-852CCB2CDEE6}"/>
          </ac:spMkLst>
        </pc:spChg>
      </pc:sldChg>
    </pc:docChg>
  </pc:docChgLst>
  <pc:docChgLst>
    <pc:chgData name="Myers, Gregory C" userId="e58fee7f-d130-4f13-ae36-c2b03f2c9643" providerId="ADAL" clId="{35F0D911-C585-4916-B804-E0A1C6C946A7}"/>
    <pc:docChg chg="delSld">
      <pc:chgData name="Myers, Gregory C" userId="e58fee7f-d130-4f13-ae36-c2b03f2c9643" providerId="ADAL" clId="{35F0D911-C585-4916-B804-E0A1C6C946A7}" dt="2022-06-06T21:13:38.423" v="0" actId="2696"/>
      <pc:docMkLst>
        <pc:docMk/>
      </pc:docMkLst>
      <pc:sldChg chg="del">
        <pc:chgData name="Myers, Gregory C" userId="e58fee7f-d130-4f13-ae36-c2b03f2c9643" providerId="ADAL" clId="{35F0D911-C585-4916-B804-E0A1C6C946A7}" dt="2022-06-06T21:13:38.423" v="0" actId="2696"/>
        <pc:sldMkLst>
          <pc:docMk/>
          <pc:sldMk cId="231753152" sldId="261"/>
        </pc:sldMkLst>
      </pc:sldChg>
      <pc:sldChg chg="del">
        <pc:chgData name="Myers, Gregory C" userId="e58fee7f-d130-4f13-ae36-c2b03f2c9643" providerId="ADAL" clId="{35F0D911-C585-4916-B804-E0A1C6C946A7}" dt="2022-06-06T21:13:38.423" v="0" actId="2696"/>
        <pc:sldMkLst>
          <pc:docMk/>
          <pc:sldMk cId="2802737003" sldId="26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5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1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80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1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4" y="609601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1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9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5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69" y="2160590"/>
            <a:ext cx="4184035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7/26/2022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6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6" y="2737247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5" y="2737247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2" y="514926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5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51" indent="0">
              <a:buNone/>
              <a:defRPr sz="1400"/>
            </a:lvl2pPr>
            <a:lvl3pPr marL="914104" indent="0">
              <a:buNone/>
              <a:defRPr sz="1200"/>
            </a:lvl3pPr>
            <a:lvl4pPr marL="1371155" indent="0">
              <a:buNone/>
              <a:defRPr sz="1000"/>
            </a:lvl4pPr>
            <a:lvl5pPr marL="1828205" indent="0">
              <a:buNone/>
              <a:defRPr sz="1000"/>
            </a:lvl5pPr>
            <a:lvl6pPr marL="2285258" indent="0">
              <a:buNone/>
              <a:defRPr sz="1000"/>
            </a:lvl6pPr>
            <a:lvl7pPr marL="2742309" indent="0">
              <a:buNone/>
              <a:defRPr sz="1000"/>
            </a:lvl7pPr>
            <a:lvl8pPr marL="3199360" indent="0">
              <a:buNone/>
              <a:defRPr sz="1000"/>
            </a:lvl8pPr>
            <a:lvl9pPr marL="3656411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5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5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2160590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4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5" y="6041364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4" y="6041364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189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891" indent="-342891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arkup_language" TargetMode="External"/><Relationship Id="rId2" Type="http://schemas.openxmlformats.org/officeDocument/2006/relationships/hyperlink" Target="https://en.wikipedia.org/wiki/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Document_Object_Model" TargetMode="External"/><Relationship Id="rId5" Type="http://schemas.openxmlformats.org/officeDocument/2006/relationships/hyperlink" Target="https://en.wikipedia.org/wiki/WHATWG" TargetMode="External"/><Relationship Id="rId4" Type="http://schemas.openxmlformats.org/officeDocument/2006/relationships/hyperlink" Target="https://en.wikipedia.org/wiki/World_Wide_Web_Consortiu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XML_Schema_(W3C)" TargetMode="External"/><Relationship Id="rId2" Type="http://schemas.openxmlformats.org/officeDocument/2006/relationships/hyperlink" Target="https://en.wikipedia.org/wiki/X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XQuery" TargetMode="External"/><Relationship Id="rId4" Type="http://schemas.openxmlformats.org/officeDocument/2006/relationships/hyperlink" Target="https://en.wikipedia.org/wiki/XSLT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TR/2014/PR-html5-20140916/" TargetMode="External"/><Relationship Id="rId2" Type="http://schemas.openxmlformats.org/officeDocument/2006/relationships/hyperlink" Target="https://en.wikipedia.org/wiki/X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tags/ref_html_dtd.asp" TargetMode="External"/><Relationship Id="rId2" Type="http://schemas.openxmlformats.org/officeDocument/2006/relationships/hyperlink" Target="https://validator.w3.org/#validate_by_upload+with_option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html.spec.whatwg.org/multipage/introduction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72680-508B-4D91-A671-7C1EF48924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HTML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19C855-34CC-4A6C-9B0A-92D1728015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6227925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8E6BD-311D-55D9-152F-DA36576A1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HTML?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E9879-B71B-3673-B8D1-AAAEA1480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hlinkClick r:id="rId2"/>
              </a:rPr>
              <a:t>HyperText Markup Language</a:t>
            </a:r>
            <a:endParaRPr lang="en-US" dirty="0"/>
          </a:p>
          <a:p>
            <a:r>
              <a:rPr lang="en-US" dirty="0"/>
              <a:t>Initially developed/described by Tim Berners-Lee in 1991</a:t>
            </a:r>
          </a:p>
          <a:p>
            <a:r>
              <a:rPr lang="en-US" dirty="0"/>
              <a:t>HTML is a </a:t>
            </a:r>
            <a:r>
              <a:rPr lang="en-US" dirty="0">
                <a:hlinkClick r:id="rId3"/>
              </a:rPr>
              <a:t>markup language</a:t>
            </a:r>
            <a:endParaRPr lang="en-US" dirty="0"/>
          </a:p>
          <a:p>
            <a:pPr lvl="1"/>
            <a:r>
              <a:rPr lang="en-US" dirty="0"/>
              <a:t>Set of rules inferring structure</a:t>
            </a:r>
          </a:p>
          <a:p>
            <a:pPr lvl="1"/>
            <a:r>
              <a:rPr lang="en-US" dirty="0"/>
              <a:t>Meta data</a:t>
            </a:r>
          </a:p>
          <a:p>
            <a:r>
              <a:rPr lang="en-US" dirty="0"/>
              <a:t>Attempt at standardization</a:t>
            </a:r>
          </a:p>
          <a:p>
            <a:r>
              <a:rPr lang="en-US" dirty="0"/>
              <a:t>List of “HTML Tags” or elements</a:t>
            </a:r>
          </a:p>
          <a:p>
            <a:r>
              <a:rPr lang="en-US" dirty="0"/>
              <a:t>Maintained by the </a:t>
            </a:r>
            <a:r>
              <a:rPr lang="en-US" dirty="0">
                <a:hlinkClick r:id="rId4"/>
              </a:rPr>
              <a:t>World Wide Web Consortium</a:t>
            </a:r>
            <a:r>
              <a:rPr lang="en-US" dirty="0"/>
              <a:t> (W3C) and the </a:t>
            </a:r>
            <a:r>
              <a:rPr lang="en-US" dirty="0">
                <a:hlinkClick r:id="rId5"/>
              </a:rPr>
              <a:t>Web Hypertext Application Technology Working Group</a:t>
            </a:r>
            <a:r>
              <a:rPr lang="en-US" dirty="0"/>
              <a:t> (WHATWG)</a:t>
            </a:r>
          </a:p>
          <a:p>
            <a:pPr lvl="1"/>
            <a:r>
              <a:rPr lang="en-US" dirty="0"/>
              <a:t>Recommendations (or specifications)</a:t>
            </a:r>
          </a:p>
          <a:p>
            <a:pPr lvl="1"/>
            <a:r>
              <a:rPr lang="en-US" dirty="0">
                <a:hlinkClick r:id="rId6"/>
              </a:rPr>
              <a:t>Document Object Model</a:t>
            </a:r>
            <a:r>
              <a:rPr lang="en-US" dirty="0"/>
              <a:t> (DOM)</a:t>
            </a:r>
          </a:p>
          <a:p>
            <a:pPr lvl="1"/>
            <a:r>
              <a:rPr lang="en-US" dirty="0"/>
              <a:t>W3C maintains XHTML, XML and other web protocols</a:t>
            </a:r>
          </a:p>
        </p:txBody>
      </p:sp>
    </p:spTree>
    <p:extLst>
      <p:ext uri="{BB962C8B-B14F-4D97-AF65-F5344CB8AC3E}">
        <p14:creationId xmlns:p14="http://schemas.microsoft.com/office/powerpoint/2010/main" val="3961613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715E2-D03D-234F-F5C2-C9AF31184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HTML?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D498D-9178-6A2C-6BF9-D2465BBCE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Version history</a:t>
            </a:r>
          </a:p>
          <a:p>
            <a:pPr lvl="1"/>
            <a:r>
              <a:rPr lang="en-US" dirty="0"/>
              <a:t>HTML draft	(1991-1993)</a:t>
            </a:r>
          </a:p>
          <a:p>
            <a:pPr lvl="1"/>
            <a:r>
              <a:rPr lang="en-US" dirty="0"/>
              <a:t>HTML 2.x (1994-1997)</a:t>
            </a:r>
          </a:p>
          <a:p>
            <a:pPr lvl="1"/>
            <a:r>
              <a:rPr lang="en-US" dirty="0"/>
              <a:t>HTML 3.x (1995-1997)</a:t>
            </a:r>
          </a:p>
          <a:p>
            <a:pPr lvl="1"/>
            <a:r>
              <a:rPr lang="en-US" dirty="0"/>
              <a:t>HTML 4.x (1997-2000)</a:t>
            </a:r>
          </a:p>
          <a:p>
            <a:pPr lvl="1"/>
            <a:r>
              <a:rPr lang="en-US" dirty="0"/>
              <a:t>HTML 5.x (2008-2021)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512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EF60C-6F63-65A6-B1E6-F15156F11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XML?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A2080-D79A-023F-921C-F94F1EE2D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Extensible Markup Language</a:t>
            </a:r>
            <a:r>
              <a:rPr lang="en-US" dirty="0"/>
              <a:t> (XML)</a:t>
            </a:r>
          </a:p>
          <a:p>
            <a:pPr lvl="1"/>
            <a:r>
              <a:rPr lang="en-US" dirty="0"/>
              <a:t>Markup language</a:t>
            </a:r>
          </a:p>
          <a:p>
            <a:pPr lvl="1"/>
            <a:r>
              <a:rPr lang="en-US" dirty="0"/>
              <a:t>File format</a:t>
            </a:r>
          </a:p>
          <a:p>
            <a:pPr lvl="1"/>
            <a:r>
              <a:rPr lang="en-US" dirty="0"/>
              <a:t>Specification maintained by the W3C</a:t>
            </a:r>
          </a:p>
          <a:p>
            <a:r>
              <a:rPr lang="en-US" dirty="0"/>
              <a:t>Meta data tags to “describe” data</a:t>
            </a:r>
          </a:p>
          <a:p>
            <a:pPr lvl="1"/>
            <a:r>
              <a:rPr lang="en-US" dirty="0"/>
              <a:t>Matching open and close tags</a:t>
            </a:r>
          </a:p>
          <a:p>
            <a:pPr lvl="1"/>
            <a:r>
              <a:rPr lang="en-US" dirty="0"/>
              <a:t>Allows nesting of tags</a:t>
            </a:r>
          </a:p>
          <a:p>
            <a:pPr lvl="1"/>
            <a:r>
              <a:rPr lang="en-US" dirty="0"/>
              <a:t>Enables serialization and streaming</a:t>
            </a:r>
          </a:p>
          <a:p>
            <a:pPr lvl="1"/>
            <a:r>
              <a:rPr lang="en-US" dirty="0"/>
              <a:t>Can be used in conjunction with </a:t>
            </a:r>
            <a:r>
              <a:rPr lang="en-US" dirty="0">
                <a:hlinkClick r:id="rId3"/>
              </a:rPr>
              <a:t>XML Schema Definition</a:t>
            </a:r>
            <a:r>
              <a:rPr lang="en-US" dirty="0"/>
              <a:t> (XSD), </a:t>
            </a:r>
            <a:r>
              <a:rPr lang="en-US" dirty="0">
                <a:hlinkClick r:id="rId4"/>
              </a:rPr>
              <a:t>Extensible Stylesheet Language Transformations</a:t>
            </a:r>
            <a:r>
              <a:rPr lang="en-US" dirty="0"/>
              <a:t> (XSLT), and </a:t>
            </a:r>
            <a:r>
              <a:rPr lang="en-US" dirty="0">
                <a:hlinkClick r:id="rId5"/>
              </a:rPr>
              <a:t>XML Query</a:t>
            </a:r>
            <a:r>
              <a:rPr lang="en-US" dirty="0"/>
              <a:t> (XQuery)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55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E30C8-8890-261A-096B-6BCBA72E7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XHTML?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F478B-B0BE-3879-DBFE-875D0DEC7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Extensible </a:t>
            </a:r>
            <a:r>
              <a:rPr lang="en-US" dirty="0" err="1">
                <a:hlinkClick r:id="rId2"/>
              </a:rPr>
              <a:t>HyperText</a:t>
            </a:r>
            <a:r>
              <a:rPr lang="en-US" dirty="0">
                <a:hlinkClick r:id="rId2"/>
              </a:rPr>
              <a:t> Markup Language</a:t>
            </a:r>
            <a:endParaRPr lang="en-US" dirty="0"/>
          </a:p>
          <a:p>
            <a:pPr lvl="1"/>
            <a:r>
              <a:rPr lang="en-US" dirty="0"/>
              <a:t>An example of an XML markup language</a:t>
            </a:r>
          </a:p>
          <a:p>
            <a:pPr lvl="1"/>
            <a:r>
              <a:rPr lang="en-US" dirty="0"/>
              <a:t>Extends HTML</a:t>
            </a:r>
          </a:p>
          <a:p>
            <a:pPr lvl="1"/>
            <a:r>
              <a:rPr lang="en-US" dirty="0"/>
              <a:t>Intended to be more structured, stricter, yet ultimately more extendible</a:t>
            </a:r>
          </a:p>
          <a:p>
            <a:r>
              <a:rPr lang="en-US" dirty="0"/>
              <a:t>Version history</a:t>
            </a:r>
          </a:p>
          <a:p>
            <a:pPr lvl="1"/>
            <a:r>
              <a:rPr lang="en-US" dirty="0"/>
              <a:t>XHTML 1.0 (2000 initial, 2002 2</a:t>
            </a:r>
            <a:r>
              <a:rPr lang="en-US" baseline="30000" dirty="0"/>
              <a:t>nd</a:t>
            </a:r>
            <a:r>
              <a:rPr lang="en-US" dirty="0"/>
              <a:t> edition)</a:t>
            </a:r>
          </a:p>
          <a:p>
            <a:pPr lvl="1"/>
            <a:r>
              <a:rPr lang="en-US" dirty="0"/>
              <a:t>XHTML 1.1 (2001 initial, 2010 2</a:t>
            </a:r>
            <a:r>
              <a:rPr lang="en-US" baseline="30000" dirty="0"/>
              <a:t>nd</a:t>
            </a:r>
            <a:r>
              <a:rPr lang="en-US" dirty="0"/>
              <a:t> edition)</a:t>
            </a:r>
          </a:p>
          <a:p>
            <a:pPr lvl="1"/>
            <a:r>
              <a:rPr lang="en-US" dirty="0"/>
              <a:t>XHTML 1.2 (abandoned)</a:t>
            </a:r>
          </a:p>
          <a:p>
            <a:pPr lvl="1"/>
            <a:r>
              <a:rPr lang="en-US" dirty="0"/>
              <a:t>XHTML 2.0 (abandoned)</a:t>
            </a:r>
          </a:p>
          <a:p>
            <a:pPr lvl="1"/>
            <a:r>
              <a:rPr lang="en-US" dirty="0"/>
              <a:t>XHTML5 - XML-serialized HTML5 (2014 </a:t>
            </a:r>
            <a:r>
              <a:rPr lang="en-US" dirty="0">
                <a:hlinkClick r:id="rId3"/>
              </a:rPr>
              <a:t>W3C Proposed Recommendation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928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734CD-91E1-B60D-670C-C63AC3365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and XHTML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BAAAA-0724-6C35-FBC1-B18050A90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5" y="2160590"/>
            <a:ext cx="3762690" cy="3880773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W3C Markup Validation Service</a:t>
            </a:r>
            <a:endParaRPr lang="en-US" dirty="0"/>
          </a:p>
          <a:p>
            <a:pPr lvl="1"/>
            <a:r>
              <a:rPr lang="en-US" dirty="0"/>
              <a:t>by URI</a:t>
            </a:r>
          </a:p>
          <a:p>
            <a:pPr lvl="1"/>
            <a:r>
              <a:rPr lang="en-US" dirty="0"/>
              <a:t>by File Upload </a:t>
            </a:r>
          </a:p>
          <a:p>
            <a:pPr lvl="1"/>
            <a:r>
              <a:rPr lang="en-US" dirty="0"/>
              <a:t>By Direct Input</a:t>
            </a:r>
          </a:p>
          <a:p>
            <a:r>
              <a:rPr lang="en-US" dirty="0"/>
              <a:t>Example &lt;!DOCTYPE&gt;</a:t>
            </a:r>
          </a:p>
          <a:p>
            <a:pPr lvl="1"/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!DOCTYPE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html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!DOCTYPE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HTML PUBLIC "-//W3C//DTD HTML 4.01 Transitional//EN" "http://www.w3.org/TR/html4/loose.dtd"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en-US" dirty="0">
                <a:hlinkClick r:id="rId3"/>
              </a:rPr>
              <a:t>W3Schools &lt;!DOCTYPE&gt;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39A7BD-372F-356E-AF54-6040C2364A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5669" y="2160589"/>
            <a:ext cx="5457544" cy="424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862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FC1A3-E0C9-5E0E-0A0D-53D47E21D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D3448-35BE-B616-5218-7E5606382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Conflict between the W3C and WHATWG with WHATWG ultimately taking responsibility (2019) of the “Living Standard”</a:t>
            </a:r>
          </a:p>
          <a:p>
            <a:r>
              <a:rPr lang="en-US" dirty="0"/>
              <a:t>Some goals:</a:t>
            </a:r>
          </a:p>
          <a:p>
            <a:pPr lvl="1"/>
            <a:r>
              <a:rPr lang="en-US" dirty="0"/>
              <a:t>Quicker evolutionary response</a:t>
            </a:r>
          </a:p>
          <a:p>
            <a:pPr lvl="1"/>
            <a:r>
              <a:rPr lang="en-US" dirty="0"/>
              <a:t>Less ambiguity in invalid markup handling</a:t>
            </a:r>
          </a:p>
          <a:p>
            <a:pPr lvl="1"/>
            <a:r>
              <a:rPr lang="en-US" dirty="0"/>
              <a:t>Backward compatibility with HTML and XHTML</a:t>
            </a:r>
          </a:p>
          <a:p>
            <a:pPr lvl="1"/>
            <a:r>
              <a:rPr lang="en-US" dirty="0"/>
              <a:t>Extensibility to support Sematic Web applications</a:t>
            </a:r>
          </a:p>
          <a:p>
            <a:r>
              <a:rPr lang="en-US" dirty="0">
                <a:hlinkClick r:id="rId2"/>
              </a:rPr>
              <a:t>WHATWG HTML Living Standard</a:t>
            </a:r>
            <a:r>
              <a:rPr lang="en-US" dirty="0"/>
              <a:t>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40317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13696</TotalTime>
  <Words>368</Words>
  <Application>Microsoft Office PowerPoint</Application>
  <PresentationFormat>Widescreen</PresentationFormat>
  <Paragraphs>59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Consolas</vt:lpstr>
      <vt:lpstr>Trebuchet MS</vt:lpstr>
      <vt:lpstr>Wingdings 3</vt:lpstr>
      <vt:lpstr>Facet</vt:lpstr>
      <vt:lpstr>Introduction to HTML</vt:lpstr>
      <vt:lpstr>What is HTML?</vt:lpstr>
      <vt:lpstr>What is HTML?</vt:lpstr>
      <vt:lpstr>What is XML?</vt:lpstr>
      <vt:lpstr>What is XHTML?</vt:lpstr>
      <vt:lpstr>HTML and XHTML Validation</vt:lpstr>
      <vt:lpstr>HTML5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EE447 SectionOY</dc:title>
  <dc:creator>Myers, Gregory C</dc:creator>
  <cp:lastModifiedBy>Myers, Gregory C</cp:lastModifiedBy>
  <cp:revision>7</cp:revision>
  <dcterms:created xsi:type="dcterms:W3CDTF">2020-06-09T20:04:40Z</dcterms:created>
  <dcterms:modified xsi:type="dcterms:W3CDTF">2022-07-26T16:39:39Z</dcterms:modified>
</cp:coreProperties>
</file>