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8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27E40-03CF-4554-BA02-5AF2064B318E}" v="23" dt="2022-06-17T02:43:5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7A204BA9-05B4-4171-B06A-0CEFF8D4F06F}"/>
    <pc:docChg chg="undo custSel addSld delSld modSld modMainMaster">
      <pc:chgData name="Myers, Gregory C" userId="e58fee7f-d130-4f13-ae36-c2b03f2c9643" providerId="ADAL" clId="{7A204BA9-05B4-4171-B06A-0CEFF8D4F06F}" dt="2022-06-09T00:14:21.727" v="2088" actId="20577"/>
      <pc:docMkLst>
        <pc:docMk/>
      </pc:docMkLst>
      <pc:sldChg chg="modSp mod">
        <pc:chgData name="Myers, Gregory C" userId="e58fee7f-d130-4f13-ae36-c2b03f2c9643" providerId="ADAL" clId="{7A204BA9-05B4-4171-B06A-0CEFF8D4F06F}" dt="2022-06-08T23:23:12.881" v="163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7A204BA9-05B4-4171-B06A-0CEFF8D4F06F}" dt="2022-06-08T23:23:12.881" v="163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addSp delSp modSp mod">
        <pc:chgData name="Myers, Gregory C" userId="e58fee7f-d130-4f13-ae36-c2b03f2c9643" providerId="ADAL" clId="{7A204BA9-05B4-4171-B06A-0CEFF8D4F06F}" dt="2022-06-08T23:43:43.953" v="470" actId="13822"/>
        <pc:sldMkLst>
          <pc:docMk/>
          <pc:sldMk cId="346245492" sldId="263"/>
        </pc:sldMkLst>
        <pc:spChg chg="mod">
          <ac:chgData name="Myers, Gregory C" userId="e58fee7f-d130-4f13-ae36-c2b03f2c9643" providerId="ADAL" clId="{7A204BA9-05B4-4171-B06A-0CEFF8D4F06F}" dt="2022-06-08T23:27:53.632" v="211" actId="20577"/>
          <ac:spMkLst>
            <pc:docMk/>
            <pc:sldMk cId="346245492" sldId="263"/>
            <ac:spMk id="2" creationId="{42C20E81-5C83-F52D-3258-288C9AEEADBD}"/>
          </ac:spMkLst>
        </pc:spChg>
        <pc:spChg chg="del mod">
          <ac:chgData name="Myers, Gregory C" userId="e58fee7f-d130-4f13-ae36-c2b03f2c9643" providerId="ADAL" clId="{7A204BA9-05B4-4171-B06A-0CEFF8D4F06F}" dt="2022-06-08T23:16:43.033" v="78"/>
          <ac:spMkLst>
            <pc:docMk/>
            <pc:sldMk cId="346245492" sldId="263"/>
            <ac:spMk id="3" creationId="{C239B8E8-775F-8FC4-F34E-DA2FEEDD89CE}"/>
          </ac:spMkLst>
        </pc:spChg>
        <pc:spChg chg="add mod">
          <ac:chgData name="Myers, Gregory C" userId="e58fee7f-d130-4f13-ae36-c2b03f2c9643" providerId="ADAL" clId="{7A204BA9-05B4-4171-B06A-0CEFF8D4F06F}" dt="2022-06-08T23:30:32.848" v="375" actId="20577"/>
          <ac:spMkLst>
            <pc:docMk/>
            <pc:sldMk cId="346245492" sldId="263"/>
            <ac:spMk id="6" creationId="{1BE75F99-1515-16C4-D5B1-37BF7CB891B1}"/>
          </ac:spMkLst>
        </pc:spChg>
        <pc:spChg chg="add mod">
          <ac:chgData name="Myers, Gregory C" userId="e58fee7f-d130-4f13-ae36-c2b03f2c9643" providerId="ADAL" clId="{7A204BA9-05B4-4171-B06A-0CEFF8D4F06F}" dt="2022-06-08T23:31:40.704" v="387" actId="20577"/>
          <ac:spMkLst>
            <pc:docMk/>
            <pc:sldMk cId="346245492" sldId="263"/>
            <ac:spMk id="7" creationId="{8FF39389-D796-794C-9689-9BD74E1612C8}"/>
          </ac:spMkLst>
        </pc:spChg>
        <pc:spChg chg="add mod">
          <ac:chgData name="Myers, Gregory C" userId="e58fee7f-d130-4f13-ae36-c2b03f2c9643" providerId="ADAL" clId="{7A204BA9-05B4-4171-B06A-0CEFF8D4F06F}" dt="2022-06-08T23:31:26.784" v="382" actId="20577"/>
          <ac:spMkLst>
            <pc:docMk/>
            <pc:sldMk cId="346245492" sldId="263"/>
            <ac:spMk id="8" creationId="{3B529647-6E15-291F-9E1D-ADCD14583864}"/>
          </ac:spMkLst>
        </pc:spChg>
        <pc:spChg chg="add mod">
          <ac:chgData name="Myers, Gregory C" userId="e58fee7f-d130-4f13-ae36-c2b03f2c9643" providerId="ADAL" clId="{7A204BA9-05B4-4171-B06A-0CEFF8D4F06F}" dt="2022-06-08T23:35:41.959" v="407" actId="1076"/>
          <ac:spMkLst>
            <pc:docMk/>
            <pc:sldMk cId="346245492" sldId="263"/>
            <ac:spMk id="9" creationId="{72CCE4FA-EA0B-9802-9A8F-1B45437B478B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0" creationId="{C0E3D029-C774-3A0F-2238-C786D6B1B33C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1" creationId="{F78DEFCD-C3E1-B258-8A67-3E5F691ACCEE}"/>
          </ac:spMkLst>
        </pc:spChg>
        <pc:spChg chg="add mod">
          <ac:chgData name="Myers, Gregory C" userId="e58fee7f-d130-4f13-ae36-c2b03f2c9643" providerId="ADAL" clId="{7A204BA9-05B4-4171-B06A-0CEFF8D4F06F}" dt="2022-06-08T23:32:01.816" v="390" actId="1076"/>
          <ac:spMkLst>
            <pc:docMk/>
            <pc:sldMk cId="346245492" sldId="263"/>
            <ac:spMk id="12" creationId="{146A5BD4-E58F-4C1D-2432-75BDBEB46F3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7" creationId="{E9768E22-B1DA-2B40-A902-ABDC85B24EED}"/>
          </ac:spMkLst>
        </pc:spChg>
        <pc:spChg chg="add del mod">
          <ac:chgData name="Myers, Gregory C" userId="e58fee7f-d130-4f13-ae36-c2b03f2c9643" providerId="ADAL" clId="{7A204BA9-05B4-4171-B06A-0CEFF8D4F06F}" dt="2022-06-08T23:36:04.880" v="410" actId="478"/>
          <ac:spMkLst>
            <pc:docMk/>
            <pc:sldMk cId="346245492" sldId="263"/>
            <ac:spMk id="28" creationId="{5C11559F-CD60-5CF7-89D8-7DA205D9EE0F}"/>
          </ac:spMkLst>
        </pc:spChg>
        <pc:spChg chg="add del mod">
          <ac:chgData name="Myers, Gregory C" userId="e58fee7f-d130-4f13-ae36-c2b03f2c9643" providerId="ADAL" clId="{7A204BA9-05B4-4171-B06A-0CEFF8D4F06F}" dt="2022-06-08T23:36:01.296" v="409" actId="478"/>
          <ac:spMkLst>
            <pc:docMk/>
            <pc:sldMk cId="346245492" sldId="263"/>
            <ac:spMk id="29" creationId="{B0129611-C3C4-94D8-259A-98F68A974A15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1" creationId="{AF8FBBB3-8671-EEC0-09CB-1B2F675A3C72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2" creationId="{F699740C-A4A3-28D6-E9B9-3E09853672A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3" creationId="{70E34939-5FF9-134A-D51D-E0F48BF2FAB0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34" creationId="{4A9B9A1E-39F7-EA8B-F7C3-03CCE1ACB865}"/>
          </ac:spMkLst>
        </pc:spChg>
        <pc:spChg chg="add del mod">
          <ac:chgData name="Myers, Gregory C" userId="e58fee7f-d130-4f13-ae36-c2b03f2c9643" providerId="ADAL" clId="{7A204BA9-05B4-4171-B06A-0CEFF8D4F06F}" dt="2022-06-08T23:39:01.968" v="443" actId="478"/>
          <ac:spMkLst>
            <pc:docMk/>
            <pc:sldMk cId="346245492" sldId="263"/>
            <ac:spMk id="35" creationId="{6C624B48-2696-2EB0-A9A2-11F1EAD8D44F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48" creationId="{0248FDA8-9A0E-D703-C654-4AE5408A009A}"/>
          </ac:spMkLst>
        </pc:spChg>
        <pc:spChg chg="add mod">
          <ac:chgData name="Myers, Gregory C" userId="e58fee7f-d130-4f13-ae36-c2b03f2c9643" providerId="ADAL" clId="{7A204BA9-05B4-4171-B06A-0CEFF8D4F06F}" dt="2022-06-08T23:43:18.680" v="467" actId="1076"/>
          <ac:spMkLst>
            <pc:docMk/>
            <pc:sldMk cId="346245492" sldId="263"/>
            <ac:spMk id="52" creationId="{A3CD3BB2-911B-9ABE-2766-91E89A5572C9}"/>
          </ac:spMkLst>
        </pc:spChg>
        <pc:spChg chg="add mod">
          <ac:chgData name="Myers, Gregory C" userId="e58fee7f-d130-4f13-ae36-c2b03f2c9643" providerId="ADAL" clId="{7A204BA9-05B4-4171-B06A-0CEFF8D4F06F}" dt="2022-06-08T23:43:43.953" v="470" actId="13822"/>
          <ac:spMkLst>
            <pc:docMk/>
            <pc:sldMk cId="346245492" sldId="263"/>
            <ac:spMk id="63" creationId="{9C9491A8-C433-FE55-7F4B-19F2140B522D}"/>
          </ac:spMkLst>
        </pc:spChg>
        <pc:picChg chg="add del mod">
          <ac:chgData name="Myers, Gregory C" userId="e58fee7f-d130-4f13-ae36-c2b03f2c9643" providerId="ADAL" clId="{7A204BA9-05B4-4171-B06A-0CEFF8D4F06F}" dt="2022-06-08T23:23:36.899" v="185" actId="478"/>
          <ac:picMkLst>
            <pc:docMk/>
            <pc:sldMk cId="346245492" sldId="263"/>
            <ac:picMk id="4" creationId="{E27F8A85-488A-4D70-03C3-A32FD6BB8D02}"/>
          </ac:picMkLst>
        </pc:picChg>
        <pc:cxnChg chg="add del mod">
          <ac:chgData name="Myers, Gregory C" userId="e58fee7f-d130-4f13-ae36-c2b03f2c9643" providerId="ADAL" clId="{7A204BA9-05B4-4171-B06A-0CEFF8D4F06F}" dt="2022-06-08T23:32:36.208" v="392" actId="478"/>
          <ac:cxnSpMkLst>
            <pc:docMk/>
            <pc:sldMk cId="346245492" sldId="263"/>
            <ac:cxnSpMk id="14" creationId="{92CCE99C-EA8E-8D6D-6B8C-66C0E0DDB030}"/>
          </ac:cxnSpMkLst>
        </pc:cxnChg>
        <pc:cxnChg chg="add del mod">
          <ac:chgData name="Myers, Gregory C" userId="e58fee7f-d130-4f13-ae36-c2b03f2c9643" providerId="ADAL" clId="{7A204BA9-05B4-4171-B06A-0CEFF8D4F06F}" dt="2022-06-08T23:33:22.624" v="395" actId="478"/>
          <ac:cxnSpMkLst>
            <pc:docMk/>
            <pc:sldMk cId="346245492" sldId="263"/>
            <ac:cxnSpMk id="16" creationId="{969B673F-9074-EB2B-7219-EE47C86C924A}"/>
          </ac:cxnSpMkLst>
        </pc:cxnChg>
        <pc:cxnChg chg="add del mod">
          <ac:chgData name="Myers, Gregory C" userId="e58fee7f-d130-4f13-ae36-c2b03f2c9643" providerId="ADAL" clId="{7A204BA9-05B4-4171-B06A-0CEFF8D4F06F}" dt="2022-06-08T23:33:25.552" v="396" actId="478"/>
          <ac:cxnSpMkLst>
            <pc:docMk/>
            <pc:sldMk cId="346245492" sldId="263"/>
            <ac:cxnSpMk id="18" creationId="{D7A80819-5FBF-F524-6C46-1C034F507668}"/>
          </ac:cxnSpMkLst>
        </pc:cxnChg>
        <pc:cxnChg chg="add del mod">
          <ac:chgData name="Myers, Gregory C" userId="e58fee7f-d130-4f13-ae36-c2b03f2c9643" providerId="ADAL" clId="{7A204BA9-05B4-4171-B06A-0CEFF8D4F06F}" dt="2022-06-08T23:34:13.104" v="400" actId="478"/>
          <ac:cxnSpMkLst>
            <pc:docMk/>
            <pc:sldMk cId="346245492" sldId="263"/>
            <ac:cxnSpMk id="20" creationId="{022DD043-8AAB-3C90-87F2-F7CE2490314D}"/>
          </ac:cxnSpMkLst>
        </pc:cxnChg>
        <pc:cxnChg chg="add del mod">
          <ac:chgData name="Myers, Gregory C" userId="e58fee7f-d130-4f13-ae36-c2b03f2c9643" providerId="ADAL" clId="{7A204BA9-05B4-4171-B06A-0CEFF8D4F06F}" dt="2022-06-08T23:34:06.944" v="399" actId="478"/>
          <ac:cxnSpMkLst>
            <pc:docMk/>
            <pc:sldMk cId="346245492" sldId="263"/>
            <ac:cxnSpMk id="22" creationId="{CDBEF910-3075-6E83-6ACD-94F8BA2F4509}"/>
          </ac:cxnSpMkLst>
        </pc:cxnChg>
        <pc:cxnChg chg="add mod">
          <ac:chgData name="Myers, Gregory C" userId="e58fee7f-d130-4f13-ae36-c2b03f2c9643" providerId="ADAL" clId="{7A204BA9-05B4-4171-B06A-0CEFF8D4F06F}" dt="2022-06-08T23:35:41.959" v="407" actId="1076"/>
          <ac:cxnSpMkLst>
            <pc:docMk/>
            <pc:sldMk cId="346245492" sldId="263"/>
            <ac:cxnSpMk id="24" creationId="{FFDFC54A-8ED4-E18C-4F33-8372BD159A40}"/>
          </ac:cxnSpMkLst>
        </pc:cxnChg>
        <pc:cxnChg chg="add">
          <ac:chgData name="Myers, Gregory C" userId="e58fee7f-d130-4f13-ae36-c2b03f2c9643" providerId="ADAL" clId="{7A204BA9-05B4-4171-B06A-0CEFF8D4F06F}" dt="2022-06-08T23:35:02.257" v="402" actId="11529"/>
          <ac:cxnSpMkLst>
            <pc:docMk/>
            <pc:sldMk cId="346245492" sldId="263"/>
            <ac:cxnSpMk id="26" creationId="{1E6E1463-531B-751C-46F8-8EB35FFC097E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7" creationId="{EF2435B1-083A-399A-D4D0-961F24DC5090}"/>
          </ac:cxnSpMkLst>
        </pc:cxnChg>
        <pc:cxnChg chg="add del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39" creationId="{ECA25295-2FAC-BEF4-D96B-4727B85D495B}"/>
          </ac:cxnSpMkLst>
        </pc:cxnChg>
        <pc:cxnChg chg="add del mod">
          <ac:chgData name="Myers, Gregory C" userId="e58fee7f-d130-4f13-ae36-c2b03f2c9643" providerId="ADAL" clId="{7A204BA9-05B4-4171-B06A-0CEFF8D4F06F}" dt="2022-06-08T23:38:18.400" v="437" actId="478"/>
          <ac:cxnSpMkLst>
            <pc:docMk/>
            <pc:sldMk cId="346245492" sldId="263"/>
            <ac:cxnSpMk id="41" creationId="{28148E1B-541D-5CEF-14EA-CAC5972BD38C}"/>
          </ac:cxnSpMkLst>
        </pc:cxnChg>
        <pc:cxnChg chg="add del mod">
          <ac:chgData name="Myers, Gregory C" userId="e58fee7f-d130-4f13-ae36-c2b03f2c9643" providerId="ADAL" clId="{7A204BA9-05B4-4171-B06A-0CEFF8D4F06F}" dt="2022-06-08T23:38:53.169" v="442" actId="478"/>
          <ac:cxnSpMkLst>
            <pc:docMk/>
            <pc:sldMk cId="346245492" sldId="263"/>
            <ac:cxnSpMk id="44" creationId="{DBC3A069-CE5F-5793-2DA5-4C1C0050B931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0" creationId="{679D706F-CEF0-4D13-1F1B-620BBD2E6D54}"/>
          </ac:cxnSpMkLst>
        </pc:cxnChg>
        <pc:cxnChg chg="add mod">
          <ac:chgData name="Myers, Gregory C" userId="e58fee7f-d130-4f13-ae36-c2b03f2c9643" providerId="ADAL" clId="{7A204BA9-05B4-4171-B06A-0CEFF8D4F06F}" dt="2022-06-08T23:43:18.680" v="467" actId="1076"/>
          <ac:cxnSpMkLst>
            <pc:docMk/>
            <pc:sldMk cId="346245492" sldId="263"/>
            <ac:cxnSpMk id="54" creationId="{48FC66B3-0756-AA57-FD50-C31DAF6A85BB}"/>
          </ac:cxnSpMkLst>
        </pc:cxn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87088754" sldId="264"/>
        </pc:sldMkLst>
      </pc:sldChg>
      <pc:sldChg chg="modSp new mod">
        <pc:chgData name="Myers, Gregory C" userId="e58fee7f-d130-4f13-ae36-c2b03f2c9643" providerId="ADAL" clId="{7A204BA9-05B4-4171-B06A-0CEFF8D4F06F}" dt="2022-06-08T23:56:06.527" v="1070" actId="20577"/>
        <pc:sldMkLst>
          <pc:docMk/>
          <pc:sldMk cId="2212164722" sldId="264"/>
        </pc:sldMkLst>
        <pc:spChg chg="mod">
          <ac:chgData name="Myers, Gregory C" userId="e58fee7f-d130-4f13-ae36-c2b03f2c9643" providerId="ADAL" clId="{7A204BA9-05B4-4171-B06A-0CEFF8D4F06F}" dt="2022-06-08T23:45:27.926" v="472"/>
          <ac:spMkLst>
            <pc:docMk/>
            <pc:sldMk cId="2212164722" sldId="264"/>
            <ac:spMk id="2" creationId="{6DBCC7AE-52BD-EB42-6289-271517CEF819}"/>
          </ac:spMkLst>
        </pc:spChg>
        <pc:spChg chg="mod">
          <ac:chgData name="Myers, Gregory C" userId="e58fee7f-d130-4f13-ae36-c2b03f2c9643" providerId="ADAL" clId="{7A204BA9-05B4-4171-B06A-0CEFF8D4F06F}" dt="2022-06-08T23:56:06.527" v="1070" actId="20577"/>
          <ac:spMkLst>
            <pc:docMk/>
            <pc:sldMk cId="2212164722" sldId="264"/>
            <ac:spMk id="3" creationId="{B63B0FB2-6809-7FD7-01C0-5BEFAEF8593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000447493" sldId="265"/>
        </pc:sldMkLst>
      </pc:sldChg>
      <pc:sldChg chg="modSp new mod">
        <pc:chgData name="Myers, Gregory C" userId="e58fee7f-d130-4f13-ae36-c2b03f2c9643" providerId="ADAL" clId="{7A204BA9-05B4-4171-B06A-0CEFF8D4F06F}" dt="2022-06-09T00:00:25.471" v="1381" actId="20577"/>
        <pc:sldMkLst>
          <pc:docMk/>
          <pc:sldMk cId="2729966331" sldId="265"/>
        </pc:sldMkLst>
        <pc:spChg chg="mod">
          <ac:chgData name="Myers, Gregory C" userId="e58fee7f-d130-4f13-ae36-c2b03f2c9643" providerId="ADAL" clId="{7A204BA9-05B4-4171-B06A-0CEFF8D4F06F}" dt="2022-06-08T23:58:02.532" v="1153"/>
          <ac:spMkLst>
            <pc:docMk/>
            <pc:sldMk cId="2729966331" sldId="265"/>
            <ac:spMk id="2" creationId="{7604FC12-6BA2-FC35-E76D-DF8C7C6FA8C7}"/>
          </ac:spMkLst>
        </pc:spChg>
        <pc:spChg chg="mod">
          <ac:chgData name="Myers, Gregory C" userId="e58fee7f-d130-4f13-ae36-c2b03f2c9643" providerId="ADAL" clId="{7A204BA9-05B4-4171-B06A-0CEFF8D4F06F}" dt="2022-06-09T00:00:25.471" v="1381" actId="20577"/>
          <ac:spMkLst>
            <pc:docMk/>
            <pc:sldMk cId="2729966331" sldId="265"/>
            <ac:spMk id="3" creationId="{A54B0F4B-B5F7-1791-1936-544ABD60A279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2503085992" sldId="266"/>
        </pc:sldMkLst>
      </pc:sldChg>
      <pc:sldChg chg="modSp new mod">
        <pc:chgData name="Myers, Gregory C" userId="e58fee7f-d130-4f13-ae36-c2b03f2c9643" providerId="ADAL" clId="{7A204BA9-05B4-4171-B06A-0CEFF8D4F06F}" dt="2022-06-09T00:11:56.350" v="1851" actId="20577"/>
        <pc:sldMkLst>
          <pc:docMk/>
          <pc:sldMk cId="3186180016" sldId="266"/>
        </pc:sldMkLst>
        <pc:spChg chg="mod">
          <ac:chgData name="Myers, Gregory C" userId="e58fee7f-d130-4f13-ae36-c2b03f2c9643" providerId="ADAL" clId="{7A204BA9-05B4-4171-B06A-0CEFF8D4F06F}" dt="2022-06-09T00:11:56.350" v="1851" actId="20577"/>
          <ac:spMkLst>
            <pc:docMk/>
            <pc:sldMk cId="3186180016" sldId="266"/>
            <ac:spMk id="2" creationId="{4444FE9A-0EA2-0099-6432-96691F7BD60F}"/>
          </ac:spMkLst>
        </pc:spChg>
        <pc:spChg chg="mod">
          <ac:chgData name="Myers, Gregory C" userId="e58fee7f-d130-4f13-ae36-c2b03f2c9643" providerId="ADAL" clId="{7A204BA9-05B4-4171-B06A-0CEFF8D4F06F}" dt="2022-06-09T00:11:13.166" v="1818" actId="20577"/>
          <ac:spMkLst>
            <pc:docMk/>
            <pc:sldMk cId="3186180016" sldId="266"/>
            <ac:spMk id="3" creationId="{57C3351E-B58A-79E0-D1E4-A5767053CA7E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094484073" sldId="267"/>
        </pc:sldMkLst>
      </pc:sldChg>
      <pc:sldChg chg="modSp new mod">
        <pc:chgData name="Myers, Gregory C" userId="e58fee7f-d130-4f13-ae36-c2b03f2c9643" providerId="ADAL" clId="{7A204BA9-05B4-4171-B06A-0CEFF8D4F06F}" dt="2022-06-09T00:14:21.727" v="2088" actId="20577"/>
        <pc:sldMkLst>
          <pc:docMk/>
          <pc:sldMk cId="3655765842" sldId="267"/>
        </pc:sldMkLst>
        <pc:spChg chg="mod">
          <ac:chgData name="Myers, Gregory C" userId="e58fee7f-d130-4f13-ae36-c2b03f2c9643" providerId="ADAL" clId="{7A204BA9-05B4-4171-B06A-0CEFF8D4F06F}" dt="2022-06-09T00:12:03.566" v="1862" actId="20577"/>
          <ac:spMkLst>
            <pc:docMk/>
            <pc:sldMk cId="3655765842" sldId="267"/>
            <ac:spMk id="2" creationId="{ABB4E7D9-08AF-06AC-C2D5-B9DD2C9C9C57}"/>
          </ac:spMkLst>
        </pc:spChg>
        <pc:spChg chg="mod">
          <ac:chgData name="Myers, Gregory C" userId="e58fee7f-d130-4f13-ae36-c2b03f2c9643" providerId="ADAL" clId="{7A204BA9-05B4-4171-B06A-0CEFF8D4F06F}" dt="2022-06-09T00:14:21.727" v="2088" actId="20577"/>
          <ac:spMkLst>
            <pc:docMk/>
            <pc:sldMk cId="3655765842" sldId="267"/>
            <ac:spMk id="3" creationId="{B551C907-C679-6096-6F63-5A3A29AFEE26}"/>
          </ac:spMkLst>
        </pc:spChg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081200336" sldId="268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4182943511" sldId="269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195077763" sldId="270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115621585" sldId="271"/>
        </pc:sldMkLst>
      </pc:sldChg>
      <pc:sldChg chg="del">
        <pc:chgData name="Myers, Gregory C" userId="e58fee7f-d130-4f13-ae36-c2b03f2c9643" providerId="ADAL" clId="{7A204BA9-05B4-4171-B06A-0CEFF8D4F06F}" dt="2022-06-08T23:16:17.762" v="68" actId="47"/>
        <pc:sldMkLst>
          <pc:docMk/>
          <pc:sldMk cId="3842156716" sldId="272"/>
        </pc:sldMkLst>
      </pc:sldChg>
      <pc:sldMasterChg chg="modSp modSldLayout">
        <pc:chgData name="Myers, Gregory C" userId="e58fee7f-d130-4f13-ae36-c2b03f2c9643" providerId="ADAL" clId="{7A204BA9-05B4-4171-B06A-0CEFF8D4F06F}" dt="2022-06-08T23:17:22.143" v="80"/>
        <pc:sldMasterMkLst>
          <pc:docMk/>
          <pc:sldMasterMk cId="0" sldId="2147483648"/>
        </pc:sldMasterMkLst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2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3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4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5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6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7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8" creationId="{00000000-0000-0000-0000-000000000000}"/>
          </ac:spMkLst>
        </pc:spChg>
        <pc:spChg chg="mod">
          <ac:chgData name="Myers, Gregory C" userId="e58fee7f-d130-4f13-ae36-c2b03f2c9643" providerId="ADAL" clId="{7A204BA9-05B4-4171-B06A-0CEFF8D4F06F}" dt="2022-06-08T23:17:22.143" v="80"/>
          <ac:spMkLst>
            <pc:docMk/>
            <pc:sldMasterMk cId="0" sldId="2147483648"/>
            <ac:spMk id="29" creationId="{00000000-0000-0000-0000-000000000000}"/>
          </ac:spMkLst>
        </pc:spChg>
        <pc:grpChg chg="mod">
          <ac:chgData name="Myers, Gregory C" userId="e58fee7f-d130-4f13-ae36-c2b03f2c9643" providerId="ADAL" clId="{7A204BA9-05B4-4171-B06A-0CEFF8D4F06F}" dt="2022-06-08T23:17:22.143" v="80"/>
          <ac:grpSpMkLst>
            <pc:docMk/>
            <pc:sldMasterMk cId="0" sldId="2147483648"/>
            <ac:grpSpMk id="7" creationId="{00000000-0000-0000-0000-000000000000}"/>
          </ac:grpSpMkLst>
        </pc:grp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0" creationId="{00000000-0000-0000-0000-000000000000}"/>
          </ac:cxnSpMkLst>
        </pc:cxnChg>
        <pc:cxnChg chg="mod">
          <ac:chgData name="Myers, Gregory C" userId="e58fee7f-d130-4f13-ae36-c2b03f2c9643" providerId="ADAL" clId="{7A204BA9-05B4-4171-B06A-0CEFF8D4F06F}" dt="2022-06-08T23:17:22.143" v="80"/>
          <ac:cxnSpMkLst>
            <pc:docMk/>
            <pc:sldMasterMk cId="0" sldId="2147483648"/>
            <ac:cxnSpMk id="21" creationId="{00000000-0000-0000-0000-000000000000}"/>
          </ac:cxnSpMkLst>
        </pc:cxn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4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7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8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29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49"/>
              <ac:spMk id="31" creationId="{00000000-0000-0000-0000-000000000000}"/>
            </ac:spMkLst>
          </pc:spChg>
          <pc:grpChg chg="mod">
            <ac:chgData name="Myers, Gregory C" userId="e58fee7f-d130-4f13-ae36-c2b03f2c9643" providerId="ADAL" clId="{7A204BA9-05B4-4171-B06A-0CEFF8D4F06F}" dt="2022-06-08T23:17:22.143" v="80"/>
            <ac:grpSpMkLst>
              <pc:docMk/>
              <pc:sldMasterMk cId="0" sldId="2147483648"/>
              <pc:sldLayoutMk cId="0" sldId="2147483649"/>
              <ac:grpSpMk id="7" creationId="{00000000-0000-0000-0000-000000000000}"/>
            </ac:grpSpMkLst>
          </pc:grp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21" creationId="{00000000-0000-0000-0000-000000000000}"/>
            </ac:cxnSpMkLst>
          </pc:cxnChg>
          <pc:cxnChg chg="mod">
            <ac:chgData name="Myers, Gregory C" userId="e58fee7f-d130-4f13-ae36-c2b03f2c9643" providerId="ADAL" clId="{7A204BA9-05B4-4171-B06A-0CEFF8D4F06F}" dt="2022-06-08T23:17:22.143" v="80"/>
            <ac:cxnSpMkLst>
              <pc:docMk/>
              <pc:sldMasterMk cId="0" sldId="2147483648"/>
              <pc:sldLayoutMk cId="0" sldId="2147483649"/>
              <ac:cxnSpMk id="32" creationId="{00000000-0000-0000-0000-000000000000}"/>
            </ac:cxnSpMkLst>
          </pc:cxn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7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59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0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0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1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0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1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2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3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4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3"/>
              <ac:spMk id="25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4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4"/>
              <ac:spMk id="23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5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</pc:sldLayoutChg>
        <pc:sldLayoutChg chg="modSp">
          <pc:chgData name="Myers, Gregory C" userId="e58fee7f-d130-4f13-ae36-c2b03f2c9643" providerId="ADAL" clId="{7A204BA9-05B4-4171-B06A-0CEFF8D4F06F}" dt="2022-06-08T23:17:22.143" v="80"/>
          <pc:sldLayoutMkLst>
            <pc:docMk/>
            <pc:sldMasterMk cId="0" sldId="2147483648"/>
            <pc:sldLayoutMk cId="0" sldId="2147483666"/>
          </pc:sldLayoutMkLst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3" creationId="{00000000-0000-0000-0000-000000000000}"/>
            </ac:spMkLst>
          </pc:spChg>
          <pc:spChg chg="mod">
            <ac:chgData name="Myers, Gregory C" userId="e58fee7f-d130-4f13-ae36-c2b03f2c9643" providerId="ADAL" clId="{7A204BA9-05B4-4171-B06A-0CEFF8D4F06F}" dt="2022-06-08T23:17:22.143" v="80"/>
            <ac:spMkLst>
              <pc:docMk/>
              <pc:sldMasterMk cId="0" sldId="2147483648"/>
              <pc:sldLayoutMk cId="0" sldId="2147483666"/>
              <ac:spMk id="4" creationId="{00000000-0000-0000-0000-000000000000}"/>
            </ac:spMkLst>
          </pc:spChg>
        </pc:sldLayoutChg>
      </pc:sldMasterChg>
    </pc:docChg>
  </pc:docChgLst>
  <pc:docChgLst>
    <pc:chgData name="Myers, Gregory C" userId="e58fee7f-d130-4f13-ae36-c2b03f2c9643" providerId="ADAL" clId="{47D55777-4302-4E33-A253-263E27C9A2AD}"/>
    <pc:docChg chg="undo custSel addSld delSld modSld">
      <pc:chgData name="Myers, Gregory C" userId="e58fee7f-d130-4f13-ae36-c2b03f2c9643" providerId="ADAL" clId="{47D55777-4302-4E33-A253-263E27C9A2AD}" dt="2022-06-07T16:43:17.400" v="621"/>
      <pc:docMkLst>
        <pc:docMk/>
      </pc:docMkLst>
      <pc:sldChg chg="modSp mod modTransition">
        <pc:chgData name="Myers, Gregory C" userId="e58fee7f-d130-4f13-ae36-c2b03f2c9643" providerId="ADAL" clId="{47D55777-4302-4E33-A253-263E27C9A2AD}" dt="2022-06-07T16:43:17.400" v="621"/>
        <pc:sldMkLst>
          <pc:docMk/>
          <pc:sldMk cId="622792516" sldId="256"/>
        </pc:sldMkLst>
        <pc:spChg chg="mod">
          <ac:chgData name="Myers, Gregory C" userId="e58fee7f-d130-4f13-ae36-c2b03f2c9643" providerId="ADAL" clId="{47D55777-4302-4E33-A253-263E27C9A2AD}" dt="2022-06-07T16:07:12.058" v="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7D55777-4302-4E33-A253-263E27C9A2AD}" dt="2022-06-07T16:07:16.352" v="10" actId="6549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7D55777-4302-4E33-A253-263E27C9A2AD}" dt="2022-06-07T16:07:27.534" v="12" actId="47"/>
        <pc:sldMkLst>
          <pc:docMk/>
          <pc:sldMk cId="128335338" sldId="257"/>
        </pc:sldMkLst>
        <pc:spChg chg="mod">
          <ac:chgData name="Myers, Gregory C" userId="e58fee7f-d130-4f13-ae36-c2b03f2c9643" providerId="ADAL" clId="{47D55777-4302-4E33-A253-263E27C9A2AD}" dt="2022-06-07T16:07:24.042" v="11" actId="6549"/>
          <ac:spMkLst>
            <pc:docMk/>
            <pc:sldMk cId="128335338" sldId="257"/>
            <ac:spMk id="2" creationId="{DD252D63-C9AC-4C91-B93C-D32FC007C1B0}"/>
          </ac:spMkLst>
        </pc:spChg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134547114" sldId="258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1718316028" sldId="259"/>
        </pc:sldMkLst>
      </pc:sldChg>
      <pc:sldChg chg="del">
        <pc:chgData name="Myers, Gregory C" userId="e58fee7f-d130-4f13-ae36-c2b03f2c9643" providerId="ADAL" clId="{47D55777-4302-4E33-A253-263E27C9A2AD}" dt="2022-06-06T21:14:20.759" v="0" actId="47"/>
        <pc:sldMkLst>
          <pc:docMk/>
          <pc:sldMk cId="3902592781" sldId="260"/>
        </pc:sldMkLst>
      </pc:sldChg>
      <pc:sldChg chg="modSp add mod">
        <pc:chgData name="Myers, Gregory C" userId="e58fee7f-d130-4f13-ae36-c2b03f2c9643" providerId="ADAL" clId="{47D55777-4302-4E33-A253-263E27C9A2AD}" dt="2022-06-07T16:13:50.505" v="318" actId="20577"/>
        <pc:sldMkLst>
          <pc:docMk/>
          <pc:sldMk cId="231753152" sldId="261"/>
        </pc:sldMkLst>
        <pc:spChg chg="mod">
          <ac:chgData name="Myers, Gregory C" userId="e58fee7f-d130-4f13-ae36-c2b03f2c9643" providerId="ADAL" clId="{47D55777-4302-4E33-A253-263E27C9A2AD}" dt="2022-06-07T16:08:07.017" v="56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7D55777-4302-4E33-A253-263E27C9A2AD}" dt="2022-06-07T16:13:50.505" v="318" actId="20577"/>
          <ac:spMkLst>
            <pc:docMk/>
            <pc:sldMk cId="231753152" sldId="261"/>
            <ac:spMk id="3" creationId="{D7D8E83D-A998-4A48-879B-217C3E726511}"/>
          </ac:spMkLst>
        </pc:spChg>
      </pc:sldChg>
      <pc:sldChg chg="modSp add del mod">
        <pc:chgData name="Myers, Gregory C" userId="e58fee7f-d130-4f13-ae36-c2b03f2c9643" providerId="ADAL" clId="{47D55777-4302-4E33-A253-263E27C9A2AD}" dt="2022-06-07T16:09:41.201" v="68" actId="47"/>
        <pc:sldMkLst>
          <pc:docMk/>
          <pc:sldMk cId="2802737003" sldId="262"/>
        </pc:sldMkLst>
        <pc:spChg chg="mod">
          <ac:chgData name="Myers, Gregory C" userId="e58fee7f-d130-4f13-ae36-c2b03f2c9643" providerId="ADAL" clId="{47D55777-4302-4E33-A253-263E27C9A2AD}" dt="2022-06-07T16:08:47.979" v="61" actId="6549"/>
          <ac:spMkLst>
            <pc:docMk/>
            <pc:sldMk cId="2802737003" sldId="262"/>
            <ac:spMk id="2" creationId="{DC5B5F0E-025F-40CC-984F-6278BDD0173A}"/>
          </ac:spMkLst>
        </pc:spChg>
        <pc:spChg chg="mod">
          <ac:chgData name="Myers, Gregory C" userId="e58fee7f-d130-4f13-ae36-c2b03f2c9643" providerId="ADAL" clId="{47D55777-4302-4E33-A253-263E27C9A2AD}" dt="2022-06-07T16:08:40.093" v="60" actId="21"/>
          <ac:spMkLst>
            <pc:docMk/>
            <pc:sldMk cId="2802737003" sldId="262"/>
            <ac:spMk id="3" creationId="{24EFA70C-3981-4619-9613-49C2405CB359}"/>
          </ac:spMkLst>
        </pc:spChg>
      </pc:sldChg>
      <pc:sldChg chg="modSp add mod">
        <pc:chgData name="Myers, Gregory C" userId="e58fee7f-d130-4f13-ae36-c2b03f2c9643" providerId="ADAL" clId="{47D55777-4302-4E33-A253-263E27C9A2AD}" dt="2022-06-07T16:14:46.217" v="328" actId="20577"/>
        <pc:sldMkLst>
          <pc:docMk/>
          <pc:sldMk cId="2899970364" sldId="262"/>
        </pc:sldMkLst>
        <pc:spChg chg="mod">
          <ac:chgData name="Myers, Gregory C" userId="e58fee7f-d130-4f13-ae36-c2b03f2c9643" providerId="ADAL" clId="{47D55777-4302-4E33-A253-263E27C9A2AD}" dt="2022-06-07T16:14:46.217" v="328" actId="20577"/>
          <ac:spMkLst>
            <pc:docMk/>
            <pc:sldMk cId="2899970364" sldId="262"/>
            <ac:spMk id="3" creationId="{D7D8E83D-A998-4A48-879B-217C3E726511}"/>
          </ac:spMkLst>
        </pc:spChg>
      </pc:sldChg>
      <pc:sldChg chg="modSp new mod">
        <pc:chgData name="Myers, Gregory C" userId="e58fee7f-d130-4f13-ae36-c2b03f2c9643" providerId="ADAL" clId="{47D55777-4302-4E33-A253-263E27C9A2AD}" dt="2022-06-07T16:16:42.281" v="528" actId="20577"/>
        <pc:sldMkLst>
          <pc:docMk/>
          <pc:sldMk cId="4207999742" sldId="263"/>
        </pc:sldMkLst>
        <pc:spChg chg="mod">
          <ac:chgData name="Myers, Gregory C" userId="e58fee7f-d130-4f13-ae36-c2b03f2c9643" providerId="ADAL" clId="{47D55777-4302-4E33-A253-263E27C9A2AD}" dt="2022-06-07T16:15:10.764" v="348" actId="20577"/>
          <ac:spMkLst>
            <pc:docMk/>
            <pc:sldMk cId="4207999742" sldId="263"/>
            <ac:spMk id="2" creationId="{0FC37340-DEE5-19E4-F7B1-5172C88602C1}"/>
          </ac:spMkLst>
        </pc:spChg>
        <pc:spChg chg="mod">
          <ac:chgData name="Myers, Gregory C" userId="e58fee7f-d130-4f13-ae36-c2b03f2c9643" providerId="ADAL" clId="{47D55777-4302-4E33-A253-263E27C9A2AD}" dt="2022-06-07T16:16:42.281" v="528" actId="20577"/>
          <ac:spMkLst>
            <pc:docMk/>
            <pc:sldMk cId="4207999742" sldId="263"/>
            <ac:spMk id="3" creationId="{572CAE95-67A1-1C8C-64F6-4172CFF300D2}"/>
          </ac:spMkLst>
        </pc:spChg>
      </pc:sldChg>
      <pc:sldChg chg="addSp delSp modSp new mod">
        <pc:chgData name="Myers, Gregory C" userId="e58fee7f-d130-4f13-ae36-c2b03f2c9643" providerId="ADAL" clId="{47D55777-4302-4E33-A253-263E27C9A2AD}" dt="2022-06-07T16:41:32.792" v="620" actId="20577"/>
        <pc:sldMkLst>
          <pc:docMk/>
          <pc:sldMk cId="2234245583" sldId="264"/>
        </pc:sldMkLst>
        <pc:spChg chg="mod">
          <ac:chgData name="Myers, Gregory C" userId="e58fee7f-d130-4f13-ae36-c2b03f2c9643" providerId="ADAL" clId="{47D55777-4302-4E33-A253-263E27C9A2AD}" dt="2022-06-07T16:40:49.310" v="565" actId="20577"/>
          <ac:spMkLst>
            <pc:docMk/>
            <pc:sldMk cId="2234245583" sldId="264"/>
            <ac:spMk id="2" creationId="{7340D5CC-58E0-FDDC-FA2A-FF3F853099D4}"/>
          </ac:spMkLst>
        </pc:spChg>
        <pc:spChg chg="del">
          <ac:chgData name="Myers, Gregory C" userId="e58fee7f-d130-4f13-ae36-c2b03f2c9643" providerId="ADAL" clId="{47D55777-4302-4E33-A253-263E27C9A2AD}" dt="2022-06-07T16:40:40.566" v="563" actId="931"/>
          <ac:spMkLst>
            <pc:docMk/>
            <pc:sldMk cId="2234245583" sldId="264"/>
            <ac:spMk id="3" creationId="{41F57396-EDF6-725C-1170-D4882A3C1E8F}"/>
          </ac:spMkLst>
        </pc:spChg>
        <pc:spChg chg="add mod">
          <ac:chgData name="Myers, Gregory C" userId="e58fee7f-d130-4f13-ae36-c2b03f2c9643" providerId="ADAL" clId="{47D55777-4302-4E33-A253-263E27C9A2AD}" dt="2022-06-07T16:41:32.792" v="620" actId="20577"/>
          <ac:spMkLst>
            <pc:docMk/>
            <pc:sldMk cId="2234245583" sldId="264"/>
            <ac:spMk id="7" creationId="{31021D94-59FA-4BDC-11D6-3FD14AC8241D}"/>
          </ac:spMkLst>
        </pc:spChg>
        <pc:picChg chg="add del mod">
          <ac:chgData name="Myers, Gregory C" userId="e58fee7f-d130-4f13-ae36-c2b03f2c9643" providerId="ADAL" clId="{47D55777-4302-4E33-A253-263E27C9A2AD}" dt="2022-06-07T16:40:43.937" v="564" actId="478"/>
          <ac:picMkLst>
            <pc:docMk/>
            <pc:sldMk cId="2234245583" sldId="264"/>
            <ac:picMk id="5" creationId="{F7BE05A3-5665-AF32-D7DC-47B53F818CBF}"/>
          </ac:picMkLst>
        </pc:picChg>
      </pc:sldChg>
    </pc:docChg>
  </pc:docChgLst>
  <pc:docChgLst>
    <pc:chgData name="Myers, Gregory C" userId="e58fee7f-d130-4f13-ae36-c2b03f2c9643" providerId="ADAL" clId="{4EB25F16-1A22-429B-AAA7-1143D50F19DC}"/>
    <pc:docChg chg="undo custSel addSld delSld modSld sldOrd">
      <pc:chgData name="Myers, Gregory C" userId="e58fee7f-d130-4f13-ae36-c2b03f2c9643" providerId="ADAL" clId="{4EB25F16-1A22-429B-AAA7-1143D50F19DC}" dt="2022-06-07T17:51:30.470" v="1093" actId="20577"/>
      <pc:docMkLst>
        <pc:docMk/>
      </pc:docMkLst>
      <pc:sldChg chg="modSp mod">
        <pc:chgData name="Myers, Gregory C" userId="e58fee7f-d130-4f13-ae36-c2b03f2c9643" providerId="ADAL" clId="{4EB25F16-1A22-429B-AAA7-1143D50F19DC}" dt="2022-06-07T17:36:31.686" v="74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4EB25F16-1A22-429B-AAA7-1143D50F19DC}" dt="2022-06-07T17:36:25.207" v="733" actId="6549"/>
          <ac:spMkLst>
            <pc:docMk/>
            <pc:sldMk cId="622792516" sldId="256"/>
            <ac:spMk id="2" creationId="{7F272680-508B-4D91-A671-7C1EF4892460}"/>
          </ac:spMkLst>
        </pc:spChg>
        <pc:spChg chg="mod">
          <ac:chgData name="Myers, Gregory C" userId="e58fee7f-d130-4f13-ae36-c2b03f2c9643" providerId="ADAL" clId="{4EB25F16-1A22-429B-AAA7-1143D50F19DC}" dt="2022-06-07T17:36:31.686" v="74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del mod">
        <pc:chgData name="Myers, Gregory C" userId="e58fee7f-d130-4f13-ae36-c2b03f2c9643" providerId="ADAL" clId="{4EB25F16-1A22-429B-AAA7-1143D50F19DC}" dt="2022-06-07T17:21:36.147" v="104" actId="47"/>
        <pc:sldMkLst>
          <pc:docMk/>
          <pc:sldMk cId="231753152" sldId="261"/>
        </pc:sldMkLst>
        <pc:spChg chg="mod">
          <ac:chgData name="Myers, Gregory C" userId="e58fee7f-d130-4f13-ae36-c2b03f2c9643" providerId="ADAL" clId="{4EB25F16-1A22-429B-AAA7-1143D50F19DC}" dt="2022-06-07T17:20:15.846" v="67" actId="20577"/>
          <ac:spMkLst>
            <pc:docMk/>
            <pc:sldMk cId="231753152" sldId="261"/>
            <ac:spMk id="2" creationId="{018D2220-D957-4E48-A754-A6AB985D5044}"/>
          </ac:spMkLst>
        </pc:spChg>
        <pc:spChg chg="mod">
          <ac:chgData name="Myers, Gregory C" userId="e58fee7f-d130-4f13-ae36-c2b03f2c9643" providerId="ADAL" clId="{4EB25F16-1A22-429B-AAA7-1143D50F19DC}" dt="2022-06-07T17:20:24.839" v="69" actId="14"/>
          <ac:spMkLst>
            <pc:docMk/>
            <pc:sldMk cId="231753152" sldId="261"/>
            <ac:spMk id="3" creationId="{D7D8E83D-A998-4A48-879B-217C3E726511}"/>
          </ac:spMkLst>
        </pc:spChg>
      </pc:sldChg>
      <pc:sldChg chg="del">
        <pc:chgData name="Myers, Gregory C" userId="e58fee7f-d130-4f13-ae36-c2b03f2c9643" providerId="ADAL" clId="{4EB25F16-1A22-429B-AAA7-1143D50F19DC}" dt="2022-06-07T17:28:23.647" v="439" actId="47"/>
        <pc:sldMkLst>
          <pc:docMk/>
          <pc:sldMk cId="2899970364" sldId="262"/>
        </pc:sldMkLst>
      </pc:sldChg>
      <pc:sldChg chg="modSp new mod ord">
        <pc:chgData name="Myers, Gregory C" userId="e58fee7f-d130-4f13-ae36-c2b03f2c9643" providerId="ADAL" clId="{4EB25F16-1A22-429B-AAA7-1143D50F19DC}" dt="2022-06-07T17:35:58.678" v="730" actId="20577"/>
        <pc:sldMkLst>
          <pc:docMk/>
          <pc:sldMk cId="346245492" sldId="263"/>
        </pc:sldMkLst>
        <pc:spChg chg="mod">
          <ac:chgData name="Myers, Gregory C" userId="e58fee7f-d130-4f13-ae36-c2b03f2c9643" providerId="ADAL" clId="{4EB25F16-1A22-429B-AAA7-1143D50F19DC}" dt="2022-06-07T17:35:58.678" v="730" actId="20577"/>
          <ac:spMkLst>
            <pc:docMk/>
            <pc:sldMk cId="346245492" sldId="263"/>
            <ac:spMk id="2" creationId="{42C20E81-5C83-F52D-3258-288C9AEEADBD}"/>
          </ac:spMkLst>
        </pc:spChg>
        <pc:spChg chg="mod">
          <ac:chgData name="Myers, Gregory C" userId="e58fee7f-d130-4f13-ae36-c2b03f2c9643" providerId="ADAL" clId="{4EB25F16-1A22-429B-AAA7-1143D50F19DC}" dt="2022-06-07T17:25:36.841" v="414" actId="313"/>
          <ac:spMkLst>
            <pc:docMk/>
            <pc:sldMk cId="346245492" sldId="263"/>
            <ac:spMk id="3" creationId="{C239B8E8-775F-8FC4-F34E-DA2FEEDD89CE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4207999742" sldId="263"/>
        </pc:sldMkLst>
      </pc:sldChg>
      <pc:sldChg chg="modSp new mod">
        <pc:chgData name="Myers, Gregory C" userId="e58fee7f-d130-4f13-ae36-c2b03f2c9643" providerId="ADAL" clId="{4EB25F16-1A22-429B-AAA7-1143D50F19DC}" dt="2022-06-07T17:36:04.061" v="731"/>
        <pc:sldMkLst>
          <pc:docMk/>
          <pc:sldMk cId="1087088754" sldId="264"/>
        </pc:sldMkLst>
        <pc:spChg chg="mod">
          <ac:chgData name="Myers, Gregory C" userId="e58fee7f-d130-4f13-ae36-c2b03f2c9643" providerId="ADAL" clId="{4EB25F16-1A22-429B-AAA7-1143D50F19DC}" dt="2022-06-07T17:36:04.061" v="731"/>
          <ac:spMkLst>
            <pc:docMk/>
            <pc:sldMk cId="1087088754" sldId="264"/>
            <ac:spMk id="2" creationId="{71D65680-E492-13B6-7C70-8C8886E052A4}"/>
          </ac:spMkLst>
        </pc:spChg>
        <pc:spChg chg="mod">
          <ac:chgData name="Myers, Gregory C" userId="e58fee7f-d130-4f13-ae36-c2b03f2c9643" providerId="ADAL" clId="{4EB25F16-1A22-429B-AAA7-1143D50F19DC}" dt="2022-06-07T17:31:48.407" v="622" actId="20577"/>
          <ac:spMkLst>
            <pc:docMk/>
            <pc:sldMk cId="1087088754" sldId="264"/>
            <ac:spMk id="3" creationId="{1765ADAA-157B-0FEE-5A5A-628EA176EB27}"/>
          </ac:spMkLst>
        </pc:spChg>
      </pc:sldChg>
      <pc:sldChg chg="del">
        <pc:chgData name="Myers, Gregory C" userId="e58fee7f-d130-4f13-ae36-c2b03f2c9643" providerId="ADAL" clId="{4EB25F16-1A22-429B-AAA7-1143D50F19DC}" dt="2022-06-07T17:20:29.841" v="70" actId="47"/>
        <pc:sldMkLst>
          <pc:docMk/>
          <pc:sldMk cId="2234245583" sldId="264"/>
        </pc:sldMkLst>
      </pc:sldChg>
      <pc:sldChg chg="modSp new mod">
        <pc:chgData name="Myers, Gregory C" userId="e58fee7f-d130-4f13-ae36-c2b03f2c9643" providerId="ADAL" clId="{4EB25F16-1A22-429B-AAA7-1143D50F19DC}" dt="2022-06-07T17:47:20.822" v="879" actId="20577"/>
        <pc:sldMkLst>
          <pc:docMk/>
          <pc:sldMk cId="1000447493" sldId="265"/>
        </pc:sldMkLst>
        <pc:spChg chg="mod">
          <ac:chgData name="Myers, Gregory C" userId="e58fee7f-d130-4f13-ae36-c2b03f2c9643" providerId="ADAL" clId="{4EB25F16-1A22-429B-AAA7-1143D50F19DC}" dt="2022-06-07T17:28:34.295" v="444" actId="20577"/>
          <ac:spMkLst>
            <pc:docMk/>
            <pc:sldMk cId="1000447493" sldId="265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0.822" v="879" actId="20577"/>
          <ac:spMkLst>
            <pc:docMk/>
            <pc:sldMk cId="1000447493" sldId="265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27.854" v="881"/>
        <pc:sldMkLst>
          <pc:docMk/>
          <pc:sldMk cId="2503085992" sldId="266"/>
        </pc:sldMkLst>
        <pc:spChg chg="mod">
          <ac:chgData name="Myers, Gregory C" userId="e58fee7f-d130-4f13-ae36-c2b03f2c9643" providerId="ADAL" clId="{4EB25F16-1A22-429B-AAA7-1143D50F19DC}" dt="2022-06-07T17:31:59.190" v="625" actId="20577"/>
          <ac:spMkLst>
            <pc:docMk/>
            <pc:sldMk cId="2503085992" sldId="266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27.854" v="881"/>
          <ac:spMkLst>
            <pc:docMk/>
            <pc:sldMk cId="2503085992" sldId="266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36.726" v="894" actId="20577"/>
        <pc:sldMkLst>
          <pc:docMk/>
          <pc:sldMk cId="3094484073" sldId="267"/>
        </pc:sldMkLst>
        <pc:spChg chg="mod">
          <ac:chgData name="Myers, Gregory C" userId="e58fee7f-d130-4f13-ae36-c2b03f2c9643" providerId="ADAL" clId="{4EB25F16-1A22-429B-AAA7-1143D50F19DC}" dt="2022-06-07T17:33:38.902" v="662" actId="20577"/>
          <ac:spMkLst>
            <pc:docMk/>
            <pc:sldMk cId="3094484073" sldId="267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36.726" v="894" actId="20577"/>
          <ac:spMkLst>
            <pc:docMk/>
            <pc:sldMk cId="3094484073" sldId="267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7:49.558" v="908" actId="20577"/>
        <pc:sldMkLst>
          <pc:docMk/>
          <pc:sldMk cId="4081200336" sldId="268"/>
        </pc:sldMkLst>
        <pc:spChg chg="mod">
          <ac:chgData name="Myers, Gregory C" userId="e58fee7f-d130-4f13-ae36-c2b03f2c9643" providerId="ADAL" clId="{4EB25F16-1A22-429B-AAA7-1143D50F19DC}" dt="2022-06-07T17:36:52.105" v="745" actId="20577"/>
          <ac:spMkLst>
            <pc:docMk/>
            <pc:sldMk cId="4081200336" sldId="268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7:49.558" v="908" actId="20577"/>
          <ac:spMkLst>
            <pc:docMk/>
            <pc:sldMk cId="4081200336" sldId="268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14.535" v="938" actId="6549"/>
        <pc:sldMkLst>
          <pc:docMk/>
          <pc:sldMk cId="4182943511" sldId="269"/>
        </pc:sldMkLst>
        <pc:spChg chg="mod">
          <ac:chgData name="Myers, Gregory C" userId="e58fee7f-d130-4f13-ae36-c2b03f2c9643" providerId="ADAL" clId="{4EB25F16-1A22-429B-AAA7-1143D50F19DC}" dt="2022-06-07T17:39:10.694" v="758" actId="20577"/>
          <ac:spMkLst>
            <pc:docMk/>
            <pc:sldMk cId="4182943511" sldId="269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14.535" v="938" actId="6549"/>
          <ac:spMkLst>
            <pc:docMk/>
            <pc:sldMk cId="4182943511" sldId="269"/>
            <ac:spMk id="3" creationId="{A420F175-CD35-129F-4B9C-7BB0A0B97429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34.008" v="963" actId="20577"/>
        <pc:sldMkLst>
          <pc:docMk/>
          <pc:sldMk cId="195077763" sldId="270"/>
        </pc:sldMkLst>
        <pc:spChg chg="mod">
          <ac:chgData name="Myers, Gregory C" userId="e58fee7f-d130-4f13-ae36-c2b03f2c9643" providerId="ADAL" clId="{4EB25F16-1A22-429B-AAA7-1143D50F19DC}" dt="2022-06-07T17:41:59.719" v="812" actId="20577"/>
          <ac:spMkLst>
            <pc:docMk/>
            <pc:sldMk cId="195077763" sldId="270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34.008" v="963" actId="20577"/>
          <ac:spMkLst>
            <pc:docMk/>
            <pc:sldMk cId="195077763" sldId="270"/>
            <ac:spMk id="3" creationId="{A420F175-CD35-129F-4B9C-7BB0A0B97429}"/>
          </ac:spMkLst>
        </pc:spChg>
      </pc:sldChg>
      <pc:sldChg chg="modSp new del mod">
        <pc:chgData name="Myers, Gregory C" userId="e58fee7f-d130-4f13-ae36-c2b03f2c9643" providerId="ADAL" clId="{4EB25F16-1A22-429B-AAA7-1143D50F19DC}" dt="2022-06-07T17:41:18.463" v="808" actId="47"/>
        <pc:sldMkLst>
          <pc:docMk/>
          <pc:sldMk cId="2523510826" sldId="270"/>
        </pc:sldMkLst>
        <pc:spChg chg="mod">
          <ac:chgData name="Myers, Gregory C" userId="e58fee7f-d130-4f13-ae36-c2b03f2c9643" providerId="ADAL" clId="{4EB25F16-1A22-429B-AAA7-1143D50F19DC}" dt="2022-06-07T17:41:15.719" v="807" actId="20577"/>
          <ac:spMkLst>
            <pc:docMk/>
            <pc:sldMk cId="2523510826" sldId="270"/>
            <ac:spMk id="2" creationId="{EB326CF4-D2EC-F8D3-BE11-5C4DD3FA5551}"/>
          </ac:spMkLst>
        </pc:spChg>
      </pc:sldChg>
      <pc:sldChg chg="modSp add mod">
        <pc:chgData name="Myers, Gregory C" userId="e58fee7f-d130-4f13-ae36-c2b03f2c9643" providerId="ADAL" clId="{4EB25F16-1A22-429B-AAA7-1143D50F19DC}" dt="2022-06-07T17:48:48.221" v="965"/>
        <pc:sldMkLst>
          <pc:docMk/>
          <pc:sldMk cId="3115621585" sldId="271"/>
        </pc:sldMkLst>
        <pc:spChg chg="mod">
          <ac:chgData name="Myers, Gregory C" userId="e58fee7f-d130-4f13-ae36-c2b03f2c9643" providerId="ADAL" clId="{4EB25F16-1A22-429B-AAA7-1143D50F19DC}" dt="2022-06-07T17:43:17.205" v="834" actId="20577"/>
          <ac:spMkLst>
            <pc:docMk/>
            <pc:sldMk cId="3115621585" sldId="271"/>
            <ac:spMk id="2" creationId="{1FB3D565-3219-651C-0465-45056E1DF065}"/>
          </ac:spMkLst>
        </pc:spChg>
        <pc:spChg chg="mod">
          <ac:chgData name="Myers, Gregory C" userId="e58fee7f-d130-4f13-ae36-c2b03f2c9643" providerId="ADAL" clId="{4EB25F16-1A22-429B-AAA7-1143D50F19DC}" dt="2022-06-07T17:48:48.221" v="965"/>
          <ac:spMkLst>
            <pc:docMk/>
            <pc:sldMk cId="3115621585" sldId="271"/>
            <ac:spMk id="3" creationId="{A420F175-CD35-129F-4B9C-7BB0A0B97429}"/>
          </ac:spMkLst>
        </pc:spChg>
      </pc:sldChg>
      <pc:sldChg chg="modSp new mod">
        <pc:chgData name="Myers, Gregory C" userId="e58fee7f-d130-4f13-ae36-c2b03f2c9643" providerId="ADAL" clId="{4EB25F16-1A22-429B-AAA7-1143D50F19DC}" dt="2022-06-07T17:51:30.470" v="1093" actId="20577"/>
        <pc:sldMkLst>
          <pc:docMk/>
          <pc:sldMk cId="3842156716" sldId="272"/>
        </pc:sldMkLst>
        <pc:spChg chg="mod">
          <ac:chgData name="Myers, Gregory C" userId="e58fee7f-d130-4f13-ae36-c2b03f2c9643" providerId="ADAL" clId="{4EB25F16-1A22-429B-AAA7-1143D50F19DC}" dt="2022-06-07T17:50:12.062" v="967"/>
          <ac:spMkLst>
            <pc:docMk/>
            <pc:sldMk cId="3842156716" sldId="272"/>
            <ac:spMk id="2" creationId="{8250DF67-6DD1-4797-50E9-81570BD3EC02}"/>
          </ac:spMkLst>
        </pc:spChg>
        <pc:spChg chg="mod">
          <ac:chgData name="Myers, Gregory C" userId="e58fee7f-d130-4f13-ae36-c2b03f2c9643" providerId="ADAL" clId="{4EB25F16-1A22-429B-AAA7-1143D50F19DC}" dt="2022-06-07T17:51:30.470" v="1093" actId="20577"/>
          <ac:spMkLst>
            <pc:docMk/>
            <pc:sldMk cId="3842156716" sldId="272"/>
            <ac:spMk id="3" creationId="{231D1CA3-FC80-EBD9-3FE3-4AC7A9703A33}"/>
          </ac:spMkLst>
        </pc:spChg>
      </pc:sldChg>
    </pc:docChg>
  </pc:docChgLst>
  <pc:docChgLst>
    <pc:chgData name="Myers, Gregory C" userId="e58fee7f-d130-4f13-ae36-c2b03f2c9643" providerId="ADAL" clId="{72D27E40-03CF-4554-BA02-5AF2064B318E}"/>
    <pc:docChg chg="undo custSel addSld modSld">
      <pc:chgData name="Myers, Gregory C" userId="e58fee7f-d130-4f13-ae36-c2b03f2c9643" providerId="ADAL" clId="{72D27E40-03CF-4554-BA02-5AF2064B318E}" dt="2022-06-17T02:50:32.465" v="1274" actId="14100"/>
      <pc:docMkLst>
        <pc:docMk/>
      </pc:docMkLst>
      <pc:sldChg chg="modSp mod">
        <pc:chgData name="Myers, Gregory C" userId="e58fee7f-d130-4f13-ae36-c2b03f2c9643" providerId="ADAL" clId="{72D27E40-03CF-4554-BA02-5AF2064B318E}" dt="2022-06-10T00:11:54.516" v="1001" actId="20577"/>
        <pc:sldMkLst>
          <pc:docMk/>
          <pc:sldMk cId="622792516" sldId="256"/>
        </pc:sldMkLst>
        <pc:spChg chg="mod">
          <ac:chgData name="Myers, Gregory C" userId="e58fee7f-d130-4f13-ae36-c2b03f2c9643" providerId="ADAL" clId="{72D27E40-03CF-4554-BA02-5AF2064B318E}" dt="2022-06-10T00:11:54.516" v="1001" actId="20577"/>
          <ac:spMkLst>
            <pc:docMk/>
            <pc:sldMk cId="622792516" sldId="256"/>
            <ac:spMk id="3" creationId="{F919C855-34CC-4A6C-9B0A-92D1728015A9}"/>
          </ac:spMkLst>
        </pc:spChg>
      </pc:sldChg>
      <pc:sldChg chg="modSp new mod">
        <pc:chgData name="Myers, Gregory C" userId="e58fee7f-d130-4f13-ae36-c2b03f2c9643" providerId="ADAL" clId="{72D27E40-03CF-4554-BA02-5AF2064B318E}" dt="2022-06-09T23:43:02.043" v="841" actId="20577"/>
        <pc:sldMkLst>
          <pc:docMk/>
          <pc:sldMk cId="1243634926" sldId="268"/>
        </pc:sldMkLst>
        <pc:spChg chg="mod">
          <ac:chgData name="Myers, Gregory C" userId="e58fee7f-d130-4f13-ae36-c2b03f2c9643" providerId="ADAL" clId="{72D27E40-03CF-4554-BA02-5AF2064B318E}" dt="2022-06-09T22:23:11.640" v="43" actId="20577"/>
          <ac:spMkLst>
            <pc:docMk/>
            <pc:sldMk cId="1243634926" sldId="268"/>
            <ac:spMk id="2" creationId="{79E30295-F901-24A0-E09E-92A174EADF48}"/>
          </ac:spMkLst>
        </pc:spChg>
        <pc:spChg chg="mod">
          <ac:chgData name="Myers, Gregory C" userId="e58fee7f-d130-4f13-ae36-c2b03f2c9643" providerId="ADAL" clId="{72D27E40-03CF-4554-BA02-5AF2064B318E}" dt="2022-06-09T23:43:02.043" v="841" actId="20577"/>
          <ac:spMkLst>
            <pc:docMk/>
            <pc:sldMk cId="1243634926" sldId="268"/>
            <ac:spMk id="3" creationId="{76128903-DB89-A053-30D1-FA4E4DDA52DB}"/>
          </ac:spMkLst>
        </pc:spChg>
      </pc:sldChg>
      <pc:sldChg chg="modSp new mod">
        <pc:chgData name="Myers, Gregory C" userId="e58fee7f-d130-4f13-ae36-c2b03f2c9643" providerId="ADAL" clId="{72D27E40-03CF-4554-BA02-5AF2064B318E}" dt="2022-06-09T22:59:09.688" v="697" actId="20577"/>
        <pc:sldMkLst>
          <pc:docMk/>
          <pc:sldMk cId="604373745" sldId="269"/>
        </pc:sldMkLst>
        <pc:spChg chg="mod">
          <ac:chgData name="Myers, Gregory C" userId="e58fee7f-d130-4f13-ae36-c2b03f2c9643" providerId="ADAL" clId="{72D27E40-03CF-4554-BA02-5AF2064B318E}" dt="2022-06-09T22:33:05.903" v="284" actId="20577"/>
          <ac:spMkLst>
            <pc:docMk/>
            <pc:sldMk cId="604373745" sldId="269"/>
            <ac:spMk id="2" creationId="{3911E590-F4A5-7461-BB49-5DBD9AA580C4}"/>
          </ac:spMkLst>
        </pc:spChg>
        <pc:spChg chg="mod">
          <ac:chgData name="Myers, Gregory C" userId="e58fee7f-d130-4f13-ae36-c2b03f2c9643" providerId="ADAL" clId="{72D27E40-03CF-4554-BA02-5AF2064B318E}" dt="2022-06-09T22:59:09.688" v="697" actId="20577"/>
          <ac:spMkLst>
            <pc:docMk/>
            <pc:sldMk cId="604373745" sldId="269"/>
            <ac:spMk id="3" creationId="{A10F06DC-7E47-F8DC-5114-A30647A0CB09}"/>
          </ac:spMkLst>
        </pc:spChg>
      </pc:sldChg>
      <pc:sldChg chg="modSp new mod">
        <pc:chgData name="Myers, Gregory C" userId="e58fee7f-d130-4f13-ae36-c2b03f2c9643" providerId="ADAL" clId="{72D27E40-03CF-4554-BA02-5AF2064B318E}" dt="2022-06-17T02:33:07.559" v="1241" actId="5793"/>
        <pc:sldMkLst>
          <pc:docMk/>
          <pc:sldMk cId="1456516305" sldId="270"/>
        </pc:sldMkLst>
        <pc:spChg chg="mod">
          <ac:chgData name="Myers, Gregory C" userId="e58fee7f-d130-4f13-ae36-c2b03f2c9643" providerId="ADAL" clId="{72D27E40-03CF-4554-BA02-5AF2064B318E}" dt="2022-06-09T23:31:21.630" v="728" actId="20577"/>
          <ac:spMkLst>
            <pc:docMk/>
            <pc:sldMk cId="1456516305" sldId="270"/>
            <ac:spMk id="2" creationId="{B8BD8A26-9702-244D-8B5A-F6D06B7D5C8D}"/>
          </ac:spMkLst>
        </pc:spChg>
        <pc:spChg chg="mod">
          <ac:chgData name="Myers, Gregory C" userId="e58fee7f-d130-4f13-ae36-c2b03f2c9643" providerId="ADAL" clId="{72D27E40-03CF-4554-BA02-5AF2064B318E}" dt="2022-06-17T02:33:07.559" v="1241" actId="5793"/>
          <ac:spMkLst>
            <pc:docMk/>
            <pc:sldMk cId="1456516305" sldId="270"/>
            <ac:spMk id="3" creationId="{050CE250-44DD-792F-04F6-FEF804BBE1DD}"/>
          </ac:spMkLst>
        </pc:spChg>
      </pc:sldChg>
      <pc:sldChg chg="addSp modSp new mod">
        <pc:chgData name="Myers, Gregory C" userId="e58fee7f-d130-4f13-ae36-c2b03f2c9643" providerId="ADAL" clId="{72D27E40-03CF-4554-BA02-5AF2064B318E}" dt="2022-06-17T02:50:32.465" v="1274" actId="14100"/>
        <pc:sldMkLst>
          <pc:docMk/>
          <pc:sldMk cId="3942616280" sldId="271"/>
        </pc:sldMkLst>
        <pc:spChg chg="mod">
          <ac:chgData name="Myers, Gregory C" userId="e58fee7f-d130-4f13-ae36-c2b03f2c9643" providerId="ADAL" clId="{72D27E40-03CF-4554-BA02-5AF2064B318E}" dt="2022-06-10T00:04:52.314" v="998" actId="20577"/>
          <ac:spMkLst>
            <pc:docMk/>
            <pc:sldMk cId="3942616280" sldId="271"/>
            <ac:spMk id="2" creationId="{8D05E73B-D0D1-6ED8-CAF9-59494B7AB6D3}"/>
          </ac:spMkLst>
        </pc:spChg>
        <pc:spChg chg="mod">
          <ac:chgData name="Myers, Gregory C" userId="e58fee7f-d130-4f13-ae36-c2b03f2c9643" providerId="ADAL" clId="{72D27E40-03CF-4554-BA02-5AF2064B318E}" dt="2022-06-17T02:44:18.978" v="1267" actId="27636"/>
          <ac:spMkLst>
            <pc:docMk/>
            <pc:sldMk cId="3942616280" sldId="271"/>
            <ac:spMk id="3" creationId="{98A55A8A-1ECD-FCE7-9998-028A7765094F}"/>
          </ac:spMkLst>
        </pc:spChg>
        <pc:picChg chg="add mod modCrop">
          <ac:chgData name="Myers, Gregory C" userId="e58fee7f-d130-4f13-ae36-c2b03f2c9643" providerId="ADAL" clId="{72D27E40-03CF-4554-BA02-5AF2064B318E}" dt="2022-06-17T02:50:32.465" v="1274" actId="14100"/>
          <ac:picMkLst>
            <pc:docMk/>
            <pc:sldMk cId="3942616280" sldId="271"/>
            <ac:picMk id="5" creationId="{5C9E79A2-1B04-AF96-5F15-B4B4FFFBBB9C}"/>
          </ac:picMkLst>
        </pc:picChg>
      </pc:sldChg>
      <pc:sldChg chg="modSp new mod">
        <pc:chgData name="Myers, Gregory C" userId="e58fee7f-d130-4f13-ae36-c2b03f2c9643" providerId="ADAL" clId="{72D27E40-03CF-4554-BA02-5AF2064B318E}" dt="2022-06-17T01:39:40.180" v="1214" actId="20577"/>
        <pc:sldMkLst>
          <pc:docMk/>
          <pc:sldMk cId="1591616955" sldId="272"/>
        </pc:sldMkLst>
        <pc:spChg chg="mod">
          <ac:chgData name="Myers, Gregory C" userId="e58fee7f-d130-4f13-ae36-c2b03f2c9643" providerId="ADAL" clId="{72D27E40-03CF-4554-BA02-5AF2064B318E}" dt="2022-06-10T00:18:35.949" v="1021" actId="20577"/>
          <ac:spMkLst>
            <pc:docMk/>
            <pc:sldMk cId="1591616955" sldId="272"/>
            <ac:spMk id="2" creationId="{7D6E1701-570B-00AB-2FE8-4DFC05370D19}"/>
          </ac:spMkLst>
        </pc:spChg>
        <pc:spChg chg="mod">
          <ac:chgData name="Myers, Gregory C" userId="e58fee7f-d130-4f13-ae36-c2b03f2c9643" providerId="ADAL" clId="{72D27E40-03CF-4554-BA02-5AF2064B318E}" dt="2022-06-17T01:39:40.180" v="1214" actId="20577"/>
          <ac:spMkLst>
            <pc:docMk/>
            <pc:sldMk cId="1591616955" sldId="272"/>
            <ac:spMk id="3" creationId="{8D1826F9-C779-5DC2-5DFD-852CCB2CDEE6}"/>
          </ac:spMkLst>
        </pc:spChg>
      </pc:sldChg>
    </pc:docChg>
  </pc:docChgLst>
  <pc:docChgLst>
    <pc:chgData name="Myers, Gregory C" userId="e58fee7f-d130-4f13-ae36-c2b03f2c9643" providerId="ADAL" clId="{35F0D911-C585-4916-B804-E0A1C6C946A7}"/>
    <pc:docChg chg="delSld">
      <pc:chgData name="Myers, Gregory C" userId="e58fee7f-d130-4f13-ae36-c2b03f2c9643" providerId="ADAL" clId="{35F0D911-C585-4916-B804-E0A1C6C946A7}" dt="2022-06-06T21:13:38.423" v="0" actId="2696"/>
      <pc:docMkLst>
        <pc:docMk/>
      </pc:docMkLst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31753152" sldId="261"/>
        </pc:sldMkLst>
      </pc:sldChg>
      <pc:sldChg chg="del">
        <pc:chgData name="Myers, Gregory C" userId="e58fee7f-d130-4f13-ae36-c2b03f2c9643" providerId="ADAL" clId="{35F0D911-C585-4916-B804-E0A1C6C946A7}" dt="2022-06-06T21:13:38.423" v="0" actId="2696"/>
        <pc:sldMkLst>
          <pc:docMk/>
          <pc:sldMk cId="280273700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ws.netcraft.com/archives/category/web-server-surve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lassFish" TargetMode="External"/><Relationship Id="rId3" Type="http://schemas.openxmlformats.org/officeDocument/2006/relationships/hyperlink" Target="https://en.wikipedia.org/wiki/NCSA_HTTPd" TargetMode="External"/><Relationship Id="rId7" Type="http://schemas.openxmlformats.org/officeDocument/2006/relationships/hyperlink" Target="https://en.wikipedia.org/wiki/WEBrick" TargetMode="External"/><Relationship Id="rId2" Type="http://schemas.openxmlformats.org/officeDocument/2006/relationships/hyperlink" Target="https://en.wikipedia.org/wiki/CERN_http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Jigsaw/Overview.html" TargetMode="External"/><Relationship Id="rId5" Type="http://schemas.openxmlformats.org/officeDocument/2006/relationships/hyperlink" Target="https://en.wikipedia.org/wiki/Internet_Information_Services" TargetMode="External"/><Relationship Id="rId10" Type="http://schemas.openxmlformats.org/officeDocument/2006/relationships/hyperlink" Target="https://nodejs.org/api/http.html#httpcreateserveroptions-requestlistener" TargetMode="External"/><Relationship Id="rId4" Type="http://schemas.openxmlformats.org/officeDocument/2006/relationships/hyperlink" Target="https://en.wikipedia.org/wiki/Apache_HTTP_Server" TargetMode="External"/><Relationship Id="rId9" Type="http://schemas.openxmlformats.org/officeDocument/2006/relationships/hyperlink" Target="https://docs.python.org/2/library/simplehttpserver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Chrome" TargetMode="External"/><Relationship Id="rId3" Type="http://schemas.openxmlformats.org/officeDocument/2006/relationships/hyperlink" Target="https://en.wikipedia.org/wiki/Mosaic_(web_browser)" TargetMode="External"/><Relationship Id="rId7" Type="http://schemas.openxmlformats.org/officeDocument/2006/relationships/hyperlink" Target="https://en.wikipedia.org/wiki/Safari_(web_browser)" TargetMode="External"/><Relationship Id="rId2" Type="http://schemas.openxmlformats.org/officeDocument/2006/relationships/hyperlink" Target="https://en.wikipedia.org/wiki/Line_Mode_Brow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refox" TargetMode="External"/><Relationship Id="rId5" Type="http://schemas.openxmlformats.org/officeDocument/2006/relationships/hyperlink" Target="https://en.wikipedia.org/wiki/Internet_Explorer" TargetMode="External"/><Relationship Id="rId10" Type="http://schemas.openxmlformats.org/officeDocument/2006/relationships/hyperlink" Target="https://en.wikipedia.org/wiki/List_of_web_browsers" TargetMode="External"/><Relationship Id="rId4" Type="http://schemas.openxmlformats.org/officeDocument/2006/relationships/hyperlink" Target="https://en.wikipedia.org/wiki/Netscape_Navigator" TargetMode="External"/><Relationship Id="rId9" Type="http://schemas.openxmlformats.org/officeDocument/2006/relationships/hyperlink" Target="https://en.wikipedia.org/wiki/Microsoft_Edg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73B-D0D1-6ED8-CAF9-59494B7A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5A8A-1ECD-FCE7-9998-028A7765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71" y="5852402"/>
            <a:ext cx="4071947" cy="395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 err="1">
                <a:hlinkClick r:id="rId2"/>
              </a:rPr>
              <a:t>Netcraft</a:t>
            </a:r>
            <a:r>
              <a:rPr lang="en-US" dirty="0">
                <a:hlinkClick r:id="rId2"/>
              </a:rPr>
              <a:t> (Web Server Survey)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E79A2-1B04-AF96-5F15-B4B4FFFB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58" t="31837" r="38039" b="30340"/>
          <a:stretch/>
        </p:blipFill>
        <p:spPr>
          <a:xfrm>
            <a:off x="779971" y="1520889"/>
            <a:ext cx="8279946" cy="42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1701-570B-00AB-2FE8-4DFC0537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26F9-C779-5DC2-5DFD-852CCB2C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1.0</a:t>
            </a:r>
          </a:p>
          <a:p>
            <a:r>
              <a:rPr lang="en-US" dirty="0"/>
              <a:t>Web 2.0</a:t>
            </a:r>
          </a:p>
          <a:p>
            <a:r>
              <a:rPr lang="en-US" dirty="0"/>
              <a:t>Web 3.0 a.k.a. Semantic Web</a:t>
            </a:r>
          </a:p>
          <a:p>
            <a:endParaRPr lang="en-US" dirty="0"/>
          </a:p>
          <a:p>
            <a:r>
              <a:rPr lang="en-US" dirty="0"/>
              <a:t>Sociological impacts of the Web</a:t>
            </a:r>
          </a:p>
          <a:p>
            <a:pPr lvl="1"/>
            <a:r>
              <a:rPr lang="en-US" dirty="0"/>
              <a:t>Socioeconomic</a:t>
            </a:r>
          </a:p>
          <a:p>
            <a:pPr lvl="1"/>
            <a:r>
              <a:rPr lang="en-US" dirty="0"/>
              <a:t>Sociotechnical</a:t>
            </a:r>
          </a:p>
          <a:p>
            <a:pPr lvl="1"/>
            <a:r>
              <a:rPr lang="en-US" dirty="0"/>
              <a:t>Educational aspects</a:t>
            </a:r>
          </a:p>
          <a:p>
            <a:pPr lvl="1"/>
            <a:r>
              <a:rPr lang="en-US" dirty="0"/>
              <a:t>Accessibility aspects</a:t>
            </a:r>
          </a:p>
        </p:txBody>
      </p:sp>
    </p:spTree>
    <p:extLst>
      <p:ext uri="{BB962C8B-B14F-4D97-AF65-F5344CB8AC3E}">
        <p14:creationId xmlns:p14="http://schemas.microsoft.com/office/powerpoint/2010/main" val="159161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0E81-5C83-F52D-3258-288C9AEE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75F99-1515-16C4-D5B1-37BF7CB8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fundamental types of networks</a:t>
            </a:r>
          </a:p>
          <a:p>
            <a:pPr lvl="1"/>
            <a:r>
              <a:rPr lang="en-US" dirty="0"/>
              <a:t>Circuit switching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Packet switching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39389-D796-794C-9689-9BD74E1612C8}"/>
              </a:ext>
            </a:extLst>
          </p:cNvPr>
          <p:cNvSpPr/>
          <p:nvPr/>
        </p:nvSpPr>
        <p:spPr>
          <a:xfrm>
            <a:off x="1971923" y="2957885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29647-6E15-291F-9E1D-ADCD14583864}"/>
              </a:ext>
            </a:extLst>
          </p:cNvPr>
          <p:cNvSpPr/>
          <p:nvPr/>
        </p:nvSpPr>
        <p:spPr>
          <a:xfrm>
            <a:off x="1971923" y="3499899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CE4FA-EA0B-9802-9A8F-1B45437B478B}"/>
              </a:ext>
            </a:extLst>
          </p:cNvPr>
          <p:cNvSpPr/>
          <p:nvPr/>
        </p:nvSpPr>
        <p:spPr>
          <a:xfrm>
            <a:off x="3507850" y="3238167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3D029-C774-3A0F-2238-C786D6B1B33C}"/>
              </a:ext>
            </a:extLst>
          </p:cNvPr>
          <p:cNvSpPr/>
          <p:nvPr/>
        </p:nvSpPr>
        <p:spPr>
          <a:xfrm>
            <a:off x="6096000" y="2957885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DEFCD-C3E1-B258-8A67-3E5F691ACCEE}"/>
              </a:ext>
            </a:extLst>
          </p:cNvPr>
          <p:cNvSpPr/>
          <p:nvPr/>
        </p:nvSpPr>
        <p:spPr>
          <a:xfrm>
            <a:off x="6096000" y="3499899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6A5BD4-E58F-4C1D-2432-75BDBEB46F3D}"/>
              </a:ext>
            </a:extLst>
          </p:cNvPr>
          <p:cNvSpPr/>
          <p:nvPr/>
        </p:nvSpPr>
        <p:spPr>
          <a:xfrm>
            <a:off x="7631927" y="3238168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FDFC54A-8ED4-E18C-4F33-8372BD159A4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92125" y="3148717"/>
            <a:ext cx="915725" cy="2802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E6E1463-531B-751C-46F8-8EB35FFC097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716202" y="3429000"/>
            <a:ext cx="915725" cy="2617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8FBBB3-8671-EEC0-09CB-1B2F675A3C72}"/>
              </a:ext>
            </a:extLst>
          </p:cNvPr>
          <p:cNvSpPr/>
          <p:nvPr/>
        </p:nvSpPr>
        <p:spPr>
          <a:xfrm>
            <a:off x="1971923" y="4417125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99740C-A4A3-28D6-E9B9-3E09853672A5}"/>
              </a:ext>
            </a:extLst>
          </p:cNvPr>
          <p:cNvSpPr/>
          <p:nvPr/>
        </p:nvSpPr>
        <p:spPr>
          <a:xfrm>
            <a:off x="1971923" y="4959139"/>
            <a:ext cx="620202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9B9A1E-39F7-EA8B-F7C3-03CCE1ACB865}"/>
              </a:ext>
            </a:extLst>
          </p:cNvPr>
          <p:cNvSpPr/>
          <p:nvPr/>
        </p:nvSpPr>
        <p:spPr>
          <a:xfrm>
            <a:off x="3049988" y="4678356"/>
            <a:ext cx="915724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F2435B1-083A-399A-D4D0-961F24DC509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592125" y="4607957"/>
            <a:ext cx="457862" cy="11993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CA25295-2FAC-BEF4-D96B-4727B85D495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92125" y="4989620"/>
            <a:ext cx="457862" cy="1603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248FDA8-9A0E-D703-C654-4AE5408A009A}"/>
              </a:ext>
            </a:extLst>
          </p:cNvPr>
          <p:cNvSpPr/>
          <p:nvPr/>
        </p:nvSpPr>
        <p:spPr>
          <a:xfrm>
            <a:off x="4423575" y="4678355"/>
            <a:ext cx="915724" cy="38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9D706F-CEF0-4D13-1F1B-620BBD2E6D54}"/>
              </a:ext>
            </a:extLst>
          </p:cNvPr>
          <p:cNvCxnSpPr>
            <a:stCxn id="34" idx="3"/>
            <a:endCxn id="48" idx="1"/>
          </p:cNvCxnSpPr>
          <p:nvPr/>
        </p:nvCxnSpPr>
        <p:spPr>
          <a:xfrm flipV="1">
            <a:off x="3965712" y="4869187"/>
            <a:ext cx="457863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3CD3BB2-911B-9ABE-2766-91E89A5572C9}"/>
              </a:ext>
            </a:extLst>
          </p:cNvPr>
          <p:cNvSpPr/>
          <p:nvPr/>
        </p:nvSpPr>
        <p:spPr>
          <a:xfrm>
            <a:off x="5797162" y="4675970"/>
            <a:ext cx="621792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8FC66B3-0756-AA57-FD50-C31DAF6A85B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V="1">
            <a:off x="5339299" y="4867994"/>
            <a:ext cx="457863" cy="11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9C9491A8-C433-FE55-7F4B-19F2140B522D}"/>
              </a:ext>
            </a:extLst>
          </p:cNvPr>
          <p:cNvSpPr/>
          <p:nvPr/>
        </p:nvSpPr>
        <p:spPr>
          <a:xfrm>
            <a:off x="4686300" y="3339548"/>
            <a:ext cx="789498" cy="16035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7AE-52BD-EB42-6289-271517CE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0FB2-6809-7FD7-01C0-5BEFAEF8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and disadvantages of both</a:t>
            </a:r>
          </a:p>
          <a:p>
            <a:pPr lvl="1"/>
            <a:r>
              <a:rPr lang="en-US" dirty="0"/>
              <a:t>Bandwidth</a:t>
            </a:r>
          </a:p>
          <a:p>
            <a:pPr lvl="1"/>
            <a:r>
              <a:rPr lang="en-US" dirty="0"/>
              <a:t>Collisions</a:t>
            </a:r>
          </a:p>
          <a:p>
            <a:pPr lvl="1"/>
            <a:r>
              <a:rPr lang="en-US" dirty="0"/>
              <a:t>Virtually all networks using packet switching</a:t>
            </a:r>
          </a:p>
          <a:p>
            <a:r>
              <a:rPr lang="en-US" dirty="0"/>
              <a:t>Telephone networks (older, not Voice over IP or VOIP)</a:t>
            </a:r>
          </a:p>
          <a:p>
            <a:pPr lvl="1"/>
            <a:r>
              <a:rPr lang="en-US" dirty="0"/>
              <a:t>Circuit-switched</a:t>
            </a:r>
          </a:p>
          <a:p>
            <a:r>
              <a:rPr lang="en-US" dirty="0"/>
              <a:t>ARPANET</a:t>
            </a:r>
          </a:p>
          <a:p>
            <a:pPr lvl="1"/>
            <a:r>
              <a:rPr lang="en-US" dirty="0"/>
              <a:t>First public packet-switched computer network (1969-1989)</a:t>
            </a:r>
          </a:p>
          <a:p>
            <a:pPr lvl="1"/>
            <a:r>
              <a:rPr lang="en-US" dirty="0"/>
              <a:t>Used packets, or smaller chunks of a message, routed by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6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FC12-6BA2-FC35-E76D-DF8C7C6F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F4B-B5F7-1791-1936-544ABD60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Networks</a:t>
            </a:r>
          </a:p>
          <a:p>
            <a:pPr lvl="1"/>
            <a:r>
              <a:rPr lang="en-US" dirty="0"/>
              <a:t>ARPANET (1969)</a:t>
            </a:r>
          </a:p>
          <a:p>
            <a:pPr lvl="1"/>
            <a:r>
              <a:rPr lang="en-US" dirty="0"/>
              <a:t>X.25 (1974)</a:t>
            </a:r>
          </a:p>
          <a:p>
            <a:pPr lvl="1"/>
            <a:r>
              <a:rPr lang="en-US" dirty="0"/>
              <a:t>USENET (1979)</a:t>
            </a:r>
          </a:p>
          <a:p>
            <a:r>
              <a:rPr lang="en-US" dirty="0"/>
              <a:t>Lack of similarity slowed growth</a:t>
            </a:r>
          </a:p>
          <a:p>
            <a:r>
              <a:rPr lang="en-US" dirty="0"/>
              <a:t>Need for standards lead to protocols</a:t>
            </a:r>
          </a:p>
          <a:p>
            <a:pPr lvl="1"/>
            <a:r>
              <a:rPr lang="en-US" dirty="0"/>
              <a:t>Formal set of publicly available rules</a:t>
            </a:r>
          </a:p>
          <a:p>
            <a:pPr lvl="1"/>
            <a:r>
              <a:rPr lang="en-US" dirty="0"/>
              <a:t>Transmission Control Protocol/Internet Protocol (TCP/IP) (1981)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6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E9A-0EA2-0099-6432-96691F7B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of the 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351E-B58A-79E0-D1E4-A5767053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from the 1980’s and early 1990’s looked much different</a:t>
            </a:r>
          </a:p>
          <a:p>
            <a:pPr lvl="1"/>
            <a:r>
              <a:rPr lang="en-US" dirty="0"/>
              <a:t>Non-standard</a:t>
            </a:r>
          </a:p>
          <a:p>
            <a:pPr lvl="1"/>
            <a:r>
              <a:rPr lang="en-US" dirty="0"/>
              <a:t>Text based clients</a:t>
            </a:r>
          </a:p>
          <a:p>
            <a:r>
              <a:rPr lang="en-US" dirty="0"/>
              <a:t>Invention of the World Wide Web (www)(1989)</a:t>
            </a:r>
          </a:p>
          <a:p>
            <a:pPr lvl="1"/>
            <a:r>
              <a:rPr lang="en-US" dirty="0"/>
              <a:t>CERN (European Organization for Nuclear Research)</a:t>
            </a:r>
          </a:p>
          <a:p>
            <a:pPr lvl="1"/>
            <a:r>
              <a:rPr lang="en-US" dirty="0"/>
              <a:t>Robert </a:t>
            </a:r>
            <a:r>
              <a:rPr lang="en-US" dirty="0" err="1"/>
              <a:t>Cailliau</a:t>
            </a:r>
            <a:r>
              <a:rPr lang="en-US" dirty="0"/>
              <a:t> – proposed the first hypertext system (pre-www)</a:t>
            </a:r>
          </a:p>
          <a:p>
            <a:pPr lvl="1"/>
            <a:r>
              <a:rPr lang="en-US" dirty="0"/>
              <a:t>Sir Timothy John Berners-Lee – proposed and implemented communication between a </a:t>
            </a:r>
            <a:r>
              <a:rPr lang="en-US" dirty="0" err="1"/>
              <a:t>HyperText</a:t>
            </a:r>
            <a:r>
              <a:rPr lang="en-US" dirty="0"/>
              <a:t> Transfer Protocol (HTTP) client and server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8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E7D9-08AF-06AC-C2D5-B9DD2C9C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World Wide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C907-C679-6096-6F63-5A3A29AF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– Uniform Resource Locator</a:t>
            </a:r>
          </a:p>
          <a:p>
            <a:r>
              <a:rPr lang="en-US" dirty="0"/>
              <a:t>HTTP – </a:t>
            </a:r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r>
              <a:rPr lang="en-US" dirty="0"/>
              <a:t>HTTP web server (software)</a:t>
            </a:r>
          </a:p>
          <a:p>
            <a:r>
              <a:rPr lang="en-US" dirty="0"/>
              <a:t>HTTP web client or browser (software)</a:t>
            </a:r>
          </a:p>
          <a:p>
            <a:r>
              <a:rPr lang="en-US" dirty="0"/>
              <a:t>HTML – </a:t>
            </a:r>
            <a:r>
              <a:rPr lang="en-US" dirty="0" err="1"/>
              <a:t>HyperText</a:t>
            </a:r>
            <a:r>
              <a:rPr lang="en-US" dirty="0"/>
              <a:t> </a:t>
            </a:r>
            <a:r>
              <a:rPr lang="en-US"/>
              <a:t>Markup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6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8A26-9702-244D-8B5A-F6D06B7D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E250-44DD-792F-04F6-FEF804B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CERN httpd</a:t>
            </a:r>
            <a:r>
              <a:rPr lang="en-US" dirty="0"/>
              <a:t> (1990 – 1996)</a:t>
            </a:r>
          </a:p>
          <a:p>
            <a:r>
              <a:rPr lang="en-US" dirty="0">
                <a:hlinkClick r:id="rId3"/>
              </a:rPr>
              <a:t>NCSA </a:t>
            </a:r>
            <a:r>
              <a:rPr lang="en-US" dirty="0" err="1">
                <a:hlinkClick r:id="rId3"/>
              </a:rPr>
              <a:t>HTTPd</a:t>
            </a:r>
            <a:r>
              <a:rPr lang="en-US" dirty="0"/>
              <a:t> (1993 – 1995)</a:t>
            </a:r>
          </a:p>
          <a:p>
            <a:r>
              <a:rPr lang="en-US" dirty="0">
                <a:hlinkClick r:id="rId4"/>
              </a:rPr>
              <a:t>Apache HTTP Server</a:t>
            </a:r>
            <a:r>
              <a:rPr lang="en-US" dirty="0"/>
              <a:t> (1995 - )</a:t>
            </a:r>
          </a:p>
          <a:p>
            <a:r>
              <a:rPr lang="en-US" dirty="0">
                <a:hlinkClick r:id="rId5"/>
              </a:rPr>
              <a:t>Internet Information Services</a:t>
            </a:r>
            <a:r>
              <a:rPr lang="en-US" dirty="0"/>
              <a:t> (1995 - )</a:t>
            </a:r>
          </a:p>
          <a:p>
            <a:r>
              <a:rPr lang="en-US" dirty="0">
                <a:hlinkClick r:id="rId6"/>
              </a:rPr>
              <a:t>Jigsaw</a:t>
            </a:r>
            <a:r>
              <a:rPr lang="en-US" dirty="0"/>
              <a:t> (1996 – 2007)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hlinkClick r:id="rId7"/>
              </a:rPr>
              <a:t>WEBrick</a:t>
            </a:r>
            <a:r>
              <a:rPr lang="en-US" dirty="0"/>
              <a:t> (2003 - )</a:t>
            </a:r>
          </a:p>
          <a:p>
            <a:r>
              <a:rPr lang="en-US" dirty="0">
                <a:hlinkClick r:id="rId8"/>
              </a:rPr>
              <a:t>GlassFish</a:t>
            </a:r>
            <a:r>
              <a:rPr lang="en-US" dirty="0"/>
              <a:t> (2005 - )</a:t>
            </a:r>
          </a:p>
          <a:p>
            <a:r>
              <a:rPr lang="en-US" dirty="0">
                <a:hlinkClick r:id="rId9"/>
              </a:rPr>
              <a:t>Python HTTP server</a:t>
            </a:r>
            <a:r>
              <a:rPr lang="en-US" dirty="0"/>
              <a:t> (2006 - ) </a:t>
            </a:r>
          </a:p>
          <a:p>
            <a:r>
              <a:rPr lang="en-US" dirty="0">
                <a:hlinkClick r:id="rId10"/>
              </a:rPr>
              <a:t>Node.js HTTP server</a:t>
            </a:r>
            <a:r>
              <a:rPr lang="en-US" dirty="0"/>
              <a:t> (2009 -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1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0295-F901-24A0-E09E-92A174EA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903-DB89-A053-30D1-FA4E4DDA5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Line Mode Browser</a:t>
            </a:r>
            <a:r>
              <a:rPr lang="en-US" dirty="0"/>
              <a:t> (1990 – 2006)</a:t>
            </a:r>
          </a:p>
          <a:p>
            <a:r>
              <a:rPr lang="en-US" dirty="0">
                <a:hlinkClick r:id="rId3"/>
              </a:rPr>
              <a:t>Mosaic</a:t>
            </a:r>
            <a:r>
              <a:rPr lang="en-US" dirty="0"/>
              <a:t> (1993 - 1997)</a:t>
            </a:r>
          </a:p>
          <a:p>
            <a:r>
              <a:rPr lang="en-US" dirty="0">
                <a:hlinkClick r:id="rId4"/>
              </a:rPr>
              <a:t>Netscape Navigator</a:t>
            </a:r>
            <a:r>
              <a:rPr lang="en-US" dirty="0"/>
              <a:t> (1994 - 2008)</a:t>
            </a:r>
          </a:p>
          <a:p>
            <a:r>
              <a:rPr lang="en-US" dirty="0">
                <a:hlinkClick r:id="rId5"/>
              </a:rPr>
              <a:t>Microsoft Internet Explorer</a:t>
            </a:r>
            <a:r>
              <a:rPr lang="en-US" dirty="0"/>
              <a:t> (1995 - 2021)</a:t>
            </a:r>
          </a:p>
          <a:p>
            <a:r>
              <a:rPr lang="en-US" dirty="0">
                <a:hlinkClick r:id="rId6"/>
              </a:rPr>
              <a:t>Mozilla Firefox</a:t>
            </a:r>
            <a:r>
              <a:rPr lang="en-US" dirty="0"/>
              <a:t> (2002 - )</a:t>
            </a:r>
          </a:p>
          <a:p>
            <a:r>
              <a:rPr lang="en-US" dirty="0">
                <a:hlinkClick r:id="rId7"/>
              </a:rPr>
              <a:t>Apple Safari</a:t>
            </a:r>
            <a:r>
              <a:rPr lang="en-US" dirty="0"/>
              <a:t> (2003 - )</a:t>
            </a:r>
          </a:p>
          <a:p>
            <a:r>
              <a:rPr lang="en-US" dirty="0">
                <a:hlinkClick r:id="rId8"/>
              </a:rPr>
              <a:t>Google Chrome</a:t>
            </a:r>
            <a:r>
              <a:rPr lang="en-US" dirty="0"/>
              <a:t> (2008 - )</a:t>
            </a:r>
          </a:p>
          <a:p>
            <a:r>
              <a:rPr lang="en-US" dirty="0">
                <a:hlinkClick r:id="rId9"/>
              </a:rPr>
              <a:t>Microsoft Edge</a:t>
            </a:r>
            <a:r>
              <a:rPr lang="en-US" dirty="0"/>
              <a:t> (2015 - )</a:t>
            </a:r>
          </a:p>
          <a:p>
            <a:r>
              <a:rPr lang="en-US" dirty="0"/>
              <a:t>See </a:t>
            </a:r>
            <a:r>
              <a:rPr lang="en-US" dirty="0">
                <a:hlinkClick r:id="rId10"/>
              </a:rPr>
              <a:t>List of Web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3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E590-F4A5-7461-BB49-5DBD9AA5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06DC-7E47-F8DC-5114-A30647A0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Wide Web Consortium (W3C)</a:t>
            </a:r>
          </a:p>
          <a:p>
            <a:pPr lvl="1"/>
            <a:r>
              <a:rPr lang="en-US" dirty="0"/>
              <a:t>Berners-Lee helped found in 1994</a:t>
            </a:r>
          </a:p>
          <a:p>
            <a:pPr lvl="1"/>
            <a:r>
              <a:rPr lang="en-US" dirty="0"/>
              <a:t>International Standards Organizations for the World Wide Web</a:t>
            </a:r>
          </a:p>
          <a:p>
            <a:r>
              <a:rPr lang="en-US" dirty="0"/>
              <a:t>Internet Engineering Task Force (IETF)</a:t>
            </a:r>
          </a:p>
          <a:p>
            <a:pPr lvl="1"/>
            <a:r>
              <a:rPr lang="en-US" dirty="0"/>
              <a:t>International Standards Organization for the Internet</a:t>
            </a:r>
          </a:p>
          <a:p>
            <a:pPr lvl="1"/>
            <a:r>
              <a:rPr lang="en-US" dirty="0"/>
              <a:t>Responsible for the technical standards that comprise the Internet protocol suite (TCP/IP)</a:t>
            </a:r>
          </a:p>
          <a:p>
            <a:r>
              <a:rPr lang="en-US" dirty="0"/>
              <a:t>Request for Comments</a:t>
            </a:r>
          </a:p>
          <a:p>
            <a:pPr lvl="1"/>
            <a:r>
              <a:rPr lang="en-US" dirty="0"/>
              <a:t>Publication archiving the lists of all Internet and WWW protocols, concepts and standards.</a:t>
            </a:r>
          </a:p>
          <a:p>
            <a:pPr lvl="1"/>
            <a:r>
              <a:rPr lang="en-US" dirty="0"/>
              <a:t>Ex: IETF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73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10587</TotalTime>
  <Words>472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Introduction to Web Development</vt:lpstr>
      <vt:lpstr>Network Basics</vt:lpstr>
      <vt:lpstr>Network Basics</vt:lpstr>
      <vt:lpstr>Network Basics</vt:lpstr>
      <vt:lpstr>Birth of the World Wide Web</vt:lpstr>
      <vt:lpstr>Components of the World Wide Web</vt:lpstr>
      <vt:lpstr>Evolution of Web Servers</vt:lpstr>
      <vt:lpstr>Evolution of Web Browsers</vt:lpstr>
      <vt:lpstr>Evolution of Standards</vt:lpstr>
      <vt:lpstr>Growth of the Web</vt:lpstr>
      <vt:lpstr>Future of the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lastModifiedBy>Myers, Gregory C</cp:lastModifiedBy>
  <cp:revision>7</cp:revision>
  <dcterms:created xsi:type="dcterms:W3CDTF">2020-06-09T20:04:40Z</dcterms:created>
  <dcterms:modified xsi:type="dcterms:W3CDTF">2022-06-17T02:50:35Z</dcterms:modified>
</cp:coreProperties>
</file>