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ers, Gregory C" userId="e58fee7f-d130-4f13-ae36-c2b03f2c9643" providerId="ADAL" clId="{35F0D911-C585-4916-B804-E0A1C6C946A7}"/>
    <pc:docChg chg="undo custSel addSld delSld modSld sldOrd">
      <pc:chgData name="Myers, Gregory C" userId="e58fee7f-d130-4f13-ae36-c2b03f2c9643" providerId="ADAL" clId="{35F0D911-C585-4916-B804-E0A1C6C946A7}" dt="2022-06-06T21:17:25.099" v="85" actId="20577"/>
      <pc:docMkLst>
        <pc:docMk/>
      </pc:docMkLst>
      <pc:sldChg chg="add del">
        <pc:chgData name="Myers, Gregory C" userId="e58fee7f-d130-4f13-ae36-c2b03f2c9643" providerId="ADAL" clId="{35F0D911-C585-4916-B804-E0A1C6C946A7}" dt="2022-06-06T21:14:41.961" v="2" actId="2696"/>
        <pc:sldMkLst>
          <pc:docMk/>
          <pc:sldMk cId="231753152" sldId="261"/>
        </pc:sldMkLst>
      </pc:sldChg>
      <pc:sldChg chg="modSp new mod ord">
        <pc:chgData name="Myers, Gregory C" userId="e58fee7f-d130-4f13-ae36-c2b03f2c9643" providerId="ADAL" clId="{35F0D911-C585-4916-B804-E0A1C6C946A7}" dt="2022-06-06T21:17:25.099" v="85" actId="20577"/>
        <pc:sldMkLst>
          <pc:docMk/>
          <pc:sldMk cId="2426362721" sldId="261"/>
        </pc:sldMkLst>
        <pc:spChg chg="mod">
          <ac:chgData name="Myers, Gregory C" userId="e58fee7f-d130-4f13-ae36-c2b03f2c9643" providerId="ADAL" clId="{35F0D911-C585-4916-B804-E0A1C6C946A7}" dt="2022-06-06T21:16:58.876" v="27" actId="20577"/>
          <ac:spMkLst>
            <pc:docMk/>
            <pc:sldMk cId="2426362721" sldId="261"/>
            <ac:spMk id="2" creationId="{89994C6C-1C79-77CA-F819-35B645030FED}"/>
          </ac:spMkLst>
        </pc:spChg>
        <pc:spChg chg="mod">
          <ac:chgData name="Myers, Gregory C" userId="e58fee7f-d130-4f13-ae36-c2b03f2c9643" providerId="ADAL" clId="{35F0D911-C585-4916-B804-E0A1C6C946A7}" dt="2022-06-06T21:17:25.099" v="85" actId="20577"/>
          <ac:spMkLst>
            <pc:docMk/>
            <pc:sldMk cId="2426362721" sldId="261"/>
            <ac:spMk id="3" creationId="{4FE68A26-8758-F58E-7E45-963B96A43DB0}"/>
          </ac:spMkLst>
        </pc:spChg>
      </pc:sldChg>
      <pc:sldChg chg="add del">
        <pc:chgData name="Myers, Gregory C" userId="e58fee7f-d130-4f13-ae36-c2b03f2c9643" providerId="ADAL" clId="{35F0D911-C585-4916-B804-E0A1C6C946A7}" dt="2022-06-06T21:14:41.961" v="2" actId="2696"/>
        <pc:sldMkLst>
          <pc:docMk/>
          <pc:sldMk cId="280273700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myers@ua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680-508B-4D91-A671-7C1EF4892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EE447 </a:t>
            </a:r>
            <a:r>
              <a:rPr lang="en-US" dirty="0" err="1"/>
              <a:t>SectionQL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9C855-34CC-4A6C-9B0A-92D172801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Overview</a:t>
            </a:r>
          </a:p>
        </p:txBody>
      </p:sp>
    </p:spTree>
    <p:extLst>
      <p:ext uri="{BB962C8B-B14F-4D97-AF65-F5344CB8AC3E}">
        <p14:creationId xmlns:p14="http://schemas.microsoft.com/office/powerpoint/2010/main" val="62279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2D63-C9AC-4C91-B93C-D32FC007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to…</a:t>
            </a:r>
            <a:br>
              <a:rPr lang="en-US" dirty="0"/>
            </a:br>
            <a:r>
              <a:rPr lang="en-US" dirty="0"/>
              <a:t>EE447 Inter/Intranet App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5B69-0EE1-423E-B320-32BF7704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Gregory Myers </a:t>
            </a:r>
            <a:r>
              <a:rPr lang="en-US" dirty="0">
                <a:hlinkClick r:id="rId2"/>
              </a:rPr>
              <a:t>gmyers@uab.edu</a:t>
            </a:r>
            <a:r>
              <a:rPr lang="en-US" dirty="0"/>
              <a:t> </a:t>
            </a:r>
          </a:p>
          <a:p>
            <a:r>
              <a:rPr lang="en-US" dirty="0"/>
              <a:t>Syllabus (Canvas)</a:t>
            </a:r>
          </a:p>
          <a:p>
            <a:r>
              <a:rPr lang="en-US" dirty="0"/>
              <a:t>Expectations</a:t>
            </a:r>
          </a:p>
          <a:p>
            <a:pPr lvl="1"/>
            <a:r>
              <a:rPr lang="en-US" dirty="0"/>
              <a:t>Of me…</a:t>
            </a:r>
          </a:p>
          <a:p>
            <a:pPr lvl="1"/>
            <a:r>
              <a:rPr lang="en-US" dirty="0"/>
              <a:t>Of you…</a:t>
            </a:r>
          </a:p>
          <a:p>
            <a:r>
              <a:rPr lang="en-US" dirty="0"/>
              <a:t>Format and 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2833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25F8-56DC-4B16-8932-474BB9CC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this course sit in our curriculum?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39D4C8-C1C2-4D8E-99C1-BE8E08A7F1FF}"/>
              </a:ext>
            </a:extLst>
          </p:cNvPr>
          <p:cNvSpPr/>
          <p:nvPr/>
        </p:nvSpPr>
        <p:spPr>
          <a:xfrm>
            <a:off x="3298745" y="3495592"/>
            <a:ext cx="2194560" cy="2216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8381D4-83A1-47EE-99AA-C39E7EC28B4A}"/>
              </a:ext>
            </a:extLst>
          </p:cNvPr>
          <p:cNvSpPr/>
          <p:nvPr/>
        </p:nvSpPr>
        <p:spPr>
          <a:xfrm>
            <a:off x="3989706" y="2320787"/>
            <a:ext cx="2194560" cy="2216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EA0F8A-78CE-437E-A5E6-9E50B3609902}"/>
              </a:ext>
            </a:extLst>
          </p:cNvPr>
          <p:cNvSpPr/>
          <p:nvPr/>
        </p:nvSpPr>
        <p:spPr>
          <a:xfrm>
            <a:off x="4807888" y="3495592"/>
            <a:ext cx="2194560" cy="2216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40AD-80AA-4AD9-BACA-FA25179A6CF5}"/>
              </a:ext>
            </a:extLst>
          </p:cNvPr>
          <p:cNvSpPr txBox="1"/>
          <p:nvPr/>
        </p:nvSpPr>
        <p:spPr>
          <a:xfrm>
            <a:off x="4476584" y="292053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EE233/333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CEDDF-7EF7-4232-A6A0-867B0C48E66E}"/>
              </a:ext>
            </a:extLst>
          </p:cNvPr>
          <p:cNvSpPr txBox="1"/>
          <p:nvPr/>
        </p:nvSpPr>
        <p:spPr>
          <a:xfrm>
            <a:off x="3782972" y="460380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EE432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ED586-E808-45AA-BCF5-F04207B7C87F}"/>
              </a:ext>
            </a:extLst>
          </p:cNvPr>
          <p:cNvSpPr txBox="1"/>
          <p:nvPr/>
        </p:nvSpPr>
        <p:spPr>
          <a:xfrm>
            <a:off x="5690621" y="460380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EE433</a:t>
            </a:r>
          </a:p>
        </p:txBody>
      </p:sp>
    </p:spTree>
    <p:extLst>
      <p:ext uri="{BB962C8B-B14F-4D97-AF65-F5344CB8AC3E}">
        <p14:creationId xmlns:p14="http://schemas.microsoft.com/office/powerpoint/2010/main" val="313454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475A-184E-4A80-B4D7-B86CDB6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would/should you take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738B-E20D-4CCA-9FD5-2F9F8E7D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1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E4E7-64AE-40A8-A8A0-D6B7B1B5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vs. Intranet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18A4-CF85-489F-B6C9-D148AD1B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is the global system of interconnected computer networks that uses the Internet protocol suite (TCP/IP) to communicate between networks and devices.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intranet is a computer network for sharing information, collaboration tools, operational systems, and other computing services within an organization, usually to the exclusion of access by outsiders.</a:t>
            </a:r>
          </a:p>
        </p:txBody>
      </p:sp>
    </p:spTree>
    <p:extLst>
      <p:ext uri="{BB962C8B-B14F-4D97-AF65-F5344CB8AC3E}">
        <p14:creationId xmlns:p14="http://schemas.microsoft.com/office/powerpoint/2010/main" val="390259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4C6C-1C79-77CA-F819-35B64503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Good Luck!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8A26-8758-F58E-7E45-963B96A4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 me with any questions, comments or concerns!</a:t>
            </a:r>
          </a:p>
        </p:txBody>
      </p:sp>
    </p:spTree>
    <p:extLst>
      <p:ext uri="{BB962C8B-B14F-4D97-AF65-F5344CB8AC3E}">
        <p14:creationId xmlns:p14="http://schemas.microsoft.com/office/powerpoint/2010/main" val="2426362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139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EE447 SectionQL</vt:lpstr>
      <vt:lpstr>Introduction to… EE447 Inter/Intranet App Development</vt:lpstr>
      <vt:lpstr>Where does this course sit in our curriculum?</vt:lpstr>
      <vt:lpstr>Why would/should you take this course?</vt:lpstr>
      <vt:lpstr>Internet vs. Intranet</vt:lpstr>
      <vt:lpstr>Welcome and 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EE447 SectionOY</dc:title>
  <dc:creator>Myers, Gregory C</dc:creator>
  <cp:lastModifiedBy>Myers, Gregory C</cp:lastModifiedBy>
  <cp:revision>7</cp:revision>
  <dcterms:created xsi:type="dcterms:W3CDTF">2020-06-09T20:04:40Z</dcterms:created>
  <dcterms:modified xsi:type="dcterms:W3CDTF">2022-06-06T21:17:40Z</dcterms:modified>
</cp:coreProperties>
</file>