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0E9C9-A071-4953-BA50-722DCE673CCD}" v="28" dt="2023-06-21T18:10:21.485"/>
    <p1510:client id="{F987C13E-607D-4E02-86E3-AC43C8515E3F}" v="29" dt="2023-06-22T00:28:2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7A204BA9-05B4-4171-B06A-0CEFF8D4F06F}"/>
    <pc:docChg chg="undo custSel addSld delSld modSld modMainMaster">
      <pc:chgData name="Myers, Gregory C" userId="e58fee7f-d130-4f13-ae36-c2b03f2c9643" providerId="ADAL" clId="{7A204BA9-05B4-4171-B06A-0CEFF8D4F06F}" dt="2022-06-09T00:14:21.727" v="2088" actId="20577"/>
      <pc:docMkLst>
        <pc:docMk/>
      </pc:docMkLst>
      <pc:sldChg chg="modSp mod">
        <pc:chgData name="Myers, Gregory C" userId="e58fee7f-d130-4f13-ae36-c2b03f2c9643" providerId="ADAL" clId="{7A204BA9-05B4-4171-B06A-0CEFF8D4F06F}" dt="2022-06-08T23:23:12.881" v="16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7A204BA9-05B4-4171-B06A-0CEFF8D4F06F}" dt="2022-06-08T23:23:12.881" v="163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">
        <pc:chgData name="Myers, Gregory C" userId="e58fee7f-d130-4f13-ae36-c2b03f2c9643" providerId="ADAL" clId="{7A204BA9-05B4-4171-B06A-0CEFF8D4F06F}" dt="2022-06-08T23:43:43.953" v="470" actId="13822"/>
        <pc:sldMkLst>
          <pc:docMk/>
          <pc:sldMk cId="346245492" sldId="263"/>
        </pc:sldMkLst>
        <pc:spChg chg="mod">
          <ac:chgData name="Myers, Gregory C" userId="e58fee7f-d130-4f13-ae36-c2b03f2c9643" providerId="ADAL" clId="{7A204BA9-05B4-4171-B06A-0CEFF8D4F06F}" dt="2022-06-08T23:27:53.632" v="211" actId="20577"/>
          <ac:spMkLst>
            <pc:docMk/>
            <pc:sldMk cId="346245492" sldId="263"/>
            <ac:spMk id="2" creationId="{42C20E81-5C83-F52D-3258-288C9AEEADBD}"/>
          </ac:spMkLst>
        </pc:spChg>
        <pc:spChg chg="del mod">
          <ac:chgData name="Myers, Gregory C" userId="e58fee7f-d130-4f13-ae36-c2b03f2c9643" providerId="ADAL" clId="{7A204BA9-05B4-4171-B06A-0CEFF8D4F06F}" dt="2022-06-08T23:16:43.033" v="78"/>
          <ac:spMkLst>
            <pc:docMk/>
            <pc:sldMk cId="346245492" sldId="263"/>
            <ac:spMk id="3" creationId="{C239B8E8-775F-8FC4-F34E-DA2FEEDD89CE}"/>
          </ac:spMkLst>
        </pc:spChg>
        <pc:spChg chg="add mod">
          <ac:chgData name="Myers, Gregory C" userId="e58fee7f-d130-4f13-ae36-c2b03f2c9643" providerId="ADAL" clId="{7A204BA9-05B4-4171-B06A-0CEFF8D4F06F}" dt="2022-06-08T23:30:32.848" v="375" actId="20577"/>
          <ac:spMkLst>
            <pc:docMk/>
            <pc:sldMk cId="346245492" sldId="263"/>
            <ac:spMk id="6" creationId="{1BE75F99-1515-16C4-D5B1-37BF7CB891B1}"/>
          </ac:spMkLst>
        </pc:spChg>
        <pc:spChg chg="add mod">
          <ac:chgData name="Myers, Gregory C" userId="e58fee7f-d130-4f13-ae36-c2b03f2c9643" providerId="ADAL" clId="{7A204BA9-05B4-4171-B06A-0CEFF8D4F06F}" dt="2022-06-08T23:31:40.704" v="387" actId="20577"/>
          <ac:spMkLst>
            <pc:docMk/>
            <pc:sldMk cId="346245492" sldId="263"/>
            <ac:spMk id="7" creationId="{8FF39389-D796-794C-9689-9BD74E1612C8}"/>
          </ac:spMkLst>
        </pc:spChg>
        <pc:spChg chg="add mod">
          <ac:chgData name="Myers, Gregory C" userId="e58fee7f-d130-4f13-ae36-c2b03f2c9643" providerId="ADAL" clId="{7A204BA9-05B4-4171-B06A-0CEFF8D4F06F}" dt="2022-06-08T23:31:26.784" v="382" actId="20577"/>
          <ac:spMkLst>
            <pc:docMk/>
            <pc:sldMk cId="346245492" sldId="263"/>
            <ac:spMk id="8" creationId="{3B529647-6E15-291F-9E1D-ADCD14583864}"/>
          </ac:spMkLst>
        </pc:spChg>
        <pc:spChg chg="add mod">
          <ac:chgData name="Myers, Gregory C" userId="e58fee7f-d130-4f13-ae36-c2b03f2c9643" providerId="ADAL" clId="{7A204BA9-05B4-4171-B06A-0CEFF8D4F06F}" dt="2022-06-08T23:35:41.959" v="407" actId="1076"/>
          <ac:spMkLst>
            <pc:docMk/>
            <pc:sldMk cId="346245492" sldId="263"/>
            <ac:spMk id="9" creationId="{72CCE4FA-EA0B-9802-9A8F-1B45437B478B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0" creationId="{C0E3D029-C774-3A0F-2238-C786D6B1B33C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1" creationId="{F78DEFCD-C3E1-B258-8A67-3E5F691ACCEE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2" creationId="{146A5BD4-E58F-4C1D-2432-75BDBEB46F3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7" creationId="{E9768E22-B1DA-2B40-A902-ABDC85B24EE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8" creationId="{5C11559F-CD60-5CF7-89D8-7DA205D9EE0F}"/>
          </ac:spMkLst>
        </pc:spChg>
        <pc:spChg chg="add del mod">
          <ac:chgData name="Myers, Gregory C" userId="e58fee7f-d130-4f13-ae36-c2b03f2c9643" providerId="ADAL" clId="{7A204BA9-05B4-4171-B06A-0CEFF8D4F06F}" dt="2022-06-08T23:36:01.296" v="409" actId="478"/>
          <ac:spMkLst>
            <pc:docMk/>
            <pc:sldMk cId="346245492" sldId="263"/>
            <ac:spMk id="29" creationId="{B0129611-C3C4-94D8-259A-98F68A974A15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1" creationId="{AF8FBBB3-8671-EEC0-09CB-1B2F675A3C72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2" creationId="{F699740C-A4A3-28D6-E9B9-3E09853672A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3" creationId="{70E34939-5FF9-134A-D51D-E0F48BF2FAB0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4" creationId="{4A9B9A1E-39F7-EA8B-F7C3-03CCE1ACB86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5" creationId="{6C624B48-2696-2EB0-A9A2-11F1EAD8D44F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48" creationId="{0248FDA8-9A0E-D703-C654-4AE5408A009A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52" creationId="{A3CD3BB2-911B-9ABE-2766-91E89A5572C9}"/>
          </ac:spMkLst>
        </pc:spChg>
        <pc:spChg chg="add mod">
          <ac:chgData name="Myers, Gregory C" userId="e58fee7f-d130-4f13-ae36-c2b03f2c9643" providerId="ADAL" clId="{7A204BA9-05B4-4171-B06A-0CEFF8D4F06F}" dt="2022-06-08T23:43:43.953" v="470" actId="13822"/>
          <ac:spMkLst>
            <pc:docMk/>
            <pc:sldMk cId="346245492" sldId="263"/>
            <ac:spMk id="63" creationId="{9C9491A8-C433-FE55-7F4B-19F2140B522D}"/>
          </ac:spMkLst>
        </pc:spChg>
        <pc:picChg chg="add del mod">
          <ac:chgData name="Myers, Gregory C" userId="e58fee7f-d130-4f13-ae36-c2b03f2c9643" providerId="ADAL" clId="{7A204BA9-05B4-4171-B06A-0CEFF8D4F06F}" dt="2022-06-08T23:23:36.899" v="185" actId="478"/>
          <ac:picMkLst>
            <pc:docMk/>
            <pc:sldMk cId="346245492" sldId="263"/>
            <ac:picMk id="4" creationId="{E27F8A85-488A-4D70-03C3-A32FD6BB8D02}"/>
          </ac:picMkLst>
        </pc:picChg>
        <pc:cxnChg chg="add del mod">
          <ac:chgData name="Myers, Gregory C" userId="e58fee7f-d130-4f13-ae36-c2b03f2c9643" providerId="ADAL" clId="{7A204BA9-05B4-4171-B06A-0CEFF8D4F06F}" dt="2022-06-08T23:32:36.208" v="392" actId="478"/>
          <ac:cxnSpMkLst>
            <pc:docMk/>
            <pc:sldMk cId="346245492" sldId="263"/>
            <ac:cxnSpMk id="14" creationId="{92CCE99C-EA8E-8D6D-6B8C-66C0E0DDB030}"/>
          </ac:cxnSpMkLst>
        </pc:cxnChg>
        <pc:cxnChg chg="add del mod">
          <ac:chgData name="Myers, Gregory C" userId="e58fee7f-d130-4f13-ae36-c2b03f2c9643" providerId="ADAL" clId="{7A204BA9-05B4-4171-B06A-0CEFF8D4F06F}" dt="2022-06-08T23:33:22.624" v="395" actId="478"/>
          <ac:cxnSpMkLst>
            <pc:docMk/>
            <pc:sldMk cId="346245492" sldId="263"/>
            <ac:cxnSpMk id="16" creationId="{969B673F-9074-EB2B-7219-EE47C86C924A}"/>
          </ac:cxnSpMkLst>
        </pc:cxnChg>
        <pc:cxnChg chg="add del mod">
          <ac:chgData name="Myers, Gregory C" userId="e58fee7f-d130-4f13-ae36-c2b03f2c9643" providerId="ADAL" clId="{7A204BA9-05B4-4171-B06A-0CEFF8D4F06F}" dt="2022-06-08T23:33:25.552" v="396" actId="478"/>
          <ac:cxnSpMkLst>
            <pc:docMk/>
            <pc:sldMk cId="346245492" sldId="263"/>
            <ac:cxnSpMk id="18" creationId="{D7A80819-5FBF-F524-6C46-1C034F507668}"/>
          </ac:cxnSpMkLst>
        </pc:cxnChg>
        <pc:cxnChg chg="add del mod">
          <ac:chgData name="Myers, Gregory C" userId="e58fee7f-d130-4f13-ae36-c2b03f2c9643" providerId="ADAL" clId="{7A204BA9-05B4-4171-B06A-0CEFF8D4F06F}" dt="2022-06-08T23:34:13.104" v="400" actId="478"/>
          <ac:cxnSpMkLst>
            <pc:docMk/>
            <pc:sldMk cId="346245492" sldId="263"/>
            <ac:cxnSpMk id="20" creationId="{022DD043-8AAB-3C90-87F2-F7CE2490314D}"/>
          </ac:cxnSpMkLst>
        </pc:cxnChg>
        <pc:cxnChg chg="add del mod">
          <ac:chgData name="Myers, Gregory C" userId="e58fee7f-d130-4f13-ae36-c2b03f2c9643" providerId="ADAL" clId="{7A204BA9-05B4-4171-B06A-0CEFF8D4F06F}" dt="2022-06-08T23:34:06.944" v="399" actId="478"/>
          <ac:cxnSpMkLst>
            <pc:docMk/>
            <pc:sldMk cId="346245492" sldId="263"/>
            <ac:cxnSpMk id="22" creationId="{CDBEF910-3075-6E83-6ACD-94F8BA2F4509}"/>
          </ac:cxnSpMkLst>
        </pc:cxnChg>
        <pc:cxnChg chg="add mod">
          <ac:chgData name="Myers, Gregory C" userId="e58fee7f-d130-4f13-ae36-c2b03f2c9643" providerId="ADAL" clId="{7A204BA9-05B4-4171-B06A-0CEFF8D4F06F}" dt="2022-06-08T23:35:41.959" v="407" actId="1076"/>
          <ac:cxnSpMkLst>
            <pc:docMk/>
            <pc:sldMk cId="346245492" sldId="263"/>
            <ac:cxnSpMk id="24" creationId="{FFDFC54A-8ED4-E18C-4F33-8372BD159A40}"/>
          </ac:cxnSpMkLst>
        </pc:cxnChg>
        <pc:cxnChg chg="add">
          <ac:chgData name="Myers, Gregory C" userId="e58fee7f-d130-4f13-ae36-c2b03f2c9643" providerId="ADAL" clId="{7A204BA9-05B4-4171-B06A-0CEFF8D4F06F}" dt="2022-06-08T23:35:02.257" v="402" actId="11529"/>
          <ac:cxnSpMkLst>
            <pc:docMk/>
            <pc:sldMk cId="346245492" sldId="263"/>
            <ac:cxnSpMk id="26" creationId="{1E6E1463-531B-751C-46F8-8EB35FFC097E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7" creationId="{EF2435B1-083A-399A-D4D0-961F24DC5090}"/>
          </ac:cxnSpMkLst>
        </pc:cxnChg>
        <pc:cxnChg chg="add del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9" creationId="{ECA25295-2FAC-BEF4-D96B-4727B85D495B}"/>
          </ac:cxnSpMkLst>
        </pc:cxnChg>
        <pc:cxnChg chg="add del mod">
          <ac:chgData name="Myers, Gregory C" userId="e58fee7f-d130-4f13-ae36-c2b03f2c9643" providerId="ADAL" clId="{7A204BA9-05B4-4171-B06A-0CEFF8D4F06F}" dt="2022-06-08T23:38:18.400" v="437" actId="478"/>
          <ac:cxnSpMkLst>
            <pc:docMk/>
            <pc:sldMk cId="346245492" sldId="263"/>
            <ac:cxnSpMk id="41" creationId="{28148E1B-541D-5CEF-14EA-CAC5972BD38C}"/>
          </ac:cxnSpMkLst>
        </pc:cxnChg>
        <pc:cxnChg chg="add del mod">
          <ac:chgData name="Myers, Gregory C" userId="e58fee7f-d130-4f13-ae36-c2b03f2c9643" providerId="ADAL" clId="{7A204BA9-05B4-4171-B06A-0CEFF8D4F06F}" dt="2022-06-08T23:38:53.169" v="442" actId="478"/>
          <ac:cxnSpMkLst>
            <pc:docMk/>
            <pc:sldMk cId="346245492" sldId="263"/>
            <ac:cxnSpMk id="44" creationId="{DBC3A069-CE5F-5793-2DA5-4C1C0050B931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0" creationId="{679D706F-CEF0-4D13-1F1B-620BBD2E6D54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4" creationId="{48FC66B3-0756-AA57-FD50-C31DAF6A85BB}"/>
          </ac:cxnSpMkLst>
        </pc:cxn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87088754" sldId="264"/>
        </pc:sldMkLst>
      </pc:sldChg>
      <pc:sldChg chg="modSp new mod">
        <pc:chgData name="Myers, Gregory C" userId="e58fee7f-d130-4f13-ae36-c2b03f2c9643" providerId="ADAL" clId="{7A204BA9-05B4-4171-B06A-0CEFF8D4F06F}" dt="2022-06-08T23:56:06.527" v="1070" actId="20577"/>
        <pc:sldMkLst>
          <pc:docMk/>
          <pc:sldMk cId="2212164722" sldId="264"/>
        </pc:sldMkLst>
        <pc:spChg chg="mod">
          <ac:chgData name="Myers, Gregory C" userId="e58fee7f-d130-4f13-ae36-c2b03f2c9643" providerId="ADAL" clId="{7A204BA9-05B4-4171-B06A-0CEFF8D4F06F}" dt="2022-06-08T23:45:27.926" v="472"/>
          <ac:spMkLst>
            <pc:docMk/>
            <pc:sldMk cId="2212164722" sldId="264"/>
            <ac:spMk id="2" creationId="{6DBCC7AE-52BD-EB42-6289-271517CEF819}"/>
          </ac:spMkLst>
        </pc:spChg>
        <pc:spChg chg="mod">
          <ac:chgData name="Myers, Gregory C" userId="e58fee7f-d130-4f13-ae36-c2b03f2c9643" providerId="ADAL" clId="{7A204BA9-05B4-4171-B06A-0CEFF8D4F06F}" dt="2022-06-08T23:56:06.527" v="1070" actId="20577"/>
          <ac:spMkLst>
            <pc:docMk/>
            <pc:sldMk cId="2212164722" sldId="264"/>
            <ac:spMk id="3" creationId="{B63B0FB2-6809-7FD7-01C0-5BEFAEF8593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00447493" sldId="265"/>
        </pc:sldMkLst>
      </pc:sldChg>
      <pc:sldChg chg="modSp new mod">
        <pc:chgData name="Myers, Gregory C" userId="e58fee7f-d130-4f13-ae36-c2b03f2c9643" providerId="ADAL" clId="{7A204BA9-05B4-4171-B06A-0CEFF8D4F06F}" dt="2022-06-09T00:00:25.471" v="1381" actId="20577"/>
        <pc:sldMkLst>
          <pc:docMk/>
          <pc:sldMk cId="2729966331" sldId="265"/>
        </pc:sldMkLst>
        <pc:spChg chg="mod">
          <ac:chgData name="Myers, Gregory C" userId="e58fee7f-d130-4f13-ae36-c2b03f2c9643" providerId="ADAL" clId="{7A204BA9-05B4-4171-B06A-0CEFF8D4F06F}" dt="2022-06-08T23:58:02.532" v="1153"/>
          <ac:spMkLst>
            <pc:docMk/>
            <pc:sldMk cId="2729966331" sldId="265"/>
            <ac:spMk id="2" creationId="{7604FC12-6BA2-FC35-E76D-DF8C7C6FA8C7}"/>
          </ac:spMkLst>
        </pc:spChg>
        <pc:spChg chg="mod">
          <ac:chgData name="Myers, Gregory C" userId="e58fee7f-d130-4f13-ae36-c2b03f2c9643" providerId="ADAL" clId="{7A204BA9-05B4-4171-B06A-0CEFF8D4F06F}" dt="2022-06-09T00:00:25.471" v="1381" actId="20577"/>
          <ac:spMkLst>
            <pc:docMk/>
            <pc:sldMk cId="2729966331" sldId="265"/>
            <ac:spMk id="3" creationId="{A54B0F4B-B5F7-1791-1936-544ABD60A279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2503085992" sldId="266"/>
        </pc:sldMkLst>
      </pc:sldChg>
      <pc:sldChg chg="modSp new mod">
        <pc:chgData name="Myers, Gregory C" userId="e58fee7f-d130-4f13-ae36-c2b03f2c9643" providerId="ADAL" clId="{7A204BA9-05B4-4171-B06A-0CEFF8D4F06F}" dt="2022-06-09T00:11:56.350" v="1851" actId="20577"/>
        <pc:sldMkLst>
          <pc:docMk/>
          <pc:sldMk cId="3186180016" sldId="266"/>
        </pc:sldMkLst>
        <pc:spChg chg="mod">
          <ac:chgData name="Myers, Gregory C" userId="e58fee7f-d130-4f13-ae36-c2b03f2c9643" providerId="ADAL" clId="{7A204BA9-05B4-4171-B06A-0CEFF8D4F06F}" dt="2022-06-09T00:11:56.350" v="1851" actId="20577"/>
          <ac:spMkLst>
            <pc:docMk/>
            <pc:sldMk cId="3186180016" sldId="266"/>
            <ac:spMk id="2" creationId="{4444FE9A-0EA2-0099-6432-96691F7BD60F}"/>
          </ac:spMkLst>
        </pc:spChg>
        <pc:spChg chg="mod">
          <ac:chgData name="Myers, Gregory C" userId="e58fee7f-d130-4f13-ae36-c2b03f2c9643" providerId="ADAL" clId="{7A204BA9-05B4-4171-B06A-0CEFF8D4F06F}" dt="2022-06-09T00:11:13.166" v="1818" actId="20577"/>
          <ac:spMkLst>
            <pc:docMk/>
            <pc:sldMk cId="3186180016" sldId="266"/>
            <ac:spMk id="3" creationId="{57C3351E-B58A-79E0-D1E4-A5767053CA7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094484073" sldId="267"/>
        </pc:sldMkLst>
      </pc:sldChg>
      <pc:sldChg chg="modSp new mod">
        <pc:chgData name="Myers, Gregory C" userId="e58fee7f-d130-4f13-ae36-c2b03f2c9643" providerId="ADAL" clId="{7A204BA9-05B4-4171-B06A-0CEFF8D4F06F}" dt="2022-06-09T00:14:21.727" v="2088" actId="20577"/>
        <pc:sldMkLst>
          <pc:docMk/>
          <pc:sldMk cId="3655765842" sldId="267"/>
        </pc:sldMkLst>
        <pc:spChg chg="mod">
          <ac:chgData name="Myers, Gregory C" userId="e58fee7f-d130-4f13-ae36-c2b03f2c9643" providerId="ADAL" clId="{7A204BA9-05B4-4171-B06A-0CEFF8D4F06F}" dt="2022-06-09T00:12:03.566" v="1862" actId="20577"/>
          <ac:spMkLst>
            <pc:docMk/>
            <pc:sldMk cId="3655765842" sldId="267"/>
            <ac:spMk id="2" creationId="{ABB4E7D9-08AF-06AC-C2D5-B9DD2C9C9C57}"/>
          </ac:spMkLst>
        </pc:spChg>
        <pc:spChg chg="mod">
          <ac:chgData name="Myers, Gregory C" userId="e58fee7f-d130-4f13-ae36-c2b03f2c9643" providerId="ADAL" clId="{7A204BA9-05B4-4171-B06A-0CEFF8D4F06F}" dt="2022-06-09T00:14:21.727" v="2088" actId="20577"/>
          <ac:spMkLst>
            <pc:docMk/>
            <pc:sldMk cId="3655765842" sldId="267"/>
            <ac:spMk id="3" creationId="{B551C907-C679-6096-6F63-5A3A29AFEE26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081200336" sldId="268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182943511" sldId="269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95077763" sldId="270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115621585" sldId="271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842156716" sldId="272"/>
        </pc:sldMkLst>
      </pc:sldChg>
      <pc:sldMasterChg chg="modSp modSldLayout">
        <pc:chgData name="Myers, Gregory C" userId="e58fee7f-d130-4f13-ae36-c2b03f2c9643" providerId="ADAL" clId="{7A204BA9-05B4-4171-B06A-0CEFF8D4F06F}" dt="2022-06-08T23:17:22.143" v="80"/>
        <pc:sldMasterMkLst>
          <pc:docMk/>
          <pc:sldMasterMk cId="0" sldId="2147483648"/>
        </pc:sldMaster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7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8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9" creationId="{00000000-0000-0000-0000-000000000000}"/>
          </ac:spMkLst>
        </pc:spChg>
        <pc:grpChg chg="mod">
          <ac:chgData name="Myers, Gregory C" userId="e58fee7f-d130-4f13-ae36-c2b03f2c9643" providerId="ADAL" clId="{7A204BA9-05B4-4171-B06A-0CEFF8D4F06F}" dt="2022-06-08T23:17:22.143" v="80"/>
          <ac:grpSpMkLst>
            <pc:docMk/>
            <pc:sldMasterMk cId="0" sldId="2147483648"/>
            <ac:grpSpMk id="7" creationId="{00000000-0000-0000-0000-000000000000}"/>
          </ac:grpSpMkLst>
        </pc:grp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0" creationId="{00000000-0000-0000-0000-000000000000}"/>
          </ac:cxnSpMkLst>
        </pc:cxn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1" creationId="{00000000-0000-0000-0000-000000000000}"/>
          </ac:cxnSpMkLst>
        </pc:cxn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4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7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1" creationId="{00000000-0000-0000-0000-000000000000}"/>
            </ac:spMkLst>
          </pc:spChg>
          <pc:grpChg chg="mod">
            <ac:chgData name="Myers, Gregory C" userId="e58fee7f-d130-4f13-ae36-c2b03f2c9643" providerId="ADAL" clId="{7A204BA9-05B4-4171-B06A-0CEFF8D4F06F}" dt="2022-06-08T23:17:22.143" v="8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21" creationId="{00000000-0000-0000-0000-000000000000}"/>
            </ac:cxnSpMkLst>
          </pc:cxn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32" creationId="{00000000-0000-0000-0000-000000000000}"/>
            </ac:cxnSpMkLst>
          </pc:cxn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7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0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2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5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6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  <pc:docChgLst>
    <pc:chgData name="Myers, Gregory C" userId="e58fee7f-d130-4f13-ae36-c2b03f2c9643" providerId="ADAL" clId="{C3C0E9C9-A071-4953-BA50-722DCE673CCD}"/>
    <pc:docChg chg="undo custSel addSld delSld modSld">
      <pc:chgData name="Myers, Gregory C" userId="e58fee7f-d130-4f13-ae36-c2b03f2c9643" providerId="ADAL" clId="{C3C0E9C9-A071-4953-BA50-722DCE673CCD}" dt="2023-06-21T18:10:19.856" v="1558" actId="20577"/>
      <pc:docMkLst>
        <pc:docMk/>
      </pc:docMkLst>
      <pc:sldChg chg="modSp mod">
        <pc:chgData name="Myers, Gregory C" userId="e58fee7f-d130-4f13-ae36-c2b03f2c9643" providerId="ADAL" clId="{C3C0E9C9-A071-4953-BA50-722DCE673CCD}" dt="2023-06-21T03:54:08.498" v="24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C3C0E9C9-A071-4953-BA50-722DCE673CCD}" dt="2023-06-21T03:54:08.498" v="24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mod">
        <pc:chgData name="Myers, Gregory C" userId="e58fee7f-d130-4f13-ae36-c2b03f2c9643" providerId="ADAL" clId="{C3C0E9C9-A071-4953-BA50-722DCE673CCD}" dt="2023-06-21T17:42:42.509" v="1549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C3C0E9C9-A071-4953-BA50-722DCE673CCD}" dt="2023-06-21T03:54:29.101" v="26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C3C0E9C9-A071-4953-BA50-722DCE673CCD}" dt="2023-06-21T17:42:42.509" v="1549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1345254160" sldId="258"/>
        </pc:sldMkLst>
      </pc:sldChg>
      <pc:sldChg chg="modSp new mod">
        <pc:chgData name="Myers, Gregory C" userId="e58fee7f-d130-4f13-ae36-c2b03f2c9643" providerId="ADAL" clId="{C3C0E9C9-A071-4953-BA50-722DCE673CCD}" dt="2023-06-21T16:43:33.261" v="1289" actId="20577"/>
        <pc:sldMkLst>
          <pc:docMk/>
          <pc:sldMk cId="1364531525" sldId="258"/>
        </pc:sldMkLst>
        <pc:spChg chg="mod">
          <ac:chgData name="Myers, Gregory C" userId="e58fee7f-d130-4f13-ae36-c2b03f2c9643" providerId="ADAL" clId="{C3C0E9C9-A071-4953-BA50-722DCE673CCD}" dt="2023-06-21T04:10:56.757" v="247" actId="20577"/>
          <ac:spMkLst>
            <pc:docMk/>
            <pc:sldMk cId="1364531525" sldId="258"/>
            <ac:spMk id="2" creationId="{092DBE43-DDDB-3A3B-1108-DF962763E3EA}"/>
          </ac:spMkLst>
        </pc:spChg>
        <pc:spChg chg="mod">
          <ac:chgData name="Myers, Gregory C" userId="e58fee7f-d130-4f13-ae36-c2b03f2c9643" providerId="ADAL" clId="{C3C0E9C9-A071-4953-BA50-722DCE673CCD}" dt="2023-06-21T16:43:33.261" v="1289" actId="20577"/>
          <ac:spMkLst>
            <pc:docMk/>
            <pc:sldMk cId="1364531525" sldId="258"/>
            <ac:spMk id="3" creationId="{29986301-4742-645B-F524-DB15CFACEB69}"/>
          </ac:spMkLst>
        </pc:spChg>
      </pc:sldChg>
      <pc:sldChg chg="modSp new mod">
        <pc:chgData name="Myers, Gregory C" userId="e58fee7f-d130-4f13-ae36-c2b03f2c9643" providerId="ADAL" clId="{C3C0E9C9-A071-4953-BA50-722DCE673CCD}" dt="2023-06-21T18:10:19.856" v="1558" actId="20577"/>
        <pc:sldMkLst>
          <pc:docMk/>
          <pc:sldMk cId="1657797729" sldId="259"/>
        </pc:sldMkLst>
        <pc:spChg chg="mod">
          <ac:chgData name="Myers, Gregory C" userId="e58fee7f-d130-4f13-ae36-c2b03f2c9643" providerId="ADAL" clId="{C3C0E9C9-A071-4953-BA50-722DCE673CCD}" dt="2023-06-21T04:32:17.772" v="1049"/>
          <ac:spMkLst>
            <pc:docMk/>
            <pc:sldMk cId="1657797729" sldId="259"/>
            <ac:spMk id="2" creationId="{5FD14D4C-4E01-7137-D2FB-937B643C9184}"/>
          </ac:spMkLst>
        </pc:spChg>
        <pc:spChg chg="mod">
          <ac:chgData name="Myers, Gregory C" userId="e58fee7f-d130-4f13-ae36-c2b03f2c9643" providerId="ADAL" clId="{C3C0E9C9-A071-4953-BA50-722DCE673CCD}" dt="2023-06-21T18:10:19.856" v="1558" actId="20577"/>
          <ac:spMkLst>
            <pc:docMk/>
            <pc:sldMk cId="1657797729" sldId="259"/>
            <ac:spMk id="3" creationId="{16A8C40C-00DD-8F00-810F-01C8538E9C83}"/>
          </ac:spMkLst>
        </pc:spChg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1672321004" sldId="259"/>
        </pc:sldMkLst>
      </pc:sldChg>
      <pc:sldChg chg="modSp new mod">
        <pc:chgData name="Myers, Gregory C" userId="e58fee7f-d130-4f13-ae36-c2b03f2c9643" providerId="ADAL" clId="{C3C0E9C9-A071-4953-BA50-722DCE673CCD}" dt="2023-06-21T18:10:10.064" v="1554" actId="20577"/>
        <pc:sldMkLst>
          <pc:docMk/>
          <pc:sldMk cId="2000516994" sldId="260"/>
        </pc:sldMkLst>
        <pc:spChg chg="mod">
          <ac:chgData name="Myers, Gregory C" userId="e58fee7f-d130-4f13-ae36-c2b03f2c9643" providerId="ADAL" clId="{C3C0E9C9-A071-4953-BA50-722DCE673CCD}" dt="2023-06-21T17:03:11.943" v="1364"/>
          <ac:spMkLst>
            <pc:docMk/>
            <pc:sldMk cId="2000516994" sldId="260"/>
            <ac:spMk id="2" creationId="{6C6C36AB-D01E-C65C-D969-AFA0B35E923F}"/>
          </ac:spMkLst>
        </pc:spChg>
        <pc:spChg chg="mod">
          <ac:chgData name="Myers, Gregory C" userId="e58fee7f-d130-4f13-ae36-c2b03f2c9643" providerId="ADAL" clId="{C3C0E9C9-A071-4953-BA50-722DCE673CCD}" dt="2023-06-21T18:10:10.064" v="1554" actId="20577"/>
          <ac:spMkLst>
            <pc:docMk/>
            <pc:sldMk cId="2000516994" sldId="260"/>
            <ac:spMk id="3" creationId="{D4610647-1512-A6A8-D851-1B3439F34E4A}"/>
          </ac:spMkLst>
        </pc:spChg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2338261302" sldId="260"/>
        </pc:sldMkLst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3446403013" sldId="261"/>
        </pc:sldMkLst>
      </pc:sldChg>
    </pc:docChg>
  </pc:docChgLst>
  <pc:docChgLst>
    <pc:chgData name="Myers, Gregory C" userId="e58fee7f-d130-4f13-ae36-c2b03f2c9643" providerId="ADAL" clId="{C43A4AE6-6EF6-48EE-9E76-F1B7D7E53302}"/>
    <pc:docChg chg="modSld">
      <pc:chgData name="Myers, Gregory C" userId="e58fee7f-d130-4f13-ae36-c2b03f2c9643" providerId="ADAL" clId="{C43A4AE6-6EF6-48EE-9E76-F1B7D7E53302}" dt="2022-06-24T19:59:09.496" v="13" actId="20577"/>
      <pc:docMkLst>
        <pc:docMk/>
      </pc:docMkLst>
      <pc:sldChg chg="modSp mod">
        <pc:chgData name="Myers, Gregory C" userId="e58fee7f-d130-4f13-ae36-c2b03f2c9643" providerId="ADAL" clId="{C43A4AE6-6EF6-48EE-9E76-F1B7D7E53302}" dt="2022-06-24T19:59:09.496" v="1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C43A4AE6-6EF6-48EE-9E76-F1B7D7E53302}" dt="2022-06-24T19:59:09.496" v="13" actId="20577"/>
          <ac:spMkLst>
            <pc:docMk/>
            <pc:sldMk cId="622792516" sldId="256"/>
            <ac:spMk id="3" creationId="{F919C855-34CC-4A6C-9B0A-92D1728015A9}"/>
          </ac:spMkLst>
        </pc:spChg>
      </pc:sldChg>
    </pc:docChg>
  </pc:docChgLst>
  <pc:docChgLst>
    <pc:chgData name="Myers, Gregory C" userId="e58fee7f-d130-4f13-ae36-c2b03f2c9643" providerId="ADAL" clId="{5FE7D635-F24D-4397-B034-72E848BFA034}"/>
    <pc:docChg chg="undo custSel addSld delSld modSld sldOrd">
      <pc:chgData name="Myers, Gregory C" userId="e58fee7f-d130-4f13-ae36-c2b03f2c9643" providerId="ADAL" clId="{5FE7D635-F24D-4397-B034-72E848BFA034}" dt="2023-06-20T19:24:46.887" v="662"/>
      <pc:docMkLst>
        <pc:docMk/>
      </pc:docMkLst>
      <pc:sldChg chg="modSp mod">
        <pc:chgData name="Myers, Gregory C" userId="e58fee7f-d130-4f13-ae36-c2b03f2c9643" providerId="ADAL" clId="{5FE7D635-F24D-4397-B034-72E848BFA034}" dt="2023-06-20T18:29:25.909" v="1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5FE7D635-F24D-4397-B034-72E848BFA034}" dt="2023-06-20T18:29:25.909" v="1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mod">
        <pc:chgData name="Myers, Gregory C" userId="e58fee7f-d130-4f13-ae36-c2b03f2c9643" providerId="ADAL" clId="{5FE7D635-F24D-4397-B034-72E848BFA034}" dt="2023-06-20T19:21:11.064" v="635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5FE7D635-F24D-4397-B034-72E848BFA034}" dt="2023-06-20T18:29:56.246" v="46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5FE7D635-F24D-4397-B034-72E848BFA034}" dt="2023-06-20T19:21:11.064" v="635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modSp new mod">
        <pc:chgData name="Myers, Gregory C" userId="e58fee7f-d130-4f13-ae36-c2b03f2c9643" providerId="ADAL" clId="{5FE7D635-F24D-4397-B034-72E848BFA034}" dt="2023-06-20T18:46:38.391" v="403" actId="21"/>
        <pc:sldMkLst>
          <pc:docMk/>
          <pc:sldMk cId="1345254160" sldId="258"/>
        </pc:sldMkLst>
        <pc:spChg chg="mod">
          <ac:chgData name="Myers, Gregory C" userId="e58fee7f-d130-4f13-ae36-c2b03f2c9643" providerId="ADAL" clId="{5FE7D635-F24D-4397-B034-72E848BFA034}" dt="2023-06-20T18:34:03.726" v="122" actId="20577"/>
          <ac:spMkLst>
            <pc:docMk/>
            <pc:sldMk cId="1345254160" sldId="258"/>
            <ac:spMk id="2" creationId="{4CA9F888-5BE0-3A0F-98F4-5129D83CFCE9}"/>
          </ac:spMkLst>
        </pc:spChg>
        <pc:spChg chg="mod">
          <ac:chgData name="Myers, Gregory C" userId="e58fee7f-d130-4f13-ae36-c2b03f2c9643" providerId="ADAL" clId="{5FE7D635-F24D-4397-B034-72E848BFA034}" dt="2023-06-20T18:46:38.391" v="403" actId="21"/>
          <ac:spMkLst>
            <pc:docMk/>
            <pc:sldMk cId="1345254160" sldId="258"/>
            <ac:spMk id="3" creationId="{02CDC1A9-2DAE-A084-EA55-DBF0DCC8D6D3}"/>
          </ac:spMkLst>
        </pc:sp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2997068748" sldId="258"/>
        </pc:sldMkLst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1487162379" sldId="259"/>
        </pc:sldMkLst>
      </pc:sldChg>
      <pc:sldChg chg="modSp new mod">
        <pc:chgData name="Myers, Gregory C" userId="e58fee7f-d130-4f13-ae36-c2b03f2c9643" providerId="ADAL" clId="{5FE7D635-F24D-4397-B034-72E848BFA034}" dt="2023-06-20T18:48:23.401" v="460"/>
        <pc:sldMkLst>
          <pc:docMk/>
          <pc:sldMk cId="1672321004" sldId="259"/>
        </pc:sldMkLst>
        <pc:spChg chg="mod">
          <ac:chgData name="Myers, Gregory C" userId="e58fee7f-d130-4f13-ae36-c2b03f2c9643" providerId="ADAL" clId="{5FE7D635-F24D-4397-B034-72E848BFA034}" dt="2023-06-20T18:46:49.385" v="421" actId="20577"/>
          <ac:spMkLst>
            <pc:docMk/>
            <pc:sldMk cId="1672321004" sldId="259"/>
            <ac:spMk id="2" creationId="{D5F1B20F-16FE-2CB7-3653-222BFBA73B60}"/>
          </ac:spMkLst>
        </pc:spChg>
        <pc:spChg chg="mod">
          <ac:chgData name="Myers, Gregory C" userId="e58fee7f-d130-4f13-ae36-c2b03f2c9643" providerId="ADAL" clId="{5FE7D635-F24D-4397-B034-72E848BFA034}" dt="2023-06-20T18:48:23.401" v="460"/>
          <ac:spMkLst>
            <pc:docMk/>
            <pc:sldMk cId="1672321004" sldId="259"/>
            <ac:spMk id="3" creationId="{0BEB29A4-5225-F4B6-D184-64B57EB10A00}"/>
          </ac:spMkLst>
        </pc:sp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2314876541" sldId="260"/>
        </pc:sldMkLst>
      </pc:sldChg>
      <pc:sldChg chg="addSp delSp modSp new mod">
        <pc:chgData name="Myers, Gregory C" userId="e58fee7f-d130-4f13-ae36-c2b03f2c9643" providerId="ADAL" clId="{5FE7D635-F24D-4397-B034-72E848BFA034}" dt="2023-06-20T19:03:21.852" v="485" actId="1076"/>
        <pc:sldMkLst>
          <pc:docMk/>
          <pc:sldMk cId="2338261302" sldId="260"/>
        </pc:sldMkLst>
        <pc:spChg chg="mod">
          <ac:chgData name="Myers, Gregory C" userId="e58fee7f-d130-4f13-ae36-c2b03f2c9643" providerId="ADAL" clId="{5FE7D635-F24D-4397-B034-72E848BFA034}" dt="2023-06-20T18:56:59.826" v="462"/>
          <ac:spMkLst>
            <pc:docMk/>
            <pc:sldMk cId="2338261302" sldId="260"/>
            <ac:spMk id="2" creationId="{0F71B1A1-3D54-BAB3-1D1F-585D794BA8A5}"/>
          </ac:spMkLst>
        </pc:spChg>
        <pc:spChg chg="del">
          <ac:chgData name="Myers, Gregory C" userId="e58fee7f-d130-4f13-ae36-c2b03f2c9643" providerId="ADAL" clId="{5FE7D635-F24D-4397-B034-72E848BFA034}" dt="2023-06-20T18:57:10.906" v="463" actId="22"/>
          <ac:spMkLst>
            <pc:docMk/>
            <pc:sldMk cId="2338261302" sldId="260"/>
            <ac:spMk id="3" creationId="{94DB573A-D9EF-2329-C5D7-4F131063D981}"/>
          </ac:spMkLst>
        </pc:spChg>
        <pc:spChg chg="add del mod">
          <ac:chgData name="Myers, Gregory C" userId="e58fee7f-d130-4f13-ae36-c2b03f2c9643" providerId="ADAL" clId="{5FE7D635-F24D-4397-B034-72E848BFA034}" dt="2023-06-20T18:58:31.967" v="471"/>
          <ac:spMkLst>
            <pc:docMk/>
            <pc:sldMk cId="2338261302" sldId="260"/>
            <ac:spMk id="7" creationId="{2A294BA6-6E00-3406-0C56-FA209EE080F2}"/>
          </ac:spMkLst>
        </pc:spChg>
        <pc:spChg chg="add del mod">
          <ac:chgData name="Myers, Gregory C" userId="e58fee7f-d130-4f13-ae36-c2b03f2c9643" providerId="ADAL" clId="{5FE7D635-F24D-4397-B034-72E848BFA034}" dt="2023-06-20T19:01:14.987" v="473" actId="478"/>
          <ac:spMkLst>
            <pc:docMk/>
            <pc:sldMk cId="2338261302" sldId="260"/>
            <ac:spMk id="10" creationId="{4DF7D0A9-598F-A55C-396B-05D2BB0795B6}"/>
          </ac:spMkLst>
        </pc:spChg>
        <pc:picChg chg="add del mod ord modCrop">
          <ac:chgData name="Myers, Gregory C" userId="e58fee7f-d130-4f13-ae36-c2b03f2c9643" providerId="ADAL" clId="{5FE7D635-F24D-4397-B034-72E848BFA034}" dt="2023-06-20T18:57:50.643" v="470" actId="21"/>
          <ac:picMkLst>
            <pc:docMk/>
            <pc:sldMk cId="2338261302" sldId="260"/>
            <ac:picMk id="5" creationId="{A5C5DF85-6D69-F4E8-1326-0947BD236B4B}"/>
          </ac:picMkLst>
        </pc:picChg>
        <pc:picChg chg="add del mod">
          <ac:chgData name="Myers, Gregory C" userId="e58fee7f-d130-4f13-ae36-c2b03f2c9643" providerId="ADAL" clId="{5FE7D635-F24D-4397-B034-72E848BFA034}" dt="2023-06-20T19:01:08.212" v="472" actId="478"/>
          <ac:picMkLst>
            <pc:docMk/>
            <pc:sldMk cId="2338261302" sldId="260"/>
            <ac:picMk id="8" creationId="{A92859D2-223A-4C51-5D3F-7E6F58B513D0}"/>
          </ac:picMkLst>
        </pc:picChg>
        <pc:picChg chg="add mod">
          <ac:chgData name="Myers, Gregory C" userId="e58fee7f-d130-4f13-ae36-c2b03f2c9643" providerId="ADAL" clId="{5FE7D635-F24D-4397-B034-72E848BFA034}" dt="2023-06-20T19:03:21.852" v="485" actId="1076"/>
          <ac:picMkLst>
            <pc:docMk/>
            <pc:sldMk cId="2338261302" sldId="260"/>
            <ac:picMk id="11" creationId="{6C2C6759-2A61-F158-21AA-C11CA5E6361B}"/>
          </ac:picMkLst>
        </pc:picChg>
        <pc:picChg chg="add mod">
          <ac:chgData name="Myers, Gregory C" userId="e58fee7f-d130-4f13-ae36-c2b03f2c9643" providerId="ADAL" clId="{5FE7D635-F24D-4397-B034-72E848BFA034}" dt="2023-06-20T19:03:19.699" v="484" actId="1076"/>
          <ac:picMkLst>
            <pc:docMk/>
            <pc:sldMk cId="2338261302" sldId="260"/>
            <ac:picMk id="13" creationId="{DC5BCEC7-F077-BF3D-A98A-0CBCE2B2303D}"/>
          </ac:picMkLst>
        </pc:picChg>
      </pc:sldChg>
      <pc:sldChg chg="addSp delSp modSp new mod ord">
        <pc:chgData name="Myers, Gregory C" userId="e58fee7f-d130-4f13-ae36-c2b03f2c9643" providerId="ADAL" clId="{5FE7D635-F24D-4397-B034-72E848BFA034}" dt="2023-06-20T19:24:46.887" v="662"/>
        <pc:sldMkLst>
          <pc:docMk/>
          <pc:sldMk cId="3446403013" sldId="261"/>
        </pc:sldMkLst>
        <pc:spChg chg="mod">
          <ac:chgData name="Myers, Gregory C" userId="e58fee7f-d130-4f13-ae36-c2b03f2c9643" providerId="ADAL" clId="{5FE7D635-F24D-4397-B034-72E848BFA034}" dt="2023-06-20T19:22:24.393" v="654" actId="20577"/>
          <ac:spMkLst>
            <pc:docMk/>
            <pc:sldMk cId="3446403013" sldId="261"/>
            <ac:spMk id="2" creationId="{838796F9-43B8-E2D4-DAA9-FA4BB6CEA0C4}"/>
          </ac:spMkLst>
        </pc:spChg>
        <pc:spChg chg="add del">
          <ac:chgData name="Myers, Gregory C" userId="e58fee7f-d130-4f13-ae36-c2b03f2c9643" providerId="ADAL" clId="{5FE7D635-F24D-4397-B034-72E848BFA034}" dt="2023-06-20T19:23:46.639" v="657" actId="478"/>
          <ac:spMkLst>
            <pc:docMk/>
            <pc:sldMk cId="3446403013" sldId="261"/>
            <ac:spMk id="3" creationId="{93529397-46AB-C2D9-019F-7530358A7C69}"/>
          </ac:spMkLst>
        </pc:spChg>
        <pc:spChg chg="add del mod">
          <ac:chgData name="Myers, Gregory C" userId="e58fee7f-d130-4f13-ae36-c2b03f2c9643" providerId="ADAL" clId="{5FE7D635-F24D-4397-B034-72E848BFA034}" dt="2023-06-20T19:22:28.241" v="656"/>
          <ac:spMkLst>
            <pc:docMk/>
            <pc:sldMk cId="3446403013" sldId="261"/>
            <ac:spMk id="4" creationId="{029180AC-450A-428E-71F6-648E451CBAF9}"/>
          </ac:spMkLst>
        </pc:spChg>
        <pc:picChg chg="add mod">
          <ac:chgData name="Myers, Gregory C" userId="e58fee7f-d130-4f13-ae36-c2b03f2c9643" providerId="ADAL" clId="{5FE7D635-F24D-4397-B034-72E848BFA034}" dt="2023-06-20T19:23:59.886" v="660" actId="1076"/>
          <ac:picMkLst>
            <pc:docMk/>
            <pc:sldMk cId="3446403013" sldId="261"/>
            <ac:picMk id="6" creationId="{27A896DC-49A1-91CD-D811-B3F97FE0B334}"/>
          </ac:picMkLst>
        </pc:pic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3737433705" sldId="261"/>
        </pc:sldMkLst>
      </pc:sldChg>
    </pc:docChg>
  </pc:docChgLst>
  <pc:docChgLst>
    <pc:chgData name="Myers, Gregory C" userId="e58fee7f-d130-4f13-ae36-c2b03f2c9643" providerId="ADAL" clId="{4EB25F16-1A22-429B-AAA7-1143D50F19DC}"/>
    <pc:docChg chg="undo custSel addSld delSld modSld sldOrd">
      <pc:chgData name="Myers, Gregory C" userId="e58fee7f-d130-4f13-ae36-c2b03f2c9643" providerId="ADAL" clId="{4EB25F16-1A22-429B-AAA7-1143D50F19DC}" dt="2022-06-07T17:51:30.470" v="1093" actId="20577"/>
      <pc:docMkLst>
        <pc:docMk/>
      </pc:docMkLst>
      <pc:sldChg chg="modSp mod">
        <pc:chgData name="Myers, Gregory C" userId="e58fee7f-d130-4f13-ae36-c2b03f2c9643" providerId="ADAL" clId="{4EB25F16-1A22-429B-AAA7-1143D50F19DC}" dt="2022-06-07T17:36:31.686" v="74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4EB25F16-1A22-429B-AAA7-1143D50F19DC}" dt="2022-06-07T17:36:25.207" v="733" actId="654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EB25F16-1A22-429B-AAA7-1143D50F19DC}" dt="2022-06-07T17:36:31.686" v="74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EB25F16-1A22-429B-AAA7-1143D50F19DC}" dt="2022-06-07T17:21:36.147" v="104" actId="47"/>
        <pc:sldMkLst>
          <pc:docMk/>
          <pc:sldMk cId="231753152" sldId="261"/>
        </pc:sldMkLst>
        <pc:spChg chg="mod">
          <ac:chgData name="Myers, Gregory C" userId="e58fee7f-d130-4f13-ae36-c2b03f2c9643" providerId="ADAL" clId="{4EB25F16-1A22-429B-AAA7-1143D50F19DC}" dt="2022-06-07T17:20:15.846" v="67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EB25F16-1A22-429B-AAA7-1143D50F19DC}" dt="2022-06-07T17:20:24.839" v="69" actId="14"/>
          <ac:spMkLst>
            <pc:docMk/>
            <pc:sldMk cId="231753152" sldId="261"/>
            <ac:spMk id="3" creationId="{D7D8E83D-A998-4A48-879B-217C3E726511}"/>
          </ac:spMkLst>
        </pc:spChg>
      </pc:sldChg>
      <pc:sldChg chg="del">
        <pc:chgData name="Myers, Gregory C" userId="e58fee7f-d130-4f13-ae36-c2b03f2c9643" providerId="ADAL" clId="{4EB25F16-1A22-429B-AAA7-1143D50F19DC}" dt="2022-06-07T17:28:23.647" v="439" actId="47"/>
        <pc:sldMkLst>
          <pc:docMk/>
          <pc:sldMk cId="2899970364" sldId="262"/>
        </pc:sldMkLst>
      </pc:sldChg>
      <pc:sldChg chg="modSp new mod ord">
        <pc:chgData name="Myers, Gregory C" userId="e58fee7f-d130-4f13-ae36-c2b03f2c9643" providerId="ADAL" clId="{4EB25F16-1A22-429B-AAA7-1143D50F19DC}" dt="2022-06-07T17:35:58.678" v="730" actId="20577"/>
        <pc:sldMkLst>
          <pc:docMk/>
          <pc:sldMk cId="346245492" sldId="263"/>
        </pc:sldMkLst>
        <pc:spChg chg="mod">
          <ac:chgData name="Myers, Gregory C" userId="e58fee7f-d130-4f13-ae36-c2b03f2c9643" providerId="ADAL" clId="{4EB25F16-1A22-429B-AAA7-1143D50F19DC}" dt="2022-06-07T17:35:58.678" v="730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4EB25F16-1A22-429B-AAA7-1143D50F19DC}" dt="2022-06-07T17:25:36.841" v="414" actId="313"/>
          <ac:spMkLst>
            <pc:docMk/>
            <pc:sldMk cId="346245492" sldId="263"/>
            <ac:spMk id="3" creationId="{C239B8E8-775F-8FC4-F34E-DA2FEEDD89CE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4207999742" sldId="263"/>
        </pc:sldMkLst>
      </pc:sldChg>
      <pc:sldChg chg="modSp new mod">
        <pc:chgData name="Myers, Gregory C" userId="e58fee7f-d130-4f13-ae36-c2b03f2c9643" providerId="ADAL" clId="{4EB25F16-1A22-429B-AAA7-1143D50F19DC}" dt="2022-06-07T17:36:04.061" v="731"/>
        <pc:sldMkLst>
          <pc:docMk/>
          <pc:sldMk cId="1087088754" sldId="264"/>
        </pc:sldMkLst>
        <pc:spChg chg="mod">
          <ac:chgData name="Myers, Gregory C" userId="e58fee7f-d130-4f13-ae36-c2b03f2c9643" providerId="ADAL" clId="{4EB25F16-1A22-429B-AAA7-1143D50F19DC}" dt="2022-06-07T17:36:04.061" v="731"/>
          <ac:spMkLst>
            <pc:docMk/>
            <pc:sldMk cId="1087088754" sldId="264"/>
            <ac:spMk id="2" creationId="{71D65680-E492-13B6-7C70-8C8886E052A4}"/>
          </ac:spMkLst>
        </pc:spChg>
        <pc:spChg chg="mod">
          <ac:chgData name="Myers, Gregory C" userId="e58fee7f-d130-4f13-ae36-c2b03f2c9643" providerId="ADAL" clId="{4EB25F16-1A22-429B-AAA7-1143D50F19DC}" dt="2022-06-07T17:31:48.407" v="622" actId="20577"/>
          <ac:spMkLst>
            <pc:docMk/>
            <pc:sldMk cId="1087088754" sldId="264"/>
            <ac:spMk id="3" creationId="{1765ADAA-157B-0FEE-5A5A-628EA176EB27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2234245583" sldId="264"/>
        </pc:sldMkLst>
      </pc:sldChg>
      <pc:sldChg chg="modSp new mod">
        <pc:chgData name="Myers, Gregory C" userId="e58fee7f-d130-4f13-ae36-c2b03f2c9643" providerId="ADAL" clId="{4EB25F16-1A22-429B-AAA7-1143D50F19DC}" dt="2022-06-07T17:47:20.822" v="879" actId="20577"/>
        <pc:sldMkLst>
          <pc:docMk/>
          <pc:sldMk cId="1000447493" sldId="265"/>
        </pc:sldMkLst>
        <pc:spChg chg="mod">
          <ac:chgData name="Myers, Gregory C" userId="e58fee7f-d130-4f13-ae36-c2b03f2c9643" providerId="ADAL" clId="{4EB25F16-1A22-429B-AAA7-1143D50F19DC}" dt="2022-06-07T17:28:34.295" v="444" actId="20577"/>
          <ac:spMkLst>
            <pc:docMk/>
            <pc:sldMk cId="1000447493" sldId="265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0.822" v="879" actId="20577"/>
          <ac:spMkLst>
            <pc:docMk/>
            <pc:sldMk cId="1000447493" sldId="265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27.854" v="881"/>
        <pc:sldMkLst>
          <pc:docMk/>
          <pc:sldMk cId="2503085992" sldId="266"/>
        </pc:sldMkLst>
        <pc:spChg chg="mod">
          <ac:chgData name="Myers, Gregory C" userId="e58fee7f-d130-4f13-ae36-c2b03f2c9643" providerId="ADAL" clId="{4EB25F16-1A22-429B-AAA7-1143D50F19DC}" dt="2022-06-07T17:31:59.190" v="625" actId="20577"/>
          <ac:spMkLst>
            <pc:docMk/>
            <pc:sldMk cId="2503085992" sldId="266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7.854" v="881"/>
          <ac:spMkLst>
            <pc:docMk/>
            <pc:sldMk cId="2503085992" sldId="266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36.726" v="894" actId="20577"/>
        <pc:sldMkLst>
          <pc:docMk/>
          <pc:sldMk cId="3094484073" sldId="267"/>
        </pc:sldMkLst>
        <pc:spChg chg="mod">
          <ac:chgData name="Myers, Gregory C" userId="e58fee7f-d130-4f13-ae36-c2b03f2c9643" providerId="ADAL" clId="{4EB25F16-1A22-429B-AAA7-1143D50F19DC}" dt="2022-06-07T17:33:38.902" v="662" actId="20577"/>
          <ac:spMkLst>
            <pc:docMk/>
            <pc:sldMk cId="3094484073" sldId="267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36.726" v="894" actId="20577"/>
          <ac:spMkLst>
            <pc:docMk/>
            <pc:sldMk cId="3094484073" sldId="267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49.558" v="908" actId="20577"/>
        <pc:sldMkLst>
          <pc:docMk/>
          <pc:sldMk cId="4081200336" sldId="268"/>
        </pc:sldMkLst>
        <pc:spChg chg="mod">
          <ac:chgData name="Myers, Gregory C" userId="e58fee7f-d130-4f13-ae36-c2b03f2c9643" providerId="ADAL" clId="{4EB25F16-1A22-429B-AAA7-1143D50F19DC}" dt="2022-06-07T17:36:52.105" v="745" actId="20577"/>
          <ac:spMkLst>
            <pc:docMk/>
            <pc:sldMk cId="4081200336" sldId="268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49.558" v="908" actId="20577"/>
          <ac:spMkLst>
            <pc:docMk/>
            <pc:sldMk cId="4081200336" sldId="268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14.535" v="938" actId="6549"/>
        <pc:sldMkLst>
          <pc:docMk/>
          <pc:sldMk cId="4182943511" sldId="269"/>
        </pc:sldMkLst>
        <pc:spChg chg="mod">
          <ac:chgData name="Myers, Gregory C" userId="e58fee7f-d130-4f13-ae36-c2b03f2c9643" providerId="ADAL" clId="{4EB25F16-1A22-429B-AAA7-1143D50F19DC}" dt="2022-06-07T17:39:10.694" v="758" actId="20577"/>
          <ac:spMkLst>
            <pc:docMk/>
            <pc:sldMk cId="4182943511" sldId="269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14.535" v="938" actId="6549"/>
          <ac:spMkLst>
            <pc:docMk/>
            <pc:sldMk cId="4182943511" sldId="269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34.008" v="963" actId="20577"/>
        <pc:sldMkLst>
          <pc:docMk/>
          <pc:sldMk cId="195077763" sldId="270"/>
        </pc:sldMkLst>
        <pc:spChg chg="mod">
          <ac:chgData name="Myers, Gregory C" userId="e58fee7f-d130-4f13-ae36-c2b03f2c9643" providerId="ADAL" clId="{4EB25F16-1A22-429B-AAA7-1143D50F19DC}" dt="2022-06-07T17:41:59.719" v="812" actId="20577"/>
          <ac:spMkLst>
            <pc:docMk/>
            <pc:sldMk cId="195077763" sldId="270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34.008" v="963" actId="20577"/>
          <ac:spMkLst>
            <pc:docMk/>
            <pc:sldMk cId="195077763" sldId="270"/>
            <ac:spMk id="3" creationId="{A420F175-CD35-129F-4B9C-7BB0A0B97429}"/>
          </ac:spMkLst>
        </pc:spChg>
      </pc:sldChg>
      <pc:sldChg chg="modSp new del mod">
        <pc:chgData name="Myers, Gregory C" userId="e58fee7f-d130-4f13-ae36-c2b03f2c9643" providerId="ADAL" clId="{4EB25F16-1A22-429B-AAA7-1143D50F19DC}" dt="2022-06-07T17:41:18.463" v="808" actId="47"/>
        <pc:sldMkLst>
          <pc:docMk/>
          <pc:sldMk cId="2523510826" sldId="270"/>
        </pc:sldMkLst>
        <pc:spChg chg="mod">
          <ac:chgData name="Myers, Gregory C" userId="e58fee7f-d130-4f13-ae36-c2b03f2c9643" providerId="ADAL" clId="{4EB25F16-1A22-429B-AAA7-1143D50F19DC}" dt="2022-06-07T17:41:15.719" v="807" actId="20577"/>
          <ac:spMkLst>
            <pc:docMk/>
            <pc:sldMk cId="2523510826" sldId="270"/>
            <ac:spMk id="2" creationId="{EB326CF4-D2EC-F8D3-BE11-5C4DD3FA5551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48.221" v="965"/>
        <pc:sldMkLst>
          <pc:docMk/>
          <pc:sldMk cId="3115621585" sldId="271"/>
        </pc:sldMkLst>
        <pc:spChg chg="mod">
          <ac:chgData name="Myers, Gregory C" userId="e58fee7f-d130-4f13-ae36-c2b03f2c9643" providerId="ADAL" clId="{4EB25F16-1A22-429B-AAA7-1143D50F19DC}" dt="2022-06-07T17:43:17.205" v="834" actId="20577"/>
          <ac:spMkLst>
            <pc:docMk/>
            <pc:sldMk cId="3115621585" sldId="271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48.221" v="965"/>
          <ac:spMkLst>
            <pc:docMk/>
            <pc:sldMk cId="3115621585" sldId="271"/>
            <ac:spMk id="3" creationId="{A420F175-CD35-129F-4B9C-7BB0A0B97429}"/>
          </ac:spMkLst>
        </pc:spChg>
      </pc:sldChg>
      <pc:sldChg chg="modSp new mod">
        <pc:chgData name="Myers, Gregory C" userId="e58fee7f-d130-4f13-ae36-c2b03f2c9643" providerId="ADAL" clId="{4EB25F16-1A22-429B-AAA7-1143D50F19DC}" dt="2022-06-07T17:51:30.470" v="1093" actId="20577"/>
        <pc:sldMkLst>
          <pc:docMk/>
          <pc:sldMk cId="3842156716" sldId="272"/>
        </pc:sldMkLst>
        <pc:spChg chg="mod">
          <ac:chgData name="Myers, Gregory C" userId="e58fee7f-d130-4f13-ae36-c2b03f2c9643" providerId="ADAL" clId="{4EB25F16-1A22-429B-AAA7-1143D50F19DC}" dt="2022-06-07T17:50:12.062" v="967"/>
          <ac:spMkLst>
            <pc:docMk/>
            <pc:sldMk cId="3842156716" sldId="272"/>
            <ac:spMk id="2" creationId="{8250DF67-6DD1-4797-50E9-81570BD3EC02}"/>
          </ac:spMkLst>
        </pc:spChg>
        <pc:spChg chg="mod">
          <ac:chgData name="Myers, Gregory C" userId="e58fee7f-d130-4f13-ae36-c2b03f2c9643" providerId="ADAL" clId="{4EB25F16-1A22-429B-AAA7-1143D50F19DC}" dt="2022-06-07T17:51:30.470" v="1093" actId="20577"/>
          <ac:spMkLst>
            <pc:docMk/>
            <pc:sldMk cId="3842156716" sldId="272"/>
            <ac:spMk id="3" creationId="{231D1CA3-FC80-EBD9-3FE3-4AC7A9703A33}"/>
          </ac:spMkLst>
        </pc:spChg>
      </pc:sldChg>
    </pc:docChg>
  </pc:docChgLst>
  <pc:docChgLst>
    <pc:chgData name="Myers, Gregory C" userId="e58fee7f-d130-4f13-ae36-c2b03f2c9643" providerId="ADAL" clId="{47D55777-4302-4E33-A253-263E27C9A2AD}"/>
    <pc:docChg chg="undo custSel addSld delSld modSld">
      <pc:chgData name="Myers, Gregory C" userId="e58fee7f-d130-4f13-ae36-c2b03f2c9643" providerId="ADAL" clId="{47D55777-4302-4E33-A253-263E27C9A2AD}" dt="2022-06-07T16:43:17.400" v="621"/>
      <pc:docMkLst>
        <pc:docMk/>
      </pc:docMkLst>
      <pc:sldChg chg="modSp mod modTransition">
        <pc:chgData name="Myers, Gregory C" userId="e58fee7f-d130-4f13-ae36-c2b03f2c9643" providerId="ADAL" clId="{47D55777-4302-4E33-A253-263E27C9A2AD}" dt="2022-06-07T16:43:17.400" v="621"/>
        <pc:sldMkLst>
          <pc:docMk/>
          <pc:sldMk cId="622792516" sldId="256"/>
        </pc:sldMkLst>
        <pc:spChg chg="mod">
          <ac:chgData name="Myers, Gregory C" userId="e58fee7f-d130-4f13-ae36-c2b03f2c9643" providerId="ADAL" clId="{47D55777-4302-4E33-A253-263E27C9A2AD}" dt="2022-06-07T16:07:12.058" v="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7D55777-4302-4E33-A253-263E27C9A2AD}" dt="2022-06-07T16:07:16.352" v="10" actId="6549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7D55777-4302-4E33-A253-263E27C9A2AD}" dt="2022-06-07T16:07:27.534" v="12" actId="47"/>
        <pc:sldMkLst>
          <pc:docMk/>
          <pc:sldMk cId="128335338" sldId="257"/>
        </pc:sldMkLst>
        <pc:spChg chg="mod">
          <ac:chgData name="Myers, Gregory C" userId="e58fee7f-d130-4f13-ae36-c2b03f2c9643" providerId="ADAL" clId="{47D55777-4302-4E33-A253-263E27C9A2AD}" dt="2022-06-07T16:07:24.042" v="11" actId="6549"/>
          <ac:spMkLst>
            <pc:docMk/>
            <pc:sldMk cId="128335338" sldId="257"/>
            <ac:spMk id="2" creationId="{DD252D63-C9AC-4C91-B93C-D32FC007C1B0}"/>
          </ac:spMkLst>
        </pc:spChg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134547114" sldId="258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1718316028" sldId="259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902592781" sldId="260"/>
        </pc:sldMkLst>
      </pc:sldChg>
      <pc:sldChg chg="modSp add mod">
        <pc:chgData name="Myers, Gregory C" userId="e58fee7f-d130-4f13-ae36-c2b03f2c9643" providerId="ADAL" clId="{47D55777-4302-4E33-A253-263E27C9A2AD}" dt="2022-06-07T16:13:50.505" v="318" actId="20577"/>
        <pc:sldMkLst>
          <pc:docMk/>
          <pc:sldMk cId="231753152" sldId="261"/>
        </pc:sldMkLst>
        <pc:spChg chg="mod">
          <ac:chgData name="Myers, Gregory C" userId="e58fee7f-d130-4f13-ae36-c2b03f2c9643" providerId="ADAL" clId="{47D55777-4302-4E33-A253-263E27C9A2AD}" dt="2022-06-07T16:08:07.017" v="56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7D55777-4302-4E33-A253-263E27C9A2AD}" dt="2022-06-07T16:13:50.505" v="318" actId="20577"/>
          <ac:spMkLst>
            <pc:docMk/>
            <pc:sldMk cId="231753152" sldId="261"/>
            <ac:spMk id="3" creationId="{D7D8E83D-A998-4A48-879B-217C3E726511}"/>
          </ac:spMkLst>
        </pc:spChg>
      </pc:sldChg>
      <pc:sldChg chg="modSp add del mod">
        <pc:chgData name="Myers, Gregory C" userId="e58fee7f-d130-4f13-ae36-c2b03f2c9643" providerId="ADAL" clId="{47D55777-4302-4E33-A253-263E27C9A2AD}" dt="2022-06-07T16:09:41.201" v="68" actId="47"/>
        <pc:sldMkLst>
          <pc:docMk/>
          <pc:sldMk cId="2802737003" sldId="262"/>
        </pc:sldMkLst>
        <pc:spChg chg="mod">
          <ac:chgData name="Myers, Gregory C" userId="e58fee7f-d130-4f13-ae36-c2b03f2c9643" providerId="ADAL" clId="{47D55777-4302-4E33-A253-263E27C9A2AD}" dt="2022-06-07T16:08:47.979" v="61" actId="6549"/>
          <ac:spMkLst>
            <pc:docMk/>
            <pc:sldMk cId="2802737003" sldId="262"/>
            <ac:spMk id="2" creationId="{DC5B5F0E-025F-40CC-984F-6278BDD0173A}"/>
          </ac:spMkLst>
        </pc:spChg>
        <pc:spChg chg="mod">
          <ac:chgData name="Myers, Gregory C" userId="e58fee7f-d130-4f13-ae36-c2b03f2c9643" providerId="ADAL" clId="{47D55777-4302-4E33-A253-263E27C9A2AD}" dt="2022-06-07T16:08:40.093" v="60" actId="21"/>
          <ac:spMkLst>
            <pc:docMk/>
            <pc:sldMk cId="2802737003" sldId="262"/>
            <ac:spMk id="3" creationId="{24EFA70C-3981-4619-9613-49C2405CB359}"/>
          </ac:spMkLst>
        </pc:spChg>
      </pc:sldChg>
      <pc:sldChg chg="modSp add mod">
        <pc:chgData name="Myers, Gregory C" userId="e58fee7f-d130-4f13-ae36-c2b03f2c9643" providerId="ADAL" clId="{47D55777-4302-4E33-A253-263E27C9A2AD}" dt="2022-06-07T16:14:46.217" v="328" actId="20577"/>
        <pc:sldMkLst>
          <pc:docMk/>
          <pc:sldMk cId="2899970364" sldId="262"/>
        </pc:sldMkLst>
        <pc:spChg chg="mod">
          <ac:chgData name="Myers, Gregory C" userId="e58fee7f-d130-4f13-ae36-c2b03f2c9643" providerId="ADAL" clId="{47D55777-4302-4E33-A253-263E27C9A2AD}" dt="2022-06-07T16:14:46.217" v="328" actId="20577"/>
          <ac:spMkLst>
            <pc:docMk/>
            <pc:sldMk cId="2899970364" sldId="262"/>
            <ac:spMk id="3" creationId="{D7D8E83D-A998-4A48-879B-217C3E726511}"/>
          </ac:spMkLst>
        </pc:spChg>
      </pc:sldChg>
      <pc:sldChg chg="modSp new mod">
        <pc:chgData name="Myers, Gregory C" userId="e58fee7f-d130-4f13-ae36-c2b03f2c9643" providerId="ADAL" clId="{47D55777-4302-4E33-A253-263E27C9A2AD}" dt="2022-06-07T16:16:42.281" v="528" actId="20577"/>
        <pc:sldMkLst>
          <pc:docMk/>
          <pc:sldMk cId="4207999742" sldId="263"/>
        </pc:sldMkLst>
        <pc:spChg chg="mod">
          <ac:chgData name="Myers, Gregory C" userId="e58fee7f-d130-4f13-ae36-c2b03f2c9643" providerId="ADAL" clId="{47D55777-4302-4E33-A253-263E27C9A2AD}" dt="2022-06-07T16:15:10.764" v="348" actId="20577"/>
          <ac:spMkLst>
            <pc:docMk/>
            <pc:sldMk cId="4207999742" sldId="263"/>
            <ac:spMk id="2" creationId="{0FC37340-DEE5-19E4-F7B1-5172C88602C1}"/>
          </ac:spMkLst>
        </pc:spChg>
        <pc:spChg chg="mod">
          <ac:chgData name="Myers, Gregory C" userId="e58fee7f-d130-4f13-ae36-c2b03f2c9643" providerId="ADAL" clId="{47D55777-4302-4E33-A253-263E27C9A2AD}" dt="2022-06-07T16:16:42.281" v="528" actId="20577"/>
          <ac:spMkLst>
            <pc:docMk/>
            <pc:sldMk cId="4207999742" sldId="263"/>
            <ac:spMk id="3" creationId="{572CAE95-67A1-1C8C-64F6-4172CFF300D2}"/>
          </ac:spMkLst>
        </pc:spChg>
      </pc:sldChg>
      <pc:sldChg chg="addSp delSp modSp new mod">
        <pc:chgData name="Myers, Gregory C" userId="e58fee7f-d130-4f13-ae36-c2b03f2c9643" providerId="ADAL" clId="{47D55777-4302-4E33-A253-263E27C9A2AD}" dt="2022-06-07T16:41:32.792" v="620" actId="20577"/>
        <pc:sldMkLst>
          <pc:docMk/>
          <pc:sldMk cId="2234245583" sldId="264"/>
        </pc:sldMkLst>
        <pc:spChg chg="mod">
          <ac:chgData name="Myers, Gregory C" userId="e58fee7f-d130-4f13-ae36-c2b03f2c9643" providerId="ADAL" clId="{47D55777-4302-4E33-A253-263E27C9A2AD}" dt="2022-06-07T16:40:49.310" v="565" actId="20577"/>
          <ac:spMkLst>
            <pc:docMk/>
            <pc:sldMk cId="2234245583" sldId="264"/>
            <ac:spMk id="2" creationId="{7340D5CC-58E0-FDDC-FA2A-FF3F853099D4}"/>
          </ac:spMkLst>
        </pc:spChg>
        <pc:spChg chg="del">
          <ac:chgData name="Myers, Gregory C" userId="e58fee7f-d130-4f13-ae36-c2b03f2c9643" providerId="ADAL" clId="{47D55777-4302-4E33-A253-263E27C9A2AD}" dt="2022-06-07T16:40:40.566" v="563" actId="931"/>
          <ac:spMkLst>
            <pc:docMk/>
            <pc:sldMk cId="2234245583" sldId="264"/>
            <ac:spMk id="3" creationId="{41F57396-EDF6-725C-1170-D4882A3C1E8F}"/>
          </ac:spMkLst>
        </pc:spChg>
        <pc:spChg chg="add mod">
          <ac:chgData name="Myers, Gregory C" userId="e58fee7f-d130-4f13-ae36-c2b03f2c9643" providerId="ADAL" clId="{47D55777-4302-4E33-A253-263E27C9A2AD}" dt="2022-06-07T16:41:32.792" v="620" actId="20577"/>
          <ac:spMkLst>
            <pc:docMk/>
            <pc:sldMk cId="2234245583" sldId="264"/>
            <ac:spMk id="7" creationId="{31021D94-59FA-4BDC-11D6-3FD14AC8241D}"/>
          </ac:spMkLst>
        </pc:spChg>
        <pc:picChg chg="add del mod">
          <ac:chgData name="Myers, Gregory C" userId="e58fee7f-d130-4f13-ae36-c2b03f2c9643" providerId="ADAL" clId="{47D55777-4302-4E33-A253-263E27C9A2AD}" dt="2022-06-07T16:40:43.937" v="564" actId="478"/>
          <ac:picMkLst>
            <pc:docMk/>
            <pc:sldMk cId="2234245583" sldId="264"/>
            <ac:picMk id="5" creationId="{F7BE05A3-5665-AF32-D7DC-47B53F818CBF}"/>
          </ac:picMkLst>
        </pc:picChg>
      </pc:sldChg>
    </pc:docChg>
  </pc:docChgLst>
  <pc:docChgLst>
    <pc:chgData name="Myers, Gregory C" userId="e58fee7f-d130-4f13-ae36-c2b03f2c9643" providerId="ADAL" clId="{72D27E40-03CF-4554-BA02-5AF2064B318E}"/>
    <pc:docChg chg="undo custSel addSld modSld">
      <pc:chgData name="Myers, Gregory C" userId="e58fee7f-d130-4f13-ae36-c2b03f2c9643" providerId="ADAL" clId="{72D27E40-03CF-4554-BA02-5AF2064B318E}" dt="2022-06-17T02:50:32.465" v="1274" actId="14100"/>
      <pc:docMkLst>
        <pc:docMk/>
      </pc:docMkLst>
      <pc:sldChg chg="modSp mod">
        <pc:chgData name="Myers, Gregory C" userId="e58fee7f-d130-4f13-ae36-c2b03f2c9643" providerId="ADAL" clId="{72D27E40-03CF-4554-BA02-5AF2064B318E}" dt="2022-06-10T00:11:54.516" v="100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2D27E40-03CF-4554-BA02-5AF2064B318E}" dt="2022-06-10T00:11:54.516" v="100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72D27E40-03CF-4554-BA02-5AF2064B318E}" dt="2022-06-09T23:43:02.043" v="841" actId="20577"/>
        <pc:sldMkLst>
          <pc:docMk/>
          <pc:sldMk cId="1243634926" sldId="268"/>
        </pc:sldMkLst>
        <pc:spChg chg="mod">
          <ac:chgData name="Myers, Gregory C" userId="e58fee7f-d130-4f13-ae36-c2b03f2c9643" providerId="ADAL" clId="{72D27E40-03CF-4554-BA02-5AF2064B318E}" dt="2022-06-09T22:23:11.640" v="43" actId="20577"/>
          <ac:spMkLst>
            <pc:docMk/>
            <pc:sldMk cId="1243634926" sldId="268"/>
            <ac:spMk id="2" creationId="{79E30295-F901-24A0-E09E-92A174EADF48}"/>
          </ac:spMkLst>
        </pc:spChg>
        <pc:spChg chg="mod">
          <ac:chgData name="Myers, Gregory C" userId="e58fee7f-d130-4f13-ae36-c2b03f2c9643" providerId="ADAL" clId="{72D27E40-03CF-4554-BA02-5AF2064B318E}" dt="2022-06-09T23:43:02.043" v="841" actId="20577"/>
          <ac:spMkLst>
            <pc:docMk/>
            <pc:sldMk cId="1243634926" sldId="268"/>
            <ac:spMk id="3" creationId="{76128903-DB89-A053-30D1-FA4E4DDA52DB}"/>
          </ac:spMkLst>
        </pc:spChg>
      </pc:sldChg>
      <pc:sldChg chg="modSp new mod">
        <pc:chgData name="Myers, Gregory C" userId="e58fee7f-d130-4f13-ae36-c2b03f2c9643" providerId="ADAL" clId="{72D27E40-03CF-4554-BA02-5AF2064B318E}" dt="2022-06-09T22:59:09.688" v="697" actId="20577"/>
        <pc:sldMkLst>
          <pc:docMk/>
          <pc:sldMk cId="604373745" sldId="269"/>
        </pc:sldMkLst>
        <pc:spChg chg="mod">
          <ac:chgData name="Myers, Gregory C" userId="e58fee7f-d130-4f13-ae36-c2b03f2c9643" providerId="ADAL" clId="{72D27E40-03CF-4554-BA02-5AF2064B318E}" dt="2022-06-09T22:33:05.903" v="284" actId="20577"/>
          <ac:spMkLst>
            <pc:docMk/>
            <pc:sldMk cId="604373745" sldId="269"/>
            <ac:spMk id="2" creationId="{3911E590-F4A5-7461-BB49-5DBD9AA580C4}"/>
          </ac:spMkLst>
        </pc:spChg>
        <pc:spChg chg="mod">
          <ac:chgData name="Myers, Gregory C" userId="e58fee7f-d130-4f13-ae36-c2b03f2c9643" providerId="ADAL" clId="{72D27E40-03CF-4554-BA02-5AF2064B318E}" dt="2022-06-09T22:59:09.688" v="697" actId="20577"/>
          <ac:spMkLst>
            <pc:docMk/>
            <pc:sldMk cId="604373745" sldId="269"/>
            <ac:spMk id="3" creationId="{A10F06DC-7E47-F8DC-5114-A30647A0CB09}"/>
          </ac:spMkLst>
        </pc:spChg>
      </pc:sldChg>
      <pc:sldChg chg="modSp new mod">
        <pc:chgData name="Myers, Gregory C" userId="e58fee7f-d130-4f13-ae36-c2b03f2c9643" providerId="ADAL" clId="{72D27E40-03CF-4554-BA02-5AF2064B318E}" dt="2022-06-17T02:33:07.559" v="1241" actId="5793"/>
        <pc:sldMkLst>
          <pc:docMk/>
          <pc:sldMk cId="1456516305" sldId="270"/>
        </pc:sldMkLst>
        <pc:spChg chg="mod">
          <ac:chgData name="Myers, Gregory C" userId="e58fee7f-d130-4f13-ae36-c2b03f2c9643" providerId="ADAL" clId="{72D27E40-03CF-4554-BA02-5AF2064B318E}" dt="2022-06-09T23:31:21.630" v="728" actId="20577"/>
          <ac:spMkLst>
            <pc:docMk/>
            <pc:sldMk cId="1456516305" sldId="270"/>
            <ac:spMk id="2" creationId="{B8BD8A26-9702-244D-8B5A-F6D06B7D5C8D}"/>
          </ac:spMkLst>
        </pc:spChg>
        <pc:spChg chg="mod">
          <ac:chgData name="Myers, Gregory C" userId="e58fee7f-d130-4f13-ae36-c2b03f2c9643" providerId="ADAL" clId="{72D27E40-03CF-4554-BA02-5AF2064B318E}" dt="2022-06-17T02:33:07.559" v="1241" actId="5793"/>
          <ac:spMkLst>
            <pc:docMk/>
            <pc:sldMk cId="1456516305" sldId="270"/>
            <ac:spMk id="3" creationId="{050CE250-44DD-792F-04F6-FEF804BBE1DD}"/>
          </ac:spMkLst>
        </pc:spChg>
      </pc:sldChg>
      <pc:sldChg chg="addSp modSp new mod">
        <pc:chgData name="Myers, Gregory C" userId="e58fee7f-d130-4f13-ae36-c2b03f2c9643" providerId="ADAL" clId="{72D27E40-03CF-4554-BA02-5AF2064B318E}" dt="2022-06-17T02:50:32.465" v="1274" actId="14100"/>
        <pc:sldMkLst>
          <pc:docMk/>
          <pc:sldMk cId="3942616280" sldId="271"/>
        </pc:sldMkLst>
        <pc:spChg chg="mod">
          <ac:chgData name="Myers, Gregory C" userId="e58fee7f-d130-4f13-ae36-c2b03f2c9643" providerId="ADAL" clId="{72D27E40-03CF-4554-BA02-5AF2064B318E}" dt="2022-06-10T00:04:52.314" v="998" actId="20577"/>
          <ac:spMkLst>
            <pc:docMk/>
            <pc:sldMk cId="3942616280" sldId="271"/>
            <ac:spMk id="2" creationId="{8D05E73B-D0D1-6ED8-CAF9-59494B7AB6D3}"/>
          </ac:spMkLst>
        </pc:spChg>
        <pc:spChg chg="mod">
          <ac:chgData name="Myers, Gregory C" userId="e58fee7f-d130-4f13-ae36-c2b03f2c9643" providerId="ADAL" clId="{72D27E40-03CF-4554-BA02-5AF2064B318E}" dt="2022-06-17T02:44:18.978" v="1267" actId="27636"/>
          <ac:spMkLst>
            <pc:docMk/>
            <pc:sldMk cId="3942616280" sldId="271"/>
            <ac:spMk id="3" creationId="{98A55A8A-1ECD-FCE7-9998-028A7765094F}"/>
          </ac:spMkLst>
        </pc:spChg>
        <pc:picChg chg="add mod modCrop">
          <ac:chgData name="Myers, Gregory C" userId="e58fee7f-d130-4f13-ae36-c2b03f2c9643" providerId="ADAL" clId="{72D27E40-03CF-4554-BA02-5AF2064B318E}" dt="2022-06-17T02:50:32.465" v="1274" actId="14100"/>
          <ac:picMkLst>
            <pc:docMk/>
            <pc:sldMk cId="3942616280" sldId="271"/>
            <ac:picMk id="5" creationId="{5C9E79A2-1B04-AF96-5F15-B4B4FFFBBB9C}"/>
          </ac:picMkLst>
        </pc:picChg>
      </pc:sldChg>
      <pc:sldChg chg="modSp new mod">
        <pc:chgData name="Myers, Gregory C" userId="e58fee7f-d130-4f13-ae36-c2b03f2c9643" providerId="ADAL" clId="{72D27E40-03CF-4554-BA02-5AF2064B318E}" dt="2022-06-17T01:39:40.180" v="1214" actId="20577"/>
        <pc:sldMkLst>
          <pc:docMk/>
          <pc:sldMk cId="1591616955" sldId="272"/>
        </pc:sldMkLst>
        <pc:spChg chg="mod">
          <ac:chgData name="Myers, Gregory C" userId="e58fee7f-d130-4f13-ae36-c2b03f2c9643" providerId="ADAL" clId="{72D27E40-03CF-4554-BA02-5AF2064B318E}" dt="2022-06-10T00:18:35.949" v="1021" actId="20577"/>
          <ac:spMkLst>
            <pc:docMk/>
            <pc:sldMk cId="1591616955" sldId="272"/>
            <ac:spMk id="2" creationId="{7D6E1701-570B-00AB-2FE8-4DFC05370D19}"/>
          </ac:spMkLst>
        </pc:spChg>
        <pc:spChg chg="mod">
          <ac:chgData name="Myers, Gregory C" userId="e58fee7f-d130-4f13-ae36-c2b03f2c9643" providerId="ADAL" clId="{72D27E40-03CF-4554-BA02-5AF2064B318E}" dt="2022-06-17T01:39:40.180" v="1214" actId="20577"/>
          <ac:spMkLst>
            <pc:docMk/>
            <pc:sldMk cId="1591616955" sldId="272"/>
            <ac:spMk id="3" creationId="{8D1826F9-C779-5DC2-5DFD-852CCB2CDEE6}"/>
          </ac:spMkLst>
        </pc:spChg>
      </pc:sldChg>
    </pc:docChg>
  </pc:docChgLst>
  <pc:docChgLst>
    <pc:chgData name="Myers, Gregory C" userId="e58fee7f-d130-4f13-ae36-c2b03f2c9643" providerId="ADAL" clId="{6EE51858-3BAC-40EE-A840-2B284C68E4AD}"/>
    <pc:docChg chg="undo custSel addSld delSld modSld">
      <pc:chgData name="Myers, Gregory C" userId="e58fee7f-d130-4f13-ae36-c2b03f2c9643" providerId="ADAL" clId="{6EE51858-3BAC-40EE-A840-2B284C68E4AD}" dt="2022-07-13T19:29:53.248" v="1706"/>
      <pc:docMkLst>
        <pc:docMk/>
      </pc:docMkLst>
      <pc:sldChg chg="modSp mod">
        <pc:chgData name="Myers, Gregory C" userId="e58fee7f-d130-4f13-ae36-c2b03f2c9643" providerId="ADAL" clId="{6EE51858-3BAC-40EE-A840-2B284C68E4AD}" dt="2022-07-12T17:09:44.391" v="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6EE51858-3BAC-40EE-A840-2B284C68E4AD}" dt="2022-07-12T17:09:44.391" v="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6EE51858-3BAC-40EE-A840-2B284C68E4AD}" dt="2022-07-12T17:43:09.647" v="654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6EE51858-3BAC-40EE-A840-2B284C68E4AD}" dt="2022-07-12T17:35:44.941" v="29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6EE51858-3BAC-40EE-A840-2B284C68E4AD}" dt="2022-07-12T17:43:09.647" v="654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addSp modSp new mod">
        <pc:chgData name="Myers, Gregory C" userId="e58fee7f-d130-4f13-ae36-c2b03f2c9643" providerId="ADAL" clId="{6EE51858-3BAC-40EE-A840-2B284C68E4AD}" dt="2022-07-13T18:23:29.828" v="1221" actId="20577"/>
        <pc:sldMkLst>
          <pc:docMk/>
          <pc:sldMk cId="2997068748" sldId="258"/>
        </pc:sldMkLst>
        <pc:spChg chg="mod">
          <ac:chgData name="Myers, Gregory C" userId="e58fee7f-d130-4f13-ae36-c2b03f2c9643" providerId="ADAL" clId="{6EE51858-3BAC-40EE-A840-2B284C68E4AD}" dt="2022-07-12T17:43:24.117" v="656"/>
          <ac:spMkLst>
            <pc:docMk/>
            <pc:sldMk cId="2997068748" sldId="258"/>
            <ac:spMk id="2" creationId="{A6C0F1A3-C0AC-F616-0BBE-9B5FF1986A45}"/>
          </ac:spMkLst>
        </pc:spChg>
        <pc:spChg chg="mod">
          <ac:chgData name="Myers, Gregory C" userId="e58fee7f-d130-4f13-ae36-c2b03f2c9643" providerId="ADAL" clId="{6EE51858-3BAC-40EE-A840-2B284C68E4AD}" dt="2022-07-13T18:23:29.828" v="1221" actId="20577"/>
          <ac:spMkLst>
            <pc:docMk/>
            <pc:sldMk cId="2997068748" sldId="258"/>
            <ac:spMk id="3" creationId="{205D2C6A-0C43-E70E-6A6C-D6B5C1087219}"/>
          </ac:spMkLst>
        </pc:spChg>
        <pc:spChg chg="add mod">
          <ac:chgData name="Myers, Gregory C" userId="e58fee7f-d130-4f13-ae36-c2b03f2c9643" providerId="ADAL" clId="{6EE51858-3BAC-40EE-A840-2B284C68E4AD}" dt="2022-07-12T17:47:09.047" v="725" actId="20577"/>
          <ac:spMkLst>
            <pc:docMk/>
            <pc:sldMk cId="2997068748" sldId="258"/>
            <ac:spMk id="4" creationId="{375B4C0B-F454-C92C-D4D4-30FFD8757D30}"/>
          </ac:spMkLst>
        </pc:spChg>
        <pc:spChg chg="add mod">
          <ac:chgData name="Myers, Gregory C" userId="e58fee7f-d130-4f13-ae36-c2b03f2c9643" providerId="ADAL" clId="{6EE51858-3BAC-40EE-A840-2B284C68E4AD}" dt="2022-07-12T17:47:18.646" v="736" actId="20577"/>
          <ac:spMkLst>
            <pc:docMk/>
            <pc:sldMk cId="2997068748" sldId="258"/>
            <ac:spMk id="5" creationId="{83B90CCC-A593-3DB6-079E-78F59BF560CD}"/>
          </ac:spMkLst>
        </pc:spChg>
        <pc:spChg chg="add mod">
          <ac:chgData name="Myers, Gregory C" userId="e58fee7f-d130-4f13-ae36-c2b03f2c9643" providerId="ADAL" clId="{6EE51858-3BAC-40EE-A840-2B284C68E4AD}" dt="2022-07-12T17:47:23.706" v="744" actId="20577"/>
          <ac:spMkLst>
            <pc:docMk/>
            <pc:sldMk cId="2997068748" sldId="258"/>
            <ac:spMk id="6" creationId="{4BA9F135-4B54-F7B3-DB1E-171044E98B61}"/>
          </ac:spMkLst>
        </pc:spChg>
        <pc:spChg chg="add mod">
          <ac:chgData name="Myers, Gregory C" userId="e58fee7f-d130-4f13-ae36-c2b03f2c9643" providerId="ADAL" clId="{6EE51858-3BAC-40EE-A840-2B284C68E4AD}" dt="2022-07-12T17:47:29.927" v="748" actId="20577"/>
          <ac:spMkLst>
            <pc:docMk/>
            <pc:sldMk cId="2997068748" sldId="258"/>
            <ac:spMk id="7" creationId="{C6BF83C1-300E-BAB2-01F9-4A353F2F866E}"/>
          </ac:spMkLst>
        </pc:spChg>
        <pc:spChg chg="add mod">
          <ac:chgData name="Myers, Gregory C" userId="e58fee7f-d130-4f13-ae36-c2b03f2c9643" providerId="ADAL" clId="{6EE51858-3BAC-40EE-A840-2B284C68E4AD}" dt="2022-07-12T17:48:10.409" v="750" actId="1076"/>
          <ac:spMkLst>
            <pc:docMk/>
            <pc:sldMk cId="2997068748" sldId="258"/>
            <ac:spMk id="16" creationId="{671B6839-A240-3073-BF8C-75E10009ADC9}"/>
          </ac:spMkLst>
        </pc:spChg>
        <pc:cxnChg chg="add mod">
          <ac:chgData name="Myers, Gregory C" userId="e58fee7f-d130-4f13-ae36-c2b03f2c9643" providerId="ADAL" clId="{6EE51858-3BAC-40EE-A840-2B284C68E4AD}" dt="2022-07-12T17:46:45.733" v="710" actId="1582"/>
          <ac:cxnSpMkLst>
            <pc:docMk/>
            <pc:sldMk cId="2997068748" sldId="258"/>
            <ac:cxnSpMk id="9" creationId="{4FB48FF8-0ECB-31B9-1998-D3C3E69C04FB}"/>
          </ac:cxnSpMkLst>
        </pc:cxnChg>
        <pc:cxnChg chg="add mod">
          <ac:chgData name="Myers, Gregory C" userId="e58fee7f-d130-4f13-ae36-c2b03f2c9643" providerId="ADAL" clId="{6EE51858-3BAC-40EE-A840-2B284C68E4AD}" dt="2022-07-12T17:46:45.733" v="710" actId="1582"/>
          <ac:cxnSpMkLst>
            <pc:docMk/>
            <pc:sldMk cId="2997068748" sldId="258"/>
            <ac:cxnSpMk id="11" creationId="{EC33C228-BD80-8BA7-9D81-DDAB215B158D}"/>
          </ac:cxnSpMkLst>
        </pc:cxnChg>
        <pc:cxnChg chg="add mod">
          <ac:chgData name="Myers, Gregory C" userId="e58fee7f-d130-4f13-ae36-c2b03f2c9643" providerId="ADAL" clId="{6EE51858-3BAC-40EE-A840-2B284C68E4AD}" dt="2022-07-12T17:46:54.395" v="712" actId="1076"/>
          <ac:cxnSpMkLst>
            <pc:docMk/>
            <pc:sldMk cId="2997068748" sldId="258"/>
            <ac:cxnSpMk id="12" creationId="{1A67C541-057C-FDA8-4CAB-013BC88B1DF5}"/>
          </ac:cxnSpMkLst>
        </pc:cxnChg>
        <pc:cxnChg chg="add mod">
          <ac:chgData name="Myers, Gregory C" userId="e58fee7f-d130-4f13-ae36-c2b03f2c9643" providerId="ADAL" clId="{6EE51858-3BAC-40EE-A840-2B284C68E4AD}" dt="2022-07-12T17:46:54.395" v="712" actId="1076"/>
          <ac:cxnSpMkLst>
            <pc:docMk/>
            <pc:sldMk cId="2997068748" sldId="258"/>
            <ac:cxnSpMk id="13" creationId="{07C31CC9-0C0D-5E53-A5CB-482EFEA4D268}"/>
          </ac:cxnSpMkLst>
        </pc:cxnChg>
        <pc:cxnChg chg="add mod">
          <ac:chgData name="Myers, Gregory C" userId="e58fee7f-d130-4f13-ae36-c2b03f2c9643" providerId="ADAL" clId="{6EE51858-3BAC-40EE-A840-2B284C68E4AD}" dt="2022-07-12T17:47:02.450" v="714" actId="1076"/>
          <ac:cxnSpMkLst>
            <pc:docMk/>
            <pc:sldMk cId="2997068748" sldId="258"/>
            <ac:cxnSpMk id="14" creationId="{A60B1A8E-A83D-6933-8BBE-A2E9D690534A}"/>
          </ac:cxnSpMkLst>
        </pc:cxnChg>
        <pc:cxnChg chg="add mod">
          <ac:chgData name="Myers, Gregory C" userId="e58fee7f-d130-4f13-ae36-c2b03f2c9643" providerId="ADAL" clId="{6EE51858-3BAC-40EE-A840-2B284C68E4AD}" dt="2022-07-12T17:47:02.450" v="714" actId="1076"/>
          <ac:cxnSpMkLst>
            <pc:docMk/>
            <pc:sldMk cId="2997068748" sldId="258"/>
            <ac:cxnSpMk id="15" creationId="{E72D8CEC-79D7-DBAB-F0BF-18A0DF3C0402}"/>
          </ac:cxnSpMkLst>
        </pc:cxnChg>
        <pc:cxnChg chg="add mod">
          <ac:chgData name="Myers, Gregory C" userId="e58fee7f-d130-4f13-ae36-c2b03f2c9643" providerId="ADAL" clId="{6EE51858-3BAC-40EE-A840-2B284C68E4AD}" dt="2022-07-12T17:48:23.682" v="752" actId="1076"/>
          <ac:cxnSpMkLst>
            <pc:docMk/>
            <pc:sldMk cId="2997068748" sldId="258"/>
            <ac:cxnSpMk id="17" creationId="{6523B3E3-0503-9BFE-1763-BCFF35A15833}"/>
          </ac:cxnSpMkLst>
        </pc:cxnChg>
        <pc:cxnChg chg="add mod">
          <ac:chgData name="Myers, Gregory C" userId="e58fee7f-d130-4f13-ae36-c2b03f2c9643" providerId="ADAL" clId="{6EE51858-3BAC-40EE-A840-2B284C68E4AD}" dt="2022-07-12T17:48:23.682" v="752" actId="1076"/>
          <ac:cxnSpMkLst>
            <pc:docMk/>
            <pc:sldMk cId="2997068748" sldId="258"/>
            <ac:cxnSpMk id="18" creationId="{F301F888-C20D-EF2D-57BA-7C1E808978FD}"/>
          </ac:cxnSpMkLst>
        </pc:cxnChg>
      </pc:sldChg>
      <pc:sldChg chg="addSp modSp new mod modTransition">
        <pc:chgData name="Myers, Gregory C" userId="e58fee7f-d130-4f13-ae36-c2b03f2c9643" providerId="ADAL" clId="{6EE51858-3BAC-40EE-A840-2B284C68E4AD}" dt="2022-07-13T19:29:53.248" v="1706"/>
        <pc:sldMkLst>
          <pc:docMk/>
          <pc:sldMk cId="1487162379" sldId="259"/>
        </pc:sldMkLst>
        <pc:spChg chg="mod">
          <ac:chgData name="Myers, Gregory C" userId="e58fee7f-d130-4f13-ae36-c2b03f2c9643" providerId="ADAL" clId="{6EE51858-3BAC-40EE-A840-2B284C68E4AD}" dt="2022-07-13T18:24:54.848" v="1232" actId="6549"/>
          <ac:spMkLst>
            <pc:docMk/>
            <pc:sldMk cId="1487162379" sldId="259"/>
            <ac:spMk id="2" creationId="{2135A153-3315-EC2C-2EB2-4C2BF75A6B68}"/>
          </ac:spMkLst>
        </pc:spChg>
        <pc:spChg chg="mod">
          <ac:chgData name="Myers, Gregory C" userId="e58fee7f-d130-4f13-ae36-c2b03f2c9643" providerId="ADAL" clId="{6EE51858-3BAC-40EE-A840-2B284C68E4AD}" dt="2022-07-13T19:02:02.848" v="1502" actId="207"/>
          <ac:spMkLst>
            <pc:docMk/>
            <pc:sldMk cId="1487162379" sldId="259"/>
            <ac:spMk id="3" creationId="{395601C1-901A-ED14-0AA8-4993AF9816BD}"/>
          </ac:spMkLst>
        </pc:spChg>
        <pc:spChg chg="add mod">
          <ac:chgData name="Myers, Gregory C" userId="e58fee7f-d130-4f13-ae36-c2b03f2c9643" providerId="ADAL" clId="{6EE51858-3BAC-40EE-A840-2B284C68E4AD}" dt="2022-07-13T18:51:38.339" v="1328" actId="207"/>
          <ac:spMkLst>
            <pc:docMk/>
            <pc:sldMk cId="1487162379" sldId="259"/>
            <ac:spMk id="4" creationId="{CF3BD783-B36B-2D62-770D-76EF520AB444}"/>
          </ac:spMkLst>
        </pc:spChg>
        <pc:spChg chg="add mod">
          <ac:chgData name="Myers, Gregory C" userId="e58fee7f-d130-4f13-ae36-c2b03f2c9643" providerId="ADAL" clId="{6EE51858-3BAC-40EE-A840-2B284C68E4AD}" dt="2022-07-13T18:51:56.804" v="1330" actId="207"/>
          <ac:spMkLst>
            <pc:docMk/>
            <pc:sldMk cId="1487162379" sldId="259"/>
            <ac:spMk id="5" creationId="{4B6FA177-E2FE-1FF6-06C5-093C79607D8C}"/>
          </ac:spMkLst>
        </pc:spChg>
        <pc:spChg chg="add mod">
          <ac:chgData name="Myers, Gregory C" userId="e58fee7f-d130-4f13-ae36-c2b03f2c9643" providerId="ADAL" clId="{6EE51858-3BAC-40EE-A840-2B284C68E4AD}" dt="2022-07-13T18:52:39.299" v="1334" actId="207"/>
          <ac:spMkLst>
            <pc:docMk/>
            <pc:sldMk cId="1487162379" sldId="259"/>
            <ac:spMk id="6" creationId="{BA07FB11-A2A2-2694-480E-43BBEB1D5035}"/>
          </ac:spMkLst>
        </pc:spChg>
        <pc:spChg chg="add mod">
          <ac:chgData name="Myers, Gregory C" userId="e58fee7f-d130-4f13-ae36-c2b03f2c9643" providerId="ADAL" clId="{6EE51858-3BAC-40EE-A840-2B284C68E4AD}" dt="2022-07-13T19:01:28.962" v="1466" actId="207"/>
          <ac:spMkLst>
            <pc:docMk/>
            <pc:sldMk cId="1487162379" sldId="259"/>
            <ac:spMk id="7" creationId="{14295C7E-E8DF-5D20-784F-60E8B317D0CF}"/>
          </ac:spMkLst>
        </pc:spChg>
        <pc:spChg chg="add mod">
          <ac:chgData name="Myers, Gregory C" userId="e58fee7f-d130-4f13-ae36-c2b03f2c9643" providerId="ADAL" clId="{6EE51858-3BAC-40EE-A840-2B284C68E4AD}" dt="2022-07-13T18:32:42.372" v="1326" actId="14100"/>
          <ac:spMkLst>
            <pc:docMk/>
            <pc:sldMk cId="1487162379" sldId="259"/>
            <ac:spMk id="14" creationId="{EB004CEE-9A99-B386-66D8-CF677503CBC3}"/>
          </ac:spMkLst>
        </pc:sp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8" creationId="{3D6642CE-AF9E-6985-BA72-7AAB6D52A355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9" creationId="{0AE6ED02-2D95-B5C3-054F-434C30528381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0" creationId="{95DF14E6-8D4B-FF69-2E10-F015ED509D7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1" creationId="{56FB652A-2EBD-A8A8-79B6-D708AF84E10B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2" creationId="{F52CCC56-B325-4CB7-FAF5-A5C17D68A1F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3" creationId="{23E1BF71-F56F-3344-0382-57834818908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5" creationId="{6318D962-E004-16A7-54A7-246BD5524B2A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6" creationId="{7B01151D-42FC-9780-9624-20BD2D3F9056}"/>
          </ac:cxnSpMkLst>
        </pc:cxnChg>
      </pc:sldChg>
      <pc:sldChg chg="addSp delSp modSp new mod">
        <pc:chgData name="Myers, Gregory C" userId="e58fee7f-d130-4f13-ae36-c2b03f2c9643" providerId="ADAL" clId="{6EE51858-3BAC-40EE-A840-2B284C68E4AD}" dt="2022-07-13T19:11:07.271" v="1637" actId="1076"/>
        <pc:sldMkLst>
          <pc:docMk/>
          <pc:sldMk cId="2314876541" sldId="260"/>
        </pc:sldMkLst>
        <pc:spChg chg="mod">
          <ac:chgData name="Myers, Gregory C" userId="e58fee7f-d130-4f13-ae36-c2b03f2c9643" providerId="ADAL" clId="{6EE51858-3BAC-40EE-A840-2B284C68E4AD}" dt="2022-07-13T19:03:24.804" v="1511" actId="20577"/>
          <ac:spMkLst>
            <pc:docMk/>
            <pc:sldMk cId="2314876541" sldId="260"/>
            <ac:spMk id="2" creationId="{0121BC7B-B265-587A-56A8-5EDB546FB169}"/>
          </ac:spMkLst>
        </pc:spChg>
        <pc:spChg chg="del">
          <ac:chgData name="Myers, Gregory C" userId="e58fee7f-d130-4f13-ae36-c2b03f2c9643" providerId="ADAL" clId="{6EE51858-3BAC-40EE-A840-2B284C68E4AD}" dt="2022-07-13T19:03:28.244" v="1512" actId="478"/>
          <ac:spMkLst>
            <pc:docMk/>
            <pc:sldMk cId="2314876541" sldId="260"/>
            <ac:spMk id="3" creationId="{DEA2480C-E35B-15C8-E0AB-A98625B2BD2F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4" creationId="{1EDE54F1-212E-B380-77EE-905D49E1B63F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5" creationId="{A6C2B0E4-EFDE-E158-00A3-A57939DA7918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6" creationId="{2FB7B199-E280-13AD-DAD5-6DB5BB7A48E4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7" creationId="{29C07EDB-3D30-70C5-2427-831E389EAEF7}"/>
          </ac:spMkLst>
        </pc:spChg>
        <pc:spChg chg="add mod">
          <ac:chgData name="Myers, Gregory C" userId="e58fee7f-d130-4f13-ae36-c2b03f2c9643" providerId="ADAL" clId="{6EE51858-3BAC-40EE-A840-2B284C68E4AD}" dt="2022-07-13T19:07:46.183" v="1544" actId="20577"/>
          <ac:spMkLst>
            <pc:docMk/>
            <pc:sldMk cId="2314876541" sldId="260"/>
            <ac:spMk id="14" creationId="{4C1023CE-6B01-5EB9-7615-33A1B44A507E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7" creationId="{87E444BF-4FF8-982A-2F73-AF92FF493FCE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8" creationId="{81AD24E4-CB16-6579-53B8-5346644D680B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9" creationId="{BAD4B254-A78A-AF7D-8904-B3F1050723A1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20" creationId="{8FF2B97E-3728-6B9D-08A2-15D39240D70E}"/>
          </ac:spMkLst>
        </pc:spChg>
        <pc:spChg chg="add mod">
          <ac:chgData name="Myers, Gregory C" userId="e58fee7f-d130-4f13-ae36-c2b03f2c9643" providerId="ADAL" clId="{6EE51858-3BAC-40EE-A840-2B284C68E4AD}" dt="2022-07-13T19:07:50.453" v="1552" actId="20577"/>
          <ac:spMkLst>
            <pc:docMk/>
            <pc:sldMk cId="2314876541" sldId="260"/>
            <ac:spMk id="27" creationId="{F07F31C5-C635-8689-54B0-54EE720993E2}"/>
          </ac:spMkLst>
        </pc:spChg>
        <pc:spChg chg="add mod">
          <ac:chgData name="Myers, Gregory C" userId="e58fee7f-d130-4f13-ae36-c2b03f2c9643" providerId="ADAL" clId="{6EE51858-3BAC-40EE-A840-2B284C68E4AD}" dt="2022-07-13T19:08:12.183" v="1569" actId="20577"/>
          <ac:spMkLst>
            <pc:docMk/>
            <pc:sldMk cId="2314876541" sldId="260"/>
            <ac:spMk id="30" creationId="{048F88A2-5860-EB38-049E-7DA801F4D5C0}"/>
          </ac:spMkLst>
        </pc:spChg>
        <pc:spChg chg="add mod">
          <ac:chgData name="Myers, Gregory C" userId="e58fee7f-d130-4f13-ae36-c2b03f2c9643" providerId="ADAL" clId="{6EE51858-3BAC-40EE-A840-2B284C68E4AD}" dt="2022-07-13T19:11:00.919" v="1636" actId="1076"/>
          <ac:spMkLst>
            <pc:docMk/>
            <pc:sldMk cId="2314876541" sldId="260"/>
            <ac:spMk id="42" creationId="{2035F1D9-F481-5E64-04B9-751B0DFE1B3D}"/>
          </ac:spMkLst>
        </pc:spChg>
        <pc:spChg chg="add mod">
          <ac:chgData name="Myers, Gregory C" userId="e58fee7f-d130-4f13-ae36-c2b03f2c9643" providerId="ADAL" clId="{6EE51858-3BAC-40EE-A840-2B284C68E4AD}" dt="2022-07-13T19:11:07.271" v="1637" actId="1076"/>
          <ac:spMkLst>
            <pc:docMk/>
            <pc:sldMk cId="2314876541" sldId="260"/>
            <ac:spMk id="43" creationId="{889F8058-5C48-2769-EF7E-FF913F7BDB43}"/>
          </ac:spMkLst>
        </pc:sp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8" creationId="{A9F009CF-E239-C62F-AE89-ADE9468A03CF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9" creationId="{6EB7719F-423B-8C01-2271-73AB211BF931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0" creationId="{B806EAF7-A9C4-CB24-B620-92A7E4687B3C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1" creationId="{159B2AA6-85A2-F723-925A-5A04B4D97683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2" creationId="{7B81AB5C-9D99-14D4-B307-CFFD6BE38BEB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3" creationId="{C95338D4-690B-20AF-A986-D202B2A02ED0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5" creationId="{10EA6C86-FCDA-D0FF-93E0-EB954A9FAA22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6" creationId="{2A27DC06-844E-E57B-CB0D-3F42AE9D32F9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1" creationId="{0EC5E6BF-A3A6-F7A2-0CD7-10FA20E2E7C5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2" creationId="{26CE2779-FB03-6A4E-8BBA-8AE3EC5E4B9B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3" creationId="{9172BF70-0D4B-9921-0A72-8EE39476F15C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4" creationId="{A21BD382-D9A3-C0BB-6FD5-EED4F2E10D9A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5" creationId="{E3398DA6-E4F3-A8BC-9682-64BA7EFEB15B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6" creationId="{235B0C02-5561-CC1B-73F3-FC8908FD4F37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8" creationId="{FE63B3DA-DD8D-45B7-B9EB-51D21C477671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9" creationId="{297280D2-2D7B-8033-DC10-CF51E0DAC78A}"/>
          </ac:cxnSpMkLst>
        </pc:cxnChg>
        <pc:cxnChg chg="add mod">
          <ac:chgData name="Myers, Gregory C" userId="e58fee7f-d130-4f13-ae36-c2b03f2c9643" providerId="ADAL" clId="{6EE51858-3BAC-40EE-A840-2B284C68E4AD}" dt="2022-07-13T19:06:13.989" v="1527" actId="692"/>
          <ac:cxnSpMkLst>
            <pc:docMk/>
            <pc:sldMk cId="2314876541" sldId="260"/>
            <ac:cxnSpMk id="32" creationId="{8AE5E0D6-967E-41AF-F4BD-42FB5242348B}"/>
          </ac:cxnSpMkLst>
        </pc:cxnChg>
        <pc:cxnChg chg="add mod">
          <ac:chgData name="Myers, Gregory C" userId="e58fee7f-d130-4f13-ae36-c2b03f2c9643" providerId="ADAL" clId="{6EE51858-3BAC-40EE-A840-2B284C68E4AD}" dt="2022-07-13T19:07:27.119" v="1534" actId="1076"/>
          <ac:cxnSpMkLst>
            <pc:docMk/>
            <pc:sldMk cId="2314876541" sldId="260"/>
            <ac:cxnSpMk id="33" creationId="{EB0CE954-7450-55E5-3451-57FFB36A1DAA}"/>
          </ac:cxnSpMkLst>
        </pc:cxnChg>
        <pc:cxnChg chg="add mod">
          <ac:chgData name="Myers, Gregory C" userId="e58fee7f-d130-4f13-ae36-c2b03f2c9643" providerId="ADAL" clId="{6EE51858-3BAC-40EE-A840-2B284C68E4AD}" dt="2022-07-13T19:07:38.944" v="1536" actId="1076"/>
          <ac:cxnSpMkLst>
            <pc:docMk/>
            <pc:sldMk cId="2314876541" sldId="260"/>
            <ac:cxnSpMk id="35" creationId="{14082D11-3994-EA06-783B-428F00454300}"/>
          </ac:cxnSpMkLst>
        </pc:cxnChg>
        <pc:cxnChg chg="add mod">
          <ac:chgData name="Myers, Gregory C" userId="e58fee7f-d130-4f13-ae36-c2b03f2c9643" providerId="ADAL" clId="{6EE51858-3BAC-40EE-A840-2B284C68E4AD}" dt="2022-07-13T19:07:38.944" v="1536" actId="1076"/>
          <ac:cxnSpMkLst>
            <pc:docMk/>
            <pc:sldMk cId="2314876541" sldId="260"/>
            <ac:cxnSpMk id="36" creationId="{C57B1248-0779-F6B1-BE41-DCFA7776CA97}"/>
          </ac:cxnSpMkLst>
        </pc:cxnChg>
        <pc:cxnChg chg="add mod">
          <ac:chgData name="Myers, Gregory C" userId="e58fee7f-d130-4f13-ae36-c2b03f2c9643" providerId="ADAL" clId="{6EE51858-3BAC-40EE-A840-2B284C68E4AD}" dt="2022-07-13T19:09:26.575" v="1584" actId="692"/>
          <ac:cxnSpMkLst>
            <pc:docMk/>
            <pc:sldMk cId="2314876541" sldId="260"/>
            <ac:cxnSpMk id="38" creationId="{0C12E8C3-E250-9D6B-83D0-C001B0D76DFB}"/>
          </ac:cxnSpMkLst>
        </pc:cxnChg>
        <pc:cxnChg chg="add mod">
          <ac:chgData name="Myers, Gregory C" userId="e58fee7f-d130-4f13-ae36-c2b03f2c9643" providerId="ADAL" clId="{6EE51858-3BAC-40EE-A840-2B284C68E4AD}" dt="2022-07-13T19:09:45.239" v="1588" actId="14100"/>
          <ac:cxnSpMkLst>
            <pc:docMk/>
            <pc:sldMk cId="2314876541" sldId="260"/>
            <ac:cxnSpMk id="39" creationId="{854C5471-E043-7BDF-9CD8-02735D5F5AEB}"/>
          </ac:cxnSpMkLst>
        </pc:cxnChg>
      </pc:sldChg>
      <pc:sldChg chg="modSp new mod">
        <pc:chgData name="Myers, Gregory C" userId="e58fee7f-d130-4f13-ae36-c2b03f2c9643" providerId="ADAL" clId="{6EE51858-3BAC-40EE-A840-2B284C68E4AD}" dt="2022-07-13T19:16:05.517" v="1705" actId="6549"/>
        <pc:sldMkLst>
          <pc:docMk/>
          <pc:sldMk cId="3737433705" sldId="261"/>
        </pc:sldMkLst>
        <pc:spChg chg="mod">
          <ac:chgData name="Myers, Gregory C" userId="e58fee7f-d130-4f13-ae36-c2b03f2c9643" providerId="ADAL" clId="{6EE51858-3BAC-40EE-A840-2B284C68E4AD}" dt="2022-07-13T19:14:49.493" v="1678" actId="20577"/>
          <ac:spMkLst>
            <pc:docMk/>
            <pc:sldMk cId="3737433705" sldId="261"/>
            <ac:spMk id="2" creationId="{2F7B5E1E-A070-C38A-C7B0-B7A37746E22D}"/>
          </ac:spMkLst>
        </pc:spChg>
        <pc:spChg chg="mod">
          <ac:chgData name="Myers, Gregory C" userId="e58fee7f-d130-4f13-ae36-c2b03f2c9643" providerId="ADAL" clId="{6EE51858-3BAC-40EE-A840-2B284C68E4AD}" dt="2022-07-13T19:16:05.517" v="1705" actId="6549"/>
          <ac:spMkLst>
            <pc:docMk/>
            <pc:sldMk cId="3737433705" sldId="261"/>
            <ac:spMk id="3" creationId="{DD73055F-797D-982F-D3FA-9EF2CC95A98F}"/>
          </ac:spMkLst>
        </pc:spChg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46245492" sldId="263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2212164722" sldId="264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2729966331" sldId="265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186180016" sldId="266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655765842" sldId="267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243634926" sldId="268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604373745" sldId="269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456516305" sldId="270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942616280" sldId="271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591616955" sldId="272"/>
        </pc:sldMkLst>
      </pc:sldChg>
    </pc:docChg>
  </pc:docChgLst>
  <pc:docChgLst>
    <pc:chgData name="Myers, Gregory C" userId="e58fee7f-d130-4f13-ae36-c2b03f2c9643" providerId="ADAL" clId="{35F0D911-C585-4916-B804-E0A1C6C946A7}"/>
    <pc:docChg chg="delSld">
      <pc:chgData name="Myers, Gregory C" userId="e58fee7f-d130-4f13-ae36-c2b03f2c9643" providerId="ADAL" clId="{35F0D911-C585-4916-B804-E0A1C6C946A7}" dt="2022-06-06T21:13:38.423" v="0" actId="2696"/>
      <pc:docMkLst>
        <pc:docMk/>
      </pc:docMkLst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31753152" sldId="261"/>
        </pc:sldMkLst>
      </pc:sldChg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802737003" sldId="262"/>
        </pc:sldMkLst>
      </pc:sldChg>
    </pc:docChg>
  </pc:docChgLst>
  <pc:docChgLst>
    <pc:chgData name="Myers, Gregory C" userId="e58fee7f-d130-4f13-ae36-c2b03f2c9643" providerId="ADAL" clId="{F987C13E-607D-4E02-86E3-AC43C8515E3F}"/>
    <pc:docChg chg="undo custSel addSld delSld modSld">
      <pc:chgData name="Myers, Gregory C" userId="e58fee7f-d130-4f13-ae36-c2b03f2c9643" providerId="ADAL" clId="{F987C13E-607D-4E02-86E3-AC43C8515E3F}" dt="2023-06-22T00:27:42.761" v="1982"/>
      <pc:docMkLst>
        <pc:docMk/>
      </pc:docMkLst>
      <pc:sldChg chg="modSp mod">
        <pc:chgData name="Myers, Gregory C" userId="e58fee7f-d130-4f13-ae36-c2b03f2c9643" providerId="ADAL" clId="{F987C13E-607D-4E02-86E3-AC43C8515E3F}" dt="2023-06-21T19:01:29.607" v="2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F987C13E-607D-4E02-86E3-AC43C8515E3F}" dt="2023-06-21T19:01:29.607" v="2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 setBg">
        <pc:chgData name="Myers, Gregory C" userId="e58fee7f-d130-4f13-ae36-c2b03f2c9643" providerId="ADAL" clId="{F987C13E-607D-4E02-86E3-AC43C8515E3F}" dt="2023-06-22T00:27:01.151" v="1981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F987C13E-607D-4E02-86E3-AC43C8515E3F}" dt="2023-06-21T19:03:15.073" v="42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F987C13E-607D-4E02-86E3-AC43C8515E3F}" dt="2023-06-22T00:27:01.151" v="1981" actId="20577"/>
          <ac:spMkLst>
            <pc:docMk/>
            <pc:sldMk cId="2080239022" sldId="257"/>
            <ac:spMk id="3" creationId="{4BEC8206-7BDA-0BCD-FDE3-179DC3EBF80F}"/>
          </ac:spMkLst>
        </pc:spChg>
        <pc:graphicFrameChg chg="add del mod modGraphic">
          <ac:chgData name="Myers, Gregory C" userId="e58fee7f-d130-4f13-ae36-c2b03f2c9643" providerId="ADAL" clId="{F987C13E-607D-4E02-86E3-AC43C8515E3F}" dt="2023-06-21T19:18:59.345" v="511" actId="478"/>
          <ac:graphicFrameMkLst>
            <pc:docMk/>
            <pc:sldMk cId="2080239022" sldId="257"/>
            <ac:graphicFrameMk id="4" creationId="{E6207E95-2FFD-52B4-357E-282C0659AFF0}"/>
          </ac:graphicFrameMkLst>
        </pc:graphicFrameChg>
        <pc:graphicFrameChg chg="add mod modGraphic">
          <ac:chgData name="Myers, Gregory C" userId="e58fee7f-d130-4f13-ae36-c2b03f2c9643" providerId="ADAL" clId="{F987C13E-607D-4E02-86E3-AC43C8515E3F}" dt="2023-06-21T19:25:19.181" v="677" actId="1076"/>
          <ac:graphicFrameMkLst>
            <pc:docMk/>
            <pc:sldMk cId="2080239022" sldId="257"/>
            <ac:graphicFrameMk id="5" creationId="{1557C36A-704B-CB04-4AA1-D4C643584718}"/>
          </ac:graphicFrameMkLst>
        </pc:graphicFrameChg>
      </pc:sldChg>
      <pc:sldChg chg="del">
        <pc:chgData name="Myers, Gregory C" userId="e58fee7f-d130-4f13-ae36-c2b03f2c9643" providerId="ADAL" clId="{F987C13E-607D-4E02-86E3-AC43C8515E3F}" dt="2023-06-21T19:01:34.045" v="28" actId="47"/>
        <pc:sldMkLst>
          <pc:docMk/>
          <pc:sldMk cId="1364531525" sldId="258"/>
        </pc:sldMkLst>
      </pc:sldChg>
      <pc:sldChg chg="modSp new mod">
        <pc:chgData name="Myers, Gregory C" userId="e58fee7f-d130-4f13-ae36-c2b03f2c9643" providerId="ADAL" clId="{F987C13E-607D-4E02-86E3-AC43C8515E3F}" dt="2023-06-22T00:22:38.911" v="1978" actId="6549"/>
        <pc:sldMkLst>
          <pc:docMk/>
          <pc:sldMk cId="4275275919" sldId="258"/>
        </pc:sldMkLst>
        <pc:spChg chg="mod">
          <ac:chgData name="Myers, Gregory C" userId="e58fee7f-d130-4f13-ae36-c2b03f2c9643" providerId="ADAL" clId="{F987C13E-607D-4E02-86E3-AC43C8515E3F}" dt="2023-06-22T00:22:38.911" v="1978" actId="6549"/>
          <ac:spMkLst>
            <pc:docMk/>
            <pc:sldMk cId="4275275919" sldId="258"/>
            <ac:spMk id="2" creationId="{4A196981-6F06-913E-2942-A09F0CCE3772}"/>
          </ac:spMkLst>
        </pc:spChg>
        <pc:spChg chg="mod">
          <ac:chgData name="Myers, Gregory C" userId="e58fee7f-d130-4f13-ae36-c2b03f2c9643" providerId="ADAL" clId="{F987C13E-607D-4E02-86E3-AC43C8515E3F}" dt="2023-06-21T20:17:21.201" v="1654" actId="20577"/>
          <ac:spMkLst>
            <pc:docMk/>
            <pc:sldMk cId="4275275919" sldId="258"/>
            <ac:spMk id="3" creationId="{4904E594-436E-690C-CAF8-0ABFEE191EA2}"/>
          </ac:spMkLst>
        </pc:spChg>
      </pc:sldChg>
      <pc:sldChg chg="modSp new mod">
        <pc:chgData name="Myers, Gregory C" userId="e58fee7f-d130-4f13-ae36-c2b03f2c9643" providerId="ADAL" clId="{F987C13E-607D-4E02-86E3-AC43C8515E3F}" dt="2023-06-21T20:29:14.922" v="1977" actId="20577"/>
        <pc:sldMkLst>
          <pc:docMk/>
          <pc:sldMk cId="1199058325" sldId="259"/>
        </pc:sldMkLst>
        <pc:spChg chg="mod">
          <ac:chgData name="Myers, Gregory C" userId="e58fee7f-d130-4f13-ae36-c2b03f2c9643" providerId="ADAL" clId="{F987C13E-607D-4E02-86E3-AC43C8515E3F}" dt="2023-06-21T19:04:08.528" v="109" actId="20577"/>
          <ac:spMkLst>
            <pc:docMk/>
            <pc:sldMk cId="1199058325" sldId="259"/>
            <ac:spMk id="2" creationId="{B5184323-0724-A17D-9658-68B92CE447DD}"/>
          </ac:spMkLst>
        </pc:spChg>
        <pc:spChg chg="mod">
          <ac:chgData name="Myers, Gregory C" userId="e58fee7f-d130-4f13-ae36-c2b03f2c9643" providerId="ADAL" clId="{F987C13E-607D-4E02-86E3-AC43C8515E3F}" dt="2023-06-21T20:29:14.922" v="1977" actId="20577"/>
          <ac:spMkLst>
            <pc:docMk/>
            <pc:sldMk cId="1199058325" sldId="259"/>
            <ac:spMk id="3" creationId="{B2423130-3418-C8F4-F75A-24555B574E50}"/>
          </ac:spMkLst>
        </pc:spChg>
      </pc:sldChg>
      <pc:sldChg chg="del">
        <pc:chgData name="Myers, Gregory C" userId="e58fee7f-d130-4f13-ae36-c2b03f2c9643" providerId="ADAL" clId="{F987C13E-607D-4E02-86E3-AC43C8515E3F}" dt="2023-06-21T19:01:34.045" v="28" actId="47"/>
        <pc:sldMkLst>
          <pc:docMk/>
          <pc:sldMk cId="1657797729" sldId="259"/>
        </pc:sldMkLst>
      </pc:sldChg>
      <pc:sldChg chg="del">
        <pc:chgData name="Myers, Gregory C" userId="e58fee7f-d130-4f13-ae36-c2b03f2c9643" providerId="ADAL" clId="{F987C13E-607D-4E02-86E3-AC43C8515E3F}" dt="2023-06-21T19:01:34.045" v="28" actId="47"/>
        <pc:sldMkLst>
          <pc:docMk/>
          <pc:sldMk cId="2000516994" sldId="260"/>
        </pc:sldMkLst>
      </pc:sldChg>
      <pc:sldChg chg="modSp new mod modTransition">
        <pc:chgData name="Myers, Gregory C" userId="e58fee7f-d130-4f13-ae36-c2b03f2c9643" providerId="ADAL" clId="{F987C13E-607D-4E02-86E3-AC43C8515E3F}" dt="2023-06-22T00:27:42.761" v="1982"/>
        <pc:sldMkLst>
          <pc:docMk/>
          <pc:sldMk cId="2204225721" sldId="260"/>
        </pc:sldMkLst>
        <pc:spChg chg="mod">
          <ac:chgData name="Myers, Gregory C" userId="e58fee7f-d130-4f13-ae36-c2b03f2c9643" providerId="ADAL" clId="{F987C13E-607D-4E02-86E3-AC43C8515E3F}" dt="2023-06-21T19:04:38.408" v="124" actId="20577"/>
          <ac:spMkLst>
            <pc:docMk/>
            <pc:sldMk cId="2204225721" sldId="260"/>
            <ac:spMk id="2" creationId="{AE3D3E2C-BFC3-C055-22EB-FE3D6DDB20BC}"/>
          </ac:spMkLst>
        </pc:spChg>
        <pc:spChg chg="mod">
          <ac:chgData name="Myers, Gregory C" userId="e58fee7f-d130-4f13-ae36-c2b03f2c9643" providerId="ADAL" clId="{F987C13E-607D-4E02-86E3-AC43C8515E3F}" dt="2023-06-21T20:29:09.651" v="1976" actId="5793"/>
          <ac:spMkLst>
            <pc:docMk/>
            <pc:sldMk cId="2204225721" sldId="260"/>
            <ac:spMk id="3" creationId="{9AD1706F-C602-BC17-680E-4D811A43A684}"/>
          </ac:spMkLst>
        </pc:spChg>
      </pc:sldChg>
      <pc:sldChg chg="modSp new mod">
        <pc:chgData name="Myers, Gregory C" userId="e58fee7f-d130-4f13-ae36-c2b03f2c9643" providerId="ADAL" clId="{F987C13E-607D-4E02-86E3-AC43C8515E3F}" dt="2023-06-21T19:13:42.491" v="473" actId="20577"/>
        <pc:sldMkLst>
          <pc:docMk/>
          <pc:sldMk cId="1008596844" sldId="261"/>
        </pc:sldMkLst>
        <pc:spChg chg="mod">
          <ac:chgData name="Myers, Gregory C" userId="e58fee7f-d130-4f13-ae36-c2b03f2c9643" providerId="ADAL" clId="{F987C13E-607D-4E02-86E3-AC43C8515E3F}" dt="2023-06-21T19:06:49.897" v="141" actId="20577"/>
          <ac:spMkLst>
            <pc:docMk/>
            <pc:sldMk cId="1008596844" sldId="261"/>
            <ac:spMk id="2" creationId="{BA961CD1-485E-3A41-142C-0B762C4741F4}"/>
          </ac:spMkLst>
        </pc:spChg>
        <pc:spChg chg="mod">
          <ac:chgData name="Myers, Gregory C" userId="e58fee7f-d130-4f13-ae36-c2b03f2c9643" providerId="ADAL" clId="{F987C13E-607D-4E02-86E3-AC43C8515E3F}" dt="2023-06-21T19:13:42.491" v="473" actId="20577"/>
          <ac:spMkLst>
            <pc:docMk/>
            <pc:sldMk cId="1008596844" sldId="261"/>
            <ac:spMk id="3" creationId="{D3F11C0C-0740-0890-536F-E0579AF8FB1B}"/>
          </ac:spMkLst>
        </pc:spChg>
      </pc:sldChg>
      <pc:sldChg chg="modSp new mod">
        <pc:chgData name="Myers, Gregory C" userId="e58fee7f-d130-4f13-ae36-c2b03f2c9643" providerId="ADAL" clId="{F987C13E-607D-4E02-86E3-AC43C8515E3F}" dt="2023-06-21T20:14:40.439" v="1636" actId="14"/>
        <pc:sldMkLst>
          <pc:docMk/>
          <pc:sldMk cId="2635544550" sldId="262"/>
        </pc:sldMkLst>
        <pc:spChg chg="mod">
          <ac:chgData name="Myers, Gregory C" userId="e58fee7f-d130-4f13-ae36-c2b03f2c9643" providerId="ADAL" clId="{F987C13E-607D-4E02-86E3-AC43C8515E3F}" dt="2023-06-21T20:06:13.467" v="1213" actId="20577"/>
          <ac:spMkLst>
            <pc:docMk/>
            <pc:sldMk cId="2635544550" sldId="262"/>
            <ac:spMk id="2" creationId="{413244CC-35C0-16AF-3363-A8ECF2FB0420}"/>
          </ac:spMkLst>
        </pc:spChg>
        <pc:spChg chg="mod">
          <ac:chgData name="Myers, Gregory C" userId="e58fee7f-d130-4f13-ae36-c2b03f2c9643" providerId="ADAL" clId="{F987C13E-607D-4E02-86E3-AC43C8515E3F}" dt="2023-06-21T20:14:40.439" v="1636" actId="14"/>
          <ac:spMkLst>
            <pc:docMk/>
            <pc:sldMk cId="2635544550" sldId="262"/>
            <ac:spMk id="3" creationId="{006A3E06-51D4-6820-DAB1-B165748220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TPS" TargetMode="External"/><Relationship Id="rId2" Type="http://schemas.openxmlformats.org/officeDocument/2006/relationships/hyperlink" Target="https://en.wikipedia.org/wiki/HTT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lient%E2%80%93server_model" TargetMode="External"/><Relationship Id="rId4" Type="http://schemas.openxmlformats.org/officeDocument/2006/relationships/hyperlink" Target="https://en.wikipedia.org/wiki/Transport_Layer_Secur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header_fields#Request_fields" TargetMode="External"/><Relationship Id="rId2" Type="http://schemas.openxmlformats.org/officeDocument/2006/relationships/hyperlink" Target="https://en.wikipedia.org/wiki/List_of_HTTP_header_fiel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en.wikipedia.org/wiki/List_of_HTTP_header_fields#Response_fiel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2" Type="http://schemas.openxmlformats.org/officeDocument/2006/relationships/hyperlink" Target="https://en.wikipedia.org/wiki/HTTP#Request_metho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TP_404" TargetMode="External"/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TP/Stat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F08D-2CE4-6FC7-1505-861E9F22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8206-7BDA-0BCD-FDE3-179DC3EB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Hypertext Transfer Protocol</a:t>
            </a:r>
            <a:r>
              <a:rPr lang="en-US" dirty="0"/>
              <a:t> (HTTP)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Application layer protocol in the </a:t>
            </a:r>
            <a:br>
              <a:rPr lang="en-US" dirty="0"/>
            </a:br>
            <a:r>
              <a:rPr lang="en-US" dirty="0"/>
              <a:t>Internet protocol suite model</a:t>
            </a:r>
          </a:p>
          <a:p>
            <a:pPr lvl="1"/>
            <a:r>
              <a:rPr lang="en-US" dirty="0"/>
              <a:t>Tim Berners-Lee and CERN (1989)</a:t>
            </a:r>
          </a:p>
          <a:p>
            <a:r>
              <a:rPr lang="en-US" dirty="0">
                <a:hlinkClick r:id="rId3"/>
              </a:rPr>
              <a:t>Hypertext Transfer Protocol Secure</a:t>
            </a:r>
            <a:r>
              <a:rPr lang="en-US" dirty="0"/>
              <a:t> (HTTPS)</a:t>
            </a:r>
          </a:p>
          <a:p>
            <a:pPr lvl="1"/>
            <a:r>
              <a:rPr lang="en-US" dirty="0"/>
              <a:t>Uses encryption for secure communication</a:t>
            </a: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hlinkClick r:id="rId4" tooltip="Transport Layer Security"/>
              </a:rPr>
              <a:t>Transport Layer Security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(TLS)</a:t>
            </a:r>
          </a:p>
          <a:p>
            <a:r>
              <a:rPr lang="en-US" dirty="0">
                <a:solidFill>
                  <a:srgbClr val="202122"/>
                </a:solidFill>
              </a:rPr>
              <a:t>Uses a </a:t>
            </a:r>
            <a:r>
              <a:rPr lang="en-US" dirty="0">
                <a:solidFill>
                  <a:srgbClr val="202122"/>
                </a:solidFill>
                <a:hlinkClick r:id="rId5"/>
              </a:rPr>
              <a:t>Client-Server model</a:t>
            </a:r>
            <a:endParaRPr lang="en-US" dirty="0">
              <a:solidFill>
                <a:srgbClr val="202122"/>
              </a:solidFill>
            </a:endParaRPr>
          </a:p>
          <a:p>
            <a:pPr lvl="1"/>
            <a:r>
              <a:rPr lang="en-US" dirty="0">
                <a:solidFill>
                  <a:srgbClr val="202122"/>
                </a:solidFill>
              </a:rPr>
              <a:t>Client = web browser</a:t>
            </a:r>
          </a:p>
          <a:p>
            <a:pPr lvl="1"/>
            <a:r>
              <a:rPr lang="en-US" dirty="0"/>
              <a:t>Server = web server + other resources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57C36A-704B-CB04-4AA1-D4C64358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74214"/>
              </p:ext>
            </p:extLst>
          </p:nvPr>
        </p:nvGraphicFramePr>
        <p:xfrm>
          <a:off x="6096000" y="2160590"/>
          <a:ext cx="488461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05">
                  <a:extLst>
                    <a:ext uri="{9D8B030D-6E8A-4147-A177-3AD203B41FA5}">
                      <a16:colId xmlns:a16="http://schemas.microsoft.com/office/drawing/2014/main" val="3509999276"/>
                    </a:ext>
                  </a:extLst>
                </a:gridCol>
                <a:gridCol w="1628205">
                  <a:extLst>
                    <a:ext uri="{9D8B030D-6E8A-4147-A177-3AD203B41FA5}">
                      <a16:colId xmlns:a16="http://schemas.microsoft.com/office/drawing/2014/main" val="464575237"/>
                    </a:ext>
                  </a:extLst>
                </a:gridCol>
                <a:gridCol w="1628205">
                  <a:extLst>
                    <a:ext uri="{9D8B030D-6E8A-4147-A177-3AD203B41FA5}">
                      <a16:colId xmlns:a16="http://schemas.microsoft.com/office/drawing/2014/main" val="3944408421"/>
                    </a:ext>
                  </a:extLst>
                </a:gridCol>
              </a:tblGrid>
              <a:tr h="347676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24810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r>
                        <a:rPr lang="en-US" dirty="0"/>
                        <a:t>HTTP/0.9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Obsolete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90495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Obsolete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8371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50679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93266"/>
                  </a:ext>
                </a:extLst>
              </a:tr>
              <a:tr h="3476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6981-6F06-913E-2942-A09F0CCE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E594-436E-690C-CAF8-0ABFEE19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 Header Fields</a:t>
            </a:r>
            <a:r>
              <a:rPr lang="en-US" dirty="0"/>
              <a:t> - list of strings sent and received by both the client program and server on every HTTP request and response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Request Headers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Host – domain name and (optional) port</a:t>
            </a:r>
          </a:p>
          <a:p>
            <a:pPr lvl="1"/>
            <a:r>
              <a:rPr lang="en-US" dirty="0"/>
              <a:t>User-agent – specifies type of client</a:t>
            </a:r>
          </a:p>
          <a:p>
            <a:pPr lvl="1"/>
            <a:r>
              <a:rPr lang="en-US" dirty="0"/>
              <a:t>Accept – tells server what media types the client expects</a:t>
            </a:r>
          </a:p>
          <a:p>
            <a:pPr lvl="1"/>
            <a:r>
              <a:rPr lang="en-US" dirty="0"/>
              <a:t>Accept-encoding – encoding/compression accepted</a:t>
            </a:r>
          </a:p>
          <a:p>
            <a:pPr lvl="1"/>
            <a:r>
              <a:rPr lang="en-US" dirty="0"/>
              <a:t>Connection – maintain connection (HTTP/1.1 only)</a:t>
            </a:r>
          </a:p>
          <a:p>
            <a:pPr lvl="1"/>
            <a:r>
              <a:rPr lang="en-US" dirty="0"/>
              <a:t>Cache-Control – caching control directives	</a:t>
            </a:r>
          </a:p>
          <a:p>
            <a:pPr lvl="1"/>
            <a:r>
              <a:rPr lang="en-US" dirty="0"/>
              <a:t>Content-Encoding – encoding/compression of request content/data</a:t>
            </a:r>
          </a:p>
          <a:p>
            <a:pPr lvl="1"/>
            <a:r>
              <a:rPr lang="en-US" dirty="0"/>
              <a:t>Content-Length – length of request content/data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44CC-35C0-16AF-3363-A8ECF2F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3E06-51D4-6820-DAB1-B1657482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Response Headers</a:t>
            </a:r>
            <a:endParaRPr lang="en-US" dirty="0"/>
          </a:p>
          <a:p>
            <a:pPr lvl="1"/>
            <a:r>
              <a:rPr lang="en-US" dirty="0"/>
              <a:t>Server – server name</a:t>
            </a:r>
          </a:p>
          <a:p>
            <a:pPr lvl="1"/>
            <a:r>
              <a:rPr lang="en-US" dirty="0"/>
              <a:t>Last-Modified – last modified date for the requested object</a:t>
            </a:r>
          </a:p>
          <a:p>
            <a:pPr lvl="1"/>
            <a:r>
              <a:rPr lang="en-US" dirty="0"/>
              <a:t>Content-Length – length of response content/data</a:t>
            </a:r>
          </a:p>
          <a:p>
            <a:pPr lvl="1"/>
            <a:r>
              <a:rPr lang="en-US" dirty="0"/>
              <a:t>Content-Type – media type of response content/data</a:t>
            </a:r>
          </a:p>
          <a:p>
            <a:pPr lvl="1"/>
            <a:r>
              <a:rPr lang="en-US" dirty="0"/>
              <a:t>Content-Encoding - encoding/compression of response content/data</a:t>
            </a:r>
          </a:p>
          <a:p>
            <a:pPr lvl="1"/>
            <a:r>
              <a:rPr lang="en-US" dirty="0"/>
              <a:t>Set-Cookie – HTTP cookie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MDN Web Docs - HTTP Headers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4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4323-0724-A17D-9658-68B92CE4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3130-3418-C8F4-F75A-24555B5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 Request Methods</a:t>
            </a:r>
            <a:r>
              <a:rPr lang="en-US" dirty="0"/>
              <a:t> – potential actions (a.k.a. verbs) to be performed on a resource</a:t>
            </a:r>
          </a:p>
          <a:p>
            <a:pPr lvl="1"/>
            <a:r>
              <a:rPr lang="en-US" dirty="0"/>
              <a:t>Get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requests that the target resource transfer a representation of its state (with data) (Read + data)</a:t>
            </a:r>
            <a:endParaRPr lang="en-US" dirty="0"/>
          </a:p>
          <a:p>
            <a:pPr lvl="1"/>
            <a:r>
              <a:rPr lang="en-US" dirty="0"/>
              <a:t>Head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requests that the target resource transfer a representation of its state (without data) (Read - data)</a:t>
            </a:r>
            <a:endParaRPr lang="en-US" dirty="0"/>
          </a:p>
          <a:p>
            <a:pPr lvl="1"/>
            <a:r>
              <a:rPr lang="en-US" dirty="0"/>
              <a:t>Post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requests that the target resource process the representation enclosed in the request (Add)</a:t>
            </a:r>
            <a:endParaRPr lang="en-US" dirty="0"/>
          </a:p>
          <a:p>
            <a:pPr lvl="1"/>
            <a:r>
              <a:rPr lang="en-US" dirty="0"/>
              <a:t>Put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requests that the target resource create or update its state with the state defined (Update)</a:t>
            </a:r>
          </a:p>
          <a:p>
            <a:pPr lvl="1"/>
            <a:r>
              <a:rPr lang="en-US" dirty="0"/>
              <a:t>Delete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requests that the target resource delete its state (Delete)</a:t>
            </a:r>
            <a:endParaRPr lang="en-US" dirty="0"/>
          </a:p>
          <a:p>
            <a:pPr lvl="1"/>
            <a:r>
              <a:rPr lang="en-US" dirty="0"/>
              <a:t>Patch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requests that the target resource modify its state according to the partial update (Update partial)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hlinkClick r:id="rId3"/>
              </a:rPr>
              <a:t>MDN Web Docs - HTTP request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3E2C-BFC3-C055-22EB-FE3D6DDB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706F-C602-BC17-680E-4D811A4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 Response Status Codes</a:t>
            </a:r>
            <a:r>
              <a:rPr lang="en-US" dirty="0"/>
              <a:t> - issued by a server in response to a client's request made to the server</a:t>
            </a:r>
          </a:p>
          <a:p>
            <a:pPr lvl="1"/>
            <a:r>
              <a:rPr lang="en-US" dirty="0"/>
              <a:t>1xx informational response – the request was received, continuing process</a:t>
            </a:r>
          </a:p>
          <a:p>
            <a:pPr lvl="1"/>
            <a:r>
              <a:rPr lang="en-US" dirty="0"/>
              <a:t>2xx successful – the request was successfully received, understood, and accepted</a:t>
            </a:r>
          </a:p>
          <a:p>
            <a:pPr lvl="1"/>
            <a:r>
              <a:rPr lang="en-US" dirty="0"/>
              <a:t>3xx redirection – further action needs to be taken in order to complete the request</a:t>
            </a:r>
          </a:p>
          <a:p>
            <a:pPr lvl="1"/>
            <a:r>
              <a:rPr lang="en-US" dirty="0"/>
              <a:t>4xx client error – the request contains bad syntax or cannot be fulfilled</a:t>
            </a:r>
          </a:p>
          <a:p>
            <a:pPr lvl="1"/>
            <a:r>
              <a:rPr lang="en-US" dirty="0"/>
              <a:t>5xx server error – the server failed to fulfil an apparently valid request</a:t>
            </a:r>
          </a:p>
          <a:p>
            <a:r>
              <a:rPr lang="en-US" dirty="0">
                <a:hlinkClick r:id="rId3"/>
              </a:rPr>
              <a:t>HTTP 404</a:t>
            </a:r>
            <a:r>
              <a:rPr lang="en-US" dirty="0"/>
              <a:t> - the browser was able to communicate with a given server, but the server could not find what was requested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>
                <a:hlinkClick r:id="rId4"/>
              </a:rPr>
              <a:t>MDN Web Docs - 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2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1CD1-485E-3A41-142C-0B762C47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C0C-0740-0890-536F-E0579AF8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Development Tools + Plugins</a:t>
            </a:r>
          </a:p>
          <a:p>
            <a:pPr lvl="1"/>
            <a:r>
              <a:rPr lang="en-US" dirty="0"/>
              <a:t>Google Chrome: More Tools </a:t>
            </a:r>
            <a:r>
              <a:rPr lang="en-US" dirty="0">
                <a:sym typeface="Wingdings" panose="05000000000000000000" pitchFamily="2" charset="2"/>
              </a:rPr>
              <a:t> Developer Tools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Microsoft Edge: More Tools  Developer Tools</a:t>
            </a:r>
          </a:p>
          <a:p>
            <a:r>
              <a:rPr lang="en-US" dirty="0">
                <a:hlinkClick r:id="rId2"/>
              </a:rPr>
              <a:t>Postman</a:t>
            </a:r>
            <a:r>
              <a:rPr lang="en-US" dirty="0"/>
              <a:t> – view HTTP/HTTPS traffic (Application layer)</a:t>
            </a:r>
          </a:p>
          <a:p>
            <a:r>
              <a:rPr lang="en-US" dirty="0">
                <a:hlinkClick r:id="rId3"/>
              </a:rPr>
              <a:t>Wireshark</a:t>
            </a:r>
            <a:r>
              <a:rPr lang="en-US" dirty="0"/>
              <a:t> – view TCP/UDP traffic (Transport and Network layers)</a:t>
            </a:r>
          </a:p>
          <a:p>
            <a:r>
              <a:rPr lang="en-US" dirty="0"/>
              <a:t>IDE Tools + Plugins</a:t>
            </a:r>
          </a:p>
        </p:txBody>
      </p:sp>
    </p:spTree>
    <p:extLst>
      <p:ext uri="{BB962C8B-B14F-4D97-AF65-F5344CB8AC3E}">
        <p14:creationId xmlns:p14="http://schemas.microsoft.com/office/powerpoint/2010/main" val="1008596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1227</TotalTime>
  <Words>549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How the Web Works</vt:lpstr>
      <vt:lpstr>Fundamentals</vt:lpstr>
      <vt:lpstr>Headers</vt:lpstr>
      <vt:lpstr>Headers</vt:lpstr>
      <vt:lpstr>Request Methods</vt:lpstr>
      <vt:lpstr>Response Codes</vt:lpstr>
      <vt:lpstr>Useful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lastModifiedBy>Myers, Gregory C</cp:lastModifiedBy>
  <cp:revision>2</cp:revision>
  <dcterms:created xsi:type="dcterms:W3CDTF">2020-06-09T20:04:40Z</dcterms:created>
  <dcterms:modified xsi:type="dcterms:W3CDTF">2023-06-22T00:28:26Z</dcterms:modified>
</cp:coreProperties>
</file>