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61A-5CFD-4F71-B95C-19791C96A87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7D6E-FC46-4A12-A6C3-8129F8B1368D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A410-B7A1-4F49-BCA0-ECCFDD861ED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2D1-4419-4F8E-BF16-436632790C10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F1C-AF24-4413-9AF7-5D2E8BD63B7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107-E5BF-4897-8B7F-7818781B2BEF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E4A7-AF5C-43D4-B525-193EDF4CF928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1D16-98A7-4147-8F21-548CB1F5A2CB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81B-AF2C-4698-833D-9791346A0D31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8C5-B639-4D35-B8B9-E2201BDB316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B41-551D-4AEE-A188-C74BAB065259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72AF-D22F-4C9E-9728-19507CB6CEA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1D90-10F9-4710-A94A-48A44B1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71E-2499-49E4-873B-6944C077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60E5A-4492-473F-867B-A6FFC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831969" y="4430772"/>
            <a:ext cx="8521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77E17-287C-4141-9508-5EB82EF6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3F8B-7712-49BC-B1B9-744245B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 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`%&gt;%`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EFAC-091B-46E4-8C7E-C5944DF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832E-6F89-41F3-BA86-685EB20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4121E-A61D-46AC-A9EF-A364C66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5FF3A-9F99-49A1-987D-960F3319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604820"/>
            <a:ext cx="6156912" cy="47515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B547F-8208-4F08-B3EB-77C1861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558BA-D3D5-47E0-9DD2-CAFB170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3550-83A5-47EA-AE20-74E7282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63D7C-2D9C-42E1-BC1C-7BD4328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31603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689F7-52FE-4112-9BB8-A2B90AAB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49F06-FEBC-454F-88DB-47D9B58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A367-7CAE-42F8-97F5-532C7A59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Sticky Notes….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696D-7D36-44DF-AD56-3937B8D82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BAA7-989D-48F5-ACE5-8747046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7877C-BB01-44F0-A0C7-F02930DF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749F1-4CD8-4261-9BF3-5E171BCF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21D8-3BFF-4B8C-ADBB-A53CA27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36522-37B9-4CB6-ABB1-A89C588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05DEF-FC95-4189-A26B-8F2AE5C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E8C9B-1DF5-44B4-BAC3-83A357B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B9DAD-545E-4CF6-8014-7C5DE55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 IDE (integrated development environment), like RStudio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300BB-7F40-4C57-8881-C6B09C4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97827-2F9B-45FD-862D-9BC09E4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14FCF1-C8DF-4DEB-ADD5-F0EC1A4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E37ED-086D-41C0-9CBC-F186000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0FD384-FCB6-4F59-86EF-1178A65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9366A-DE5A-4869-AA8F-AEBBCC5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529</Words>
  <Application>Microsoft Office PowerPoint</Application>
  <PresentationFormat>Widescreen</PresentationFormat>
  <Paragraphs>99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Explain Sticky Notes….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Dunnigan, Shannon</cp:lastModifiedBy>
  <cp:revision>9</cp:revision>
  <dcterms:created xsi:type="dcterms:W3CDTF">2019-10-16T16:48:07Z</dcterms:created>
  <dcterms:modified xsi:type="dcterms:W3CDTF">2019-10-16T19:36:18Z</dcterms:modified>
</cp:coreProperties>
</file>