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3860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C4FCB-B746-4C4C-A9B7-8031E0AED39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6516-566F-49EB-BABD-FB9F24C8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Sticky notes, </a:t>
            </a:r>
            <a:r>
              <a:rPr lang="en-US" dirty="0" err="1"/>
              <a:t>Rmarkdowns</a:t>
            </a:r>
            <a:r>
              <a:rPr lang="en-US" dirty="0"/>
              <a:t>, PowerPoint &amp; live coding, “your turns”, mini-challenges, and neighborly collaboration is encouraged!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workshop is to really improve your knowledge of R and to  help provide you with tools to use it in your daily workflow. 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to automate daily tasks, manage data in a reproducible framework (using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packages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make publication ready graphs (using R package ggplot2), and write functions during the course of this workshop.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 nothing worse than discovering three months after the fact that you’ve only stored the results of an important calculation in your workspace, not the calculation itself in your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you need is in one place, and cleanly separated from all the other projects that you are working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love:</a:t>
            </a:r>
          </a:p>
          <a:p>
            <a:endParaRPr lang="en-US" b="0" dirty="0">
              <a:effectLst/>
            </a:endParaRP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alt -  for &lt;-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enter  to run one or more lines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m   for %&gt;%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c    to comment/uncomment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to indent prettily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heavily focusing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because … they’re packages that are designed to work well together and use readable code that we can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9A0E-EEE7-4D4E-8040-062C2E74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D318-8FA8-465E-A58D-E11997C3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21AA-550C-4387-8231-FA31AECD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61A-5CFD-4F71-B95C-19791C96A879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CE0-80CE-4603-9C4D-DD06C30D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857-D286-4329-A46B-6ED56F9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747F-03BF-479F-8876-9142A25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43A4-4D1F-4696-B296-B0835C64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D5B-F374-479C-886F-1AC2087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7D6E-FC46-4A12-A6C3-8129F8B1368D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5E80-B0C2-49D8-BC12-A8D9FA4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F78A-EFFA-4B89-B0B4-FB6FDF9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8F74-6708-4AA5-91FA-778A1F7D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81E0-EA35-4E7B-978E-8FA6AF30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1FB6-2656-4F49-83B4-E92526BA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A410-B7A1-4F49-BCA0-ECCFDD861EDA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E06-6722-4E19-8AB5-C2BEA70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3AB5-F797-4D6F-9671-6AAA336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8849-B1D5-4D56-8C51-ED89E4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296C-306A-4272-852C-652563A8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E525-09B8-4FD1-ACB7-A830B7AE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2D1-4419-4F8E-BF16-436632790C10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5FA8-CE2D-4E36-BD00-B6BF006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FAD1-6A4D-4C41-8C6B-88CABAFA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07B-905F-492C-9506-4D30589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35D8-33D7-4AA9-9BAB-6CADCECF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E43C-7917-496C-BE8E-26E3D177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F1C-AF24-4413-9AF7-5D2E8BD63B7A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F230-936A-489E-9F63-E5EC0B3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D5BC-CF7D-4F40-94E8-ECB0FE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5FA-F6A8-42B3-A97E-9E78CE1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8828-24E4-499B-A016-1E7AAD18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2B6A-CF62-4DA3-AB35-F3ACAA7D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24FE-7745-4AA0-A599-06BB3CC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107-E5BF-4897-8B7F-7818781B2BEF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382E-7CC1-49A4-B19D-19C94591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A16E-9F07-4F90-8D46-D4C2997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F30-1D83-4024-85F8-3B7B3653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6C37-6F19-4A57-A502-173A538B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4DAC-F18A-40C1-BE19-ED16C578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73E-87F1-40F5-BA83-764DA758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4A9D8-CE1B-4ED4-87E5-70D37961C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70630-2485-4A57-8906-4B85983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E4A7-AF5C-43D4-B525-193EDF4CF928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321E-F54E-4A92-A99B-4FB82FE5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5D9-5B9D-4513-BD5F-8BA0CF0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92F4-F196-476F-9930-77BE3799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DEF8-B475-454C-870B-81158B9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1D16-98A7-4147-8F21-548CB1F5A2CB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5B5D7-D783-4543-92F8-2D74BC4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4764-3604-4B39-9656-329EFA09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0FD9-8978-408A-B717-D7358DC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81B-AF2C-4698-833D-9791346A0D31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CBEF-D779-4547-A32E-C8751F54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8D67-898D-46C4-83D5-3344CB6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FE8F-7480-4032-A530-76EFE6E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F01E-F902-4787-8BF1-F2D5AB83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B1CA-5F88-4546-AE0E-5C0FC1CD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0F14-86C4-480E-B110-7EFFFFFB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8C5-B639-4D35-B8B9-E2201BDB316A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5470-AEC1-4DCC-BBB6-F06F3B15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5FAC-CFEF-48B7-B3F9-5757C74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C339-F173-464A-8CA6-2F80ED24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DB76D-5E6E-42F5-ADA0-9AE50AF1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9CB5-D950-490C-B56A-C6AB6374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E0-F11D-45A4-9956-EF93EE1C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B41-551D-4AEE-A188-C74BAB065259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5121-8D4B-4A51-AF21-4DA986E1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E070-0602-424F-B768-DA6A6B2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97B9-1D95-4DA5-9FA7-EEECEFAE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C0F1-8B99-40E6-8824-CC56FCFB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6BFC-FBDC-4150-8FB7-E1A76611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72AF-D22F-4C9E-9728-19507CB6CEA6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4E0C-D8A0-4F64-9C0A-5E54AD2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2CA5-60E1-460C-B482-F9D0BBE0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634-2A71-4442-BBD9-D52584891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3750"/>
          </a:xfrm>
        </p:spPr>
        <p:txBody>
          <a:bodyPr anchor="ctr" anchorCtr="0">
            <a:normAutofit/>
          </a:bodyPr>
          <a:lstStyle/>
          <a:p>
            <a:r>
              <a:rPr lang="en-US" b="1" dirty="0"/>
              <a:t>The Next Step with R: </a:t>
            </a:r>
            <a:br>
              <a:rPr lang="en-US" b="1" dirty="0"/>
            </a:br>
            <a:r>
              <a:rPr lang="en-US" sz="4000" dirty="0"/>
              <a:t>Data Management, Graphics,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11A-5797-4CB0-A90C-0F7128B9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4572000" cy="1655762"/>
          </a:xfrm>
        </p:spPr>
        <p:txBody>
          <a:bodyPr>
            <a:normAutofit/>
          </a:bodyPr>
          <a:lstStyle/>
          <a:p>
            <a:r>
              <a:rPr lang="en-US" sz="2200" b="1" dirty="0"/>
              <a:t>Kim Cressman </a:t>
            </a:r>
            <a:br>
              <a:rPr lang="en-US" sz="2200" dirty="0"/>
            </a:br>
            <a:r>
              <a:rPr lang="en-US" sz="2000" i="1" dirty="0"/>
              <a:t>Grand Bay NERR</a:t>
            </a:r>
            <a:endParaRPr lang="en-US" sz="2200" i="1" dirty="0"/>
          </a:p>
          <a:p>
            <a:endParaRPr lang="en-US" sz="2200" dirty="0"/>
          </a:p>
          <a:p>
            <a:r>
              <a:rPr lang="en-US" sz="2200" u="sng" dirty="0"/>
              <a:t>Kimberly.Cressman@dmr.ms.gov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CEC25D-2995-4ACD-9690-64EAB2B5F901}"/>
              </a:ext>
            </a:extLst>
          </p:cNvPr>
          <p:cNvSpPr txBox="1">
            <a:spLocks/>
          </p:cNvSpPr>
          <p:nvPr/>
        </p:nvSpPr>
        <p:spPr>
          <a:xfrm>
            <a:off x="6096000" y="4521994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Shannon Dunnigan </a:t>
            </a:r>
            <a:br>
              <a:rPr lang="en-US" dirty="0"/>
            </a:br>
            <a:r>
              <a:rPr lang="en-US" sz="2200" i="1" dirty="0"/>
              <a:t>Guana Tolomato Matanzas NERR</a:t>
            </a:r>
            <a:endParaRPr lang="en-US" i="1" dirty="0"/>
          </a:p>
          <a:p>
            <a:endParaRPr lang="en-US" dirty="0"/>
          </a:p>
          <a:p>
            <a:r>
              <a:rPr lang="en-US" u="sng" dirty="0"/>
              <a:t>Shannon.Dunnigan@FloridaDEP.gov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F6C92-1C89-44F0-B25E-36C8BEA4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99" y="2976113"/>
            <a:ext cx="1547454" cy="15474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1D90-10F9-4710-A94A-48A44B1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B71E-2499-49E4-873B-6944C077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60E5A-4492-473F-867B-A6FFC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32" y="2976113"/>
            <a:ext cx="1545336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Project-oriented workflow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14FCF1-C8DF-4DEB-ADD5-F0EC1A4B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E37ED-086D-41C0-9CBC-F186000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projects and the `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/>
              <a:t>` package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0FD384-FCB6-4F59-86EF-1178A65B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9366A-DE5A-4869-AA8F-AEBBCC56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standardized naming conventions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D7724-2F97-43E1-A592-BB9CD59B01ED}"/>
              </a:ext>
            </a:extLst>
          </p:cNvPr>
          <p:cNvSpPr txBox="1"/>
          <p:nvPr/>
        </p:nvSpPr>
        <p:spPr>
          <a:xfrm>
            <a:off x="2831969" y="4430772"/>
            <a:ext cx="8521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TL;DR - machine and human readable and plays well with default ordering (put something numeric first). </a:t>
            </a:r>
          </a:p>
          <a:p>
            <a:r>
              <a:rPr lang="en-US" sz="2400" i="1" dirty="0">
                <a:latin typeface="+mj-lt"/>
              </a:rPr>
              <a:t>Left pad other numbers with zeros (to avoid the ‘10’ coming before ‘01’). Avoid spaces in file names, punctuation, and accented characters.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77E17-287C-4141-9508-5EB82EF6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3F8B-7712-49BC-B1B9-744245B9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Coding review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6DC11-380E-4E62-A549-0F2DBC5AE2B7}"/>
              </a:ext>
            </a:extLst>
          </p:cNvPr>
          <p:cNvSpPr txBox="1"/>
          <p:nvPr/>
        </p:nvSpPr>
        <p:spPr>
          <a:xfrm>
            <a:off x="3689808" y="4791968"/>
            <a:ext cx="7452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package::function()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&lt;-</a:t>
            </a:r>
          </a:p>
          <a:p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Pipes!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%&gt;%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 from the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magrittr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 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package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7EFAC-091B-46E4-8C7E-C5944DF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832E-6F89-41F3-BA86-685EB209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Coding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Keyboard Shortcuts: there’s an RStudio </a:t>
            </a:r>
            <a:r>
              <a:rPr lang="en-US" dirty="0" err="1"/>
              <a:t>Cheatsheet</a:t>
            </a:r>
            <a:r>
              <a:rPr lang="en-US" dirty="0"/>
              <a:t> for that!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4121E-A61D-46AC-A9EF-A364C66C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5FF3A-9F99-49A1-987D-960F3319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8CB463-D4D0-45AF-9385-653072700DD5}"/>
              </a:ext>
            </a:extLst>
          </p:cNvPr>
          <p:cNvSpPr/>
          <p:nvPr/>
        </p:nvSpPr>
        <p:spPr>
          <a:xfrm>
            <a:off x="7294416" y="2863490"/>
            <a:ext cx="4395356" cy="190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We love:</a:t>
            </a:r>
          </a:p>
          <a:p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alt+-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 :for &lt;-</a:t>
            </a:r>
          </a:p>
          <a:p>
            <a:r>
              <a:rPr lang="en-US" sz="16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ctrl+enter</a:t>
            </a:r>
            <a:r>
              <a:rPr lang="en-US" dirty="0">
                <a:solidFill>
                  <a:schemeClr val="bg1"/>
                </a:solidFill>
              </a:rPr>
              <a:t>  :to run one or more lines</a:t>
            </a:r>
          </a:p>
          <a:p>
            <a:r>
              <a:rPr lang="en-US" sz="16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ctrl+shift+m</a:t>
            </a:r>
            <a:r>
              <a:rPr lang="en-US" dirty="0">
                <a:solidFill>
                  <a:schemeClr val="bg1"/>
                </a:solidFill>
              </a:rPr>
              <a:t> :for %&gt;%</a:t>
            </a:r>
          </a:p>
          <a:p>
            <a:r>
              <a:rPr lang="en-US" sz="16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ctrl+shift+c</a:t>
            </a:r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:to comment/uncomment</a:t>
            </a:r>
          </a:p>
          <a:p>
            <a:r>
              <a:rPr lang="en-US" sz="16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ctrl+i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   :to indent prettily</a:t>
            </a:r>
          </a:p>
        </p:txBody>
      </p:sp>
    </p:spTree>
    <p:extLst>
      <p:ext uri="{BB962C8B-B14F-4D97-AF65-F5344CB8AC3E}">
        <p14:creationId xmlns:p14="http://schemas.microsoft.com/office/powerpoint/2010/main" val="39397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1ABDA8-82AC-4F0A-81C4-8C99292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/>
          <a:stretch/>
        </p:blipFill>
        <p:spPr>
          <a:xfrm>
            <a:off x="103459" y="179109"/>
            <a:ext cx="6146512" cy="475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5E666-EB99-4D40-899B-EC485B31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29" y="1604820"/>
            <a:ext cx="6156912" cy="475153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B547F-8208-4F08-B3EB-77C18613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558BA-D3D5-47E0-9DD2-CAFB1709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AE7-ADCC-41FB-8819-0B3200C2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002"/>
          </a:xfrm>
        </p:spPr>
        <p:txBody>
          <a:bodyPr/>
          <a:lstStyle/>
          <a:p>
            <a:pPr algn="ctr"/>
            <a:r>
              <a:rPr lang="en-US" dirty="0"/>
              <a:t>www.tidyverse.org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E3550-83A5-47EA-AE20-74E7282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63D7C-2D9C-42E1-BC1C-7BD4328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568FC-8441-4195-B0AD-90E3456D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04" y="1316038"/>
            <a:ext cx="9305191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9623D-4325-487B-B419-0C5E355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C313-B67E-42A1-9EEC-F9619F2D2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8689F7-52FE-4112-9BB8-A2B90AAB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49F06-FEBC-454F-88DB-47D9B585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3410-D14D-4CC2-9E83-5756C75F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today will go…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4BAE-B8C1-45E9-814A-A90B5648C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7E685-7447-4800-B5FE-F1931F2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E0192-B40B-41A6-A29E-C2CC2608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8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9C11-1B63-489B-8866-A0D89FFB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D449-4852-42A2-9914-FB630845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551D0-22CA-4064-BD2B-F8B7F71A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10" y="619462"/>
            <a:ext cx="2076190" cy="5390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C604C-F355-4CEF-936D-6FB6F4DEB40E}"/>
              </a:ext>
            </a:extLst>
          </p:cNvPr>
          <p:cNvSpPr txBox="1"/>
          <p:nvPr/>
        </p:nvSpPr>
        <p:spPr>
          <a:xfrm>
            <a:off x="7906010" y="5906145"/>
            <a:ext cx="2076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Image @</a:t>
            </a:r>
            <a:r>
              <a:rPr lang="en-US" sz="1200" dirty="0" err="1"/>
              <a:t>cwickham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A3EBF-C8F2-4D90-978A-9A5570A09A37}"/>
              </a:ext>
            </a:extLst>
          </p:cNvPr>
          <p:cNvSpPr txBox="1"/>
          <p:nvPr/>
        </p:nvSpPr>
        <p:spPr>
          <a:xfrm>
            <a:off x="2088573" y="852055"/>
            <a:ext cx="5614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 sticky note: “I’m happily working on it”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1CA7C-1B2C-4665-A9B0-B85986C25E53}"/>
              </a:ext>
            </a:extLst>
          </p:cNvPr>
          <p:cNvSpPr txBox="1"/>
          <p:nvPr/>
        </p:nvSpPr>
        <p:spPr>
          <a:xfrm>
            <a:off x="2088573" y="2526055"/>
            <a:ext cx="5696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Purple</a:t>
            </a:r>
            <a:r>
              <a:rPr lang="en-US" sz="3600" dirty="0"/>
              <a:t> sticky note: “I’m all done and ready to move on”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48CA53-BBFE-4740-912E-348EC3720CA7}"/>
              </a:ext>
            </a:extLst>
          </p:cNvPr>
          <p:cNvSpPr txBox="1"/>
          <p:nvPr/>
        </p:nvSpPr>
        <p:spPr>
          <a:xfrm>
            <a:off x="2088573" y="4413151"/>
            <a:ext cx="5772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Yellow</a:t>
            </a:r>
            <a:r>
              <a:rPr lang="en-US" sz="3600" dirty="0"/>
              <a:t> sticky note: “I’m stuck, can someone help me?” </a:t>
            </a:r>
          </a:p>
          <a:p>
            <a:r>
              <a:rPr lang="en-US" sz="3600" dirty="0">
                <a:latin typeface="+mj-lt"/>
              </a:rPr>
              <a:t>(or flag us down)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973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F4A985-9CB0-4899-AC84-C4BF3732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687A4-1FD1-420E-B7F4-D014222B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8A314-E827-44A6-BF82-BCCFECB7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18" y="887987"/>
            <a:ext cx="5126764" cy="47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3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B2008-9732-41C2-8785-0643FCFE8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0"/>
          <a:stretch/>
        </p:blipFill>
        <p:spPr>
          <a:xfrm>
            <a:off x="0" y="-6672"/>
            <a:ext cx="12192000" cy="65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79C71-E480-4E7D-A436-07075EE597BE}"/>
              </a:ext>
            </a:extLst>
          </p:cNvPr>
          <p:cNvSpPr txBox="1"/>
          <p:nvPr/>
        </p:nvSpPr>
        <p:spPr>
          <a:xfrm>
            <a:off x="980389" y="2837468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CDAFD-6C9C-4B6E-9D3D-4356854FA89E}"/>
              </a:ext>
            </a:extLst>
          </p:cNvPr>
          <p:cNvSpPr txBox="1"/>
          <p:nvPr/>
        </p:nvSpPr>
        <p:spPr>
          <a:xfrm>
            <a:off x="2971016" y="3435091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3645C-B0B0-4EAF-889C-68BECF4DF49C}"/>
              </a:ext>
            </a:extLst>
          </p:cNvPr>
          <p:cNvSpPr txBox="1"/>
          <p:nvPr/>
        </p:nvSpPr>
        <p:spPr>
          <a:xfrm>
            <a:off x="5329288" y="174926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272A5-D685-499D-8DD4-A07C9733955F}"/>
              </a:ext>
            </a:extLst>
          </p:cNvPr>
          <p:cNvSpPr txBox="1"/>
          <p:nvPr/>
        </p:nvSpPr>
        <p:spPr>
          <a:xfrm>
            <a:off x="4961643" y="417352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A57C4-0E07-4EF2-856B-F62B7881AD55}"/>
              </a:ext>
            </a:extLst>
          </p:cNvPr>
          <p:cNvSpPr txBox="1"/>
          <p:nvPr/>
        </p:nvSpPr>
        <p:spPr>
          <a:xfrm>
            <a:off x="6273539" y="3117722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749F1-4CD8-4261-9BF3-5E171BCF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21D8-3BFF-4B8C-ADBB-A53CA27A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76E-7FDB-4F56-90D3-B159A34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1300-9F9D-467A-9FC5-2B078A05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tricks to making your R work more productive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36522-37B9-4CB6-ABB1-A89C588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05DEF-FC95-4189-A26B-8F2AE5C7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the source, not the workspace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0E8C9B-1DF5-44B4-BAC3-83A357B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B9DAD-545E-4CF6-8014-7C5DE55B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an IDE (integrated development environment), like RStudio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300BB-7F40-4C57-8881-C6B09C4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97827-2F9B-45FD-862D-9BC09E4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687</Words>
  <Application>Microsoft Office PowerPoint</Application>
  <PresentationFormat>Widescreen</PresentationFormat>
  <Paragraphs>119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Office Theme</vt:lpstr>
      <vt:lpstr>The Next Step with R:  Data Management, Graphics, and Functions</vt:lpstr>
      <vt:lpstr>Introduction</vt:lpstr>
      <vt:lpstr>How today will go…</vt:lpstr>
      <vt:lpstr>PowerPoint Presentation</vt:lpstr>
      <vt:lpstr>PowerPoint Presentation</vt:lpstr>
      <vt:lpstr>PowerPoint Presentation</vt:lpstr>
      <vt:lpstr>Workflow Basics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PowerPoint Presentation</vt:lpstr>
      <vt:lpstr>www.tidyverse.org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Step with R:  Data Management, Graphics, and Functions</dc:title>
  <dc:creator>Dunnigan, Shannon</dc:creator>
  <cp:lastModifiedBy>Dunnigan, Shannon</cp:lastModifiedBy>
  <cp:revision>17</cp:revision>
  <dcterms:created xsi:type="dcterms:W3CDTF">2019-10-16T16:48:07Z</dcterms:created>
  <dcterms:modified xsi:type="dcterms:W3CDTF">2019-10-28T20:32:14Z</dcterms:modified>
</cp:coreProperties>
</file>