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4B335-33D5-4EA8-A5E8-130D36D513BC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BD796-15B3-455D-897E-2AB66414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70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start with data visuals? </a:t>
            </a:r>
          </a:p>
          <a:p>
            <a:r>
              <a:rPr lang="en-US" dirty="0"/>
              <a:t>First step in data exploration and it has a very clear payoff – “I wanted to make a plot, and I did!”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BD796-15B3-455D-897E-2AB6641463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9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8465F-69D4-40E3-BDEC-15F7426E1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FBD8B9-3472-4F0B-B46A-829CAFBF3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26F25-9031-4FB3-8C1D-B00553C8C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CA17-7278-4700-B5CE-AAA297DB0216}" type="datetime1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91315-6767-43C6-A5EE-B474F8B93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5FC77-68BA-4498-B952-2C7064AB5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83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BCAE9-5C01-42FC-9FB5-580A89B43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B0C80-0FAF-47FB-B9AA-3265CAA9B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ADB63-CBD0-408F-9FBE-BC7EC1D44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33B3-BCFF-4536-8BFC-DB6CE82D3861}" type="datetime1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098A8-7342-4514-BE58-3DD092E0D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64C46-ED1A-40EB-A9CE-7DF525E6D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4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C60712-F276-464E-A347-862281639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57ACF6-5386-45F2-8C55-FBDDEE4DA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07150-33D1-443C-8465-DA549ADF0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58B8-4C0F-4A2E-93DA-1FCC4CD183B7}" type="datetime1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7F965-E3F5-4A71-BF44-6D12CC0A9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FB505-42CC-47D2-822B-5581C8D27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08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C166E-B9BC-4759-829A-4FB68A022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DA985-50A0-48CF-A254-81FEF4316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BC309-F1EB-4C3A-97EE-4B51C31ED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D272-CC15-42B1-AF94-9465F36A1690}" type="datetime1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BDD3E-427D-414B-A44D-F27A2BA79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68A08-587E-494A-B048-FF2D2E626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5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DCB9D-18B4-4791-BA83-F8E8666C3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59D22-0865-4373-8C58-D24BA8BAD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8F989-C47B-4FE1-9EB6-43D4CEF51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236FD-8D2C-4B3F-A29E-CB63FDCD539A}" type="datetime1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287B5-CAAF-4F9C-9A0A-975988C37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685FF-B1D5-458E-9410-E00FB49FE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5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31326-448A-431D-B7BE-92C94E4DB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38F84-EEEE-4E2F-8F66-9B73A0031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96C02-F7E6-4D08-AB5A-D08725721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F8004-74D0-4FD8-8302-9541EA4EB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AC96-BA3E-42B8-9DD5-510E2E2AA307}" type="datetime1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9DFAD-6522-4CC5-91D8-7690DAF90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E1DCB-5A2F-4BAE-BA6F-FE44377F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14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CB6E6-4D64-4E38-90C3-D24B606F2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F32FC-0575-4210-9E6A-A7D94107F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D60FA3-70F6-403F-A96E-44F184C16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5EF5FC-E3DF-49DB-9B52-A242219020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9E0611-3FCD-4012-900C-494FB37B1D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5D7B66-83AE-4DB8-BED7-378B9AD25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36501-AA38-48C6-9AA1-A23E2137491A}" type="datetime1">
              <a:rPr lang="en-US" smtClean="0"/>
              <a:t>10/16/2019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C177EE-4EFC-4C0C-B11B-42446B90B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0A88BB-A77A-43A9-B915-002944C2D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0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C7AD8-2DAE-4A4F-9A62-1F11205F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004FB1-4C3D-4EF8-B589-283912F9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F110-E9E5-4B7B-A347-686E5BEDA428}" type="datetime1">
              <a:rPr lang="en-US" smtClean="0"/>
              <a:t>10/16/2019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0E749C-2C14-4710-97BE-27A5D61C3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441182-E7AA-4734-BF3E-3E27F9ED1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04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03579C-D649-47DB-B8BD-D3AA4E14B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1A73-E73D-44FC-BAE9-A9E28A0B8651}" type="datetime1">
              <a:rPr lang="en-US" smtClean="0"/>
              <a:t>10/16/2019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72D0ED-D24C-4BF9-8868-2FF0D53BA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B49DE-C5C8-4704-B6A7-41A318C8D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12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F8776-7CD2-467E-8B03-25A1B07A6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470FC-1D7E-4F9E-B67F-0F8273B90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0CF1A-DF0F-4BD0-9F17-33C7B18E7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E1FBB-4AEF-46E7-A273-AB8D7EFC0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1293F-CAF3-42F8-A522-1C7F378C5BF2}" type="datetime1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70513-5421-462C-9CA0-01E4EB161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0B643-73E2-47EC-A16E-4C02FBDE8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64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F7D0-0E65-40E8-8C93-C59EAC8F7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E2CBF7-7135-40E9-A6BA-BCE5E28CD1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80920-087C-4C6A-BF7D-6760CD514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D5F48-C919-4988-B704-FF8083575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9065-4C79-4A8C-8F75-FC9BC7A4F7AC}" type="datetime1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DDB28-0C3D-4D47-AE52-D0DA64320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A3ECD-36C1-41E4-86EF-58899CBEA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8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977284-8447-4B40-B5A5-87CBBBAFB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9C8F4-7904-446C-979F-403A0F591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FB652-D789-4E64-9E78-1894BF040F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72F7B-421E-4633-8B82-31AB232FE78C}" type="datetime1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D8D3E-4786-470A-8F02-DE9232F593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CERF 2019 | The Next Step with R | Cressman and Dunnigan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F1A9A-B5A0-4C0C-84A8-36B1D121BF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7C8D9-AA71-438D-86BE-7B86F7F2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79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reativecommons.org/licenses/by/4.0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3ECD0-7B03-4428-99A9-D85692C4F3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Visualize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08A926-BA5F-4633-849B-C1C9C613E4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EA33E-7AD3-48EC-B8B1-C2074D87B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CERF 2019 | The Next Step with R | Cressman and Dunnigan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8F4C2-4305-436F-932B-6A4B7599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79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FE2A-891B-4262-AEBF-A3FB25E4E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4B0B9-654A-468A-AC0B-1DC16AD4D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earliest packages in the </a:t>
            </a:r>
            <a:r>
              <a:rPr lang="en-US" dirty="0" err="1"/>
              <a:t>tidyverse</a:t>
            </a:r>
            <a:endParaRPr lang="en-US" dirty="0"/>
          </a:p>
          <a:p>
            <a:endParaRPr lang="en-US" dirty="0"/>
          </a:p>
          <a:p>
            <a:r>
              <a:rPr lang="en-US" dirty="0"/>
              <a:t>Implements the “grammar of graphics”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371AEA-92B9-4CAA-A828-F69331EE0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6076" y="1825625"/>
            <a:ext cx="3081999" cy="35310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B65287-9047-4FCB-98B3-F035571BC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99" y="5473805"/>
            <a:ext cx="2552381" cy="838095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CCC17-7119-451D-92EB-C40C35F9C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8D0C5-AB9E-4093-829A-7979B421F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30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2D8C3C2-08FE-49A6-A830-9B0E7F87CF33}"/>
              </a:ext>
            </a:extLst>
          </p:cNvPr>
          <p:cNvSpPr txBox="1"/>
          <p:nvPr/>
        </p:nvSpPr>
        <p:spPr>
          <a:xfrm>
            <a:off x="173620" y="6423829"/>
            <a:ext cx="162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CC by RStudio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CF6979D-DE48-4D16-9B5E-7E19BEB5F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Setup</a:t>
            </a:r>
            <a:br>
              <a:rPr lang="en-US" dirty="0"/>
            </a:br>
            <a:r>
              <a:rPr lang="en-US" sz="3600" dirty="0"/>
              <a:t>The setup chunk is always run once before anything else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2798BE3-F727-4A41-8CBC-E3B639C566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1281"/>
          <a:stretch/>
        </p:blipFill>
        <p:spPr>
          <a:xfrm>
            <a:off x="983847" y="1821325"/>
            <a:ext cx="9293627" cy="4489824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3979035-B449-4919-8ED0-DACC6F551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4362058-C80B-4C88-91F3-22E4046A4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28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294BD-CDA4-43FF-92B9-F46CA3A73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the data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01324FF-1616-44CA-82FB-B3D53AFF7A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6887" y="3149096"/>
            <a:ext cx="9378225" cy="13684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9E2CFE-E1C2-498E-80EE-477D4F8D9C58}"/>
              </a:ext>
            </a:extLst>
          </p:cNvPr>
          <p:cNvSpPr txBox="1"/>
          <p:nvPr/>
        </p:nvSpPr>
        <p:spPr>
          <a:xfrm>
            <a:off x="1406887" y="2109168"/>
            <a:ext cx="9378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Monthly averages of water quality data (e.g., temperature, salinity, dissolved oxygen, etc.) from 6 National Estuarine Research Reserves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FBDF181-5368-4A4C-A2FD-241C19E0D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A648E3D-960B-4A45-B790-EEF6D45F8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65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2D6CE-302C-477A-B087-97FC3C5FC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05D8F-8095-4421-8098-83185D47C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BLAH BLAH Text about the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B59AB7-3DCE-4128-91F2-6932473D0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3E2C35-12D4-4C23-A566-68B135371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10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D042C6-0AC2-47F3-BE88-93B71467D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QUIZ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B38808-AC0F-46B8-A2AF-E2A7B003D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5">
                    <a:lumMod val="50000"/>
                  </a:schemeClr>
                </a:solidFill>
              </a:rPr>
              <a:t>What relationship do you expect to see between temperature (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temp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</a:rPr>
              <a:t>) and dissolved oxygen (</a:t>
            </a:r>
            <a:r>
              <a:rPr lang="en-US" sz="3200" dirty="0" err="1">
                <a:solidFill>
                  <a:schemeClr val="accent5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</a:rPr>
              <a:t>)?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226AE-58F4-47DD-9811-19DDC90E9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1D161-16FB-494B-8A3C-DA7764CFD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48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B516C31-AF9E-4692-97DB-296BC17C1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YOUR TURN 1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2984DE6-3B72-4CA3-B1B2-B034CD6FC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129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Run this code in your notebook to make a graph. </a:t>
            </a:r>
          </a:p>
          <a:p>
            <a:pPr marL="0" indent="0">
              <a:buNone/>
            </a:pPr>
            <a:r>
              <a:rPr lang="en-US" dirty="0"/>
              <a:t>Pay careful attention to spelling, capitalization, and parentheses!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45F02D-6910-485B-B204-23565C295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82B34-5689-4AD6-A5C4-E6C2B20E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B89D94-E7A0-42DD-938A-22C903C7A674}"/>
              </a:ext>
            </a:extLst>
          </p:cNvPr>
          <p:cNvSpPr txBox="1"/>
          <p:nvPr/>
        </p:nvSpPr>
        <p:spPr>
          <a:xfrm>
            <a:off x="361949" y="3429000"/>
            <a:ext cx="111918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 </a:t>
            </a:r>
            <a:r>
              <a:rPr lang="en-US" sz="2800" dirty="0" err="1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800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sz="2800" dirty="0" err="1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2800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</a:t>
            </a:r>
          </a:p>
          <a:p>
            <a:r>
              <a:rPr lang="en-US" sz="2800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2800" dirty="0" err="1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sz="2800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sz="2800" dirty="0" err="1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800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temp, y = </a:t>
            </a:r>
            <a:r>
              <a:rPr lang="en-US" sz="2800" dirty="0" err="1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2800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</a:t>
            </a:r>
            <a:endParaRPr lang="en-US" sz="11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65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60C1B3-3AA6-4461-B1EF-81C868490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AB46A6-C759-4D70-ABC6-956CCCC96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DBFFFF-0DA0-4C32-B92C-FCEEAB890A5F}"/>
              </a:ext>
            </a:extLst>
          </p:cNvPr>
          <p:cNvSpPr txBox="1"/>
          <p:nvPr/>
        </p:nvSpPr>
        <p:spPr>
          <a:xfrm>
            <a:off x="409574" y="5402243"/>
            <a:ext cx="111918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 </a:t>
            </a:r>
            <a:r>
              <a:rPr lang="en-US" sz="2800" dirty="0" err="1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800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sz="2800" dirty="0" err="1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2800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</a:t>
            </a:r>
          </a:p>
          <a:p>
            <a:r>
              <a:rPr lang="en-US" sz="2800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2800" dirty="0" err="1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sz="2800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sz="2800" dirty="0" err="1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800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temp, y = </a:t>
            </a:r>
            <a:r>
              <a:rPr lang="en-US" sz="2800" dirty="0" err="1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2800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</a:t>
            </a:r>
            <a:endParaRPr lang="en-US" sz="1100" dirty="0">
              <a:solidFill>
                <a:schemeClr val="accent2"/>
              </a:solidFill>
            </a:endParaRPr>
          </a:p>
        </p:txBody>
      </p:sp>
      <p:pic>
        <p:nvPicPr>
          <p:cNvPr id="1028" name="Picture 4" descr="https://lh5.googleusercontent.com/qHVd8e7NxVcOJHXkFcICb6x-ovHVOZsTtPz6zqoHXa83CJ0NFFxjBuejXh-PPPdFeCKI4rMNzDBFk74FFg5Gm6g6qFvmE4j113CUoIc1Im1kwQMebaoCxSqwTsUNuJggvEH2bePc">
            <a:extLst>
              <a:ext uri="{FF2B5EF4-FFF2-40B4-BE49-F238E27FC236}">
                <a16:creationId xmlns:a16="http://schemas.microsoft.com/office/drawing/2014/main" id="{69DD75A6-AE33-47B5-8EF3-A39126D7C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866" y="717556"/>
            <a:ext cx="7008268" cy="431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06E7090-47D2-4382-994D-5ADE8E539C29}"/>
              </a:ext>
            </a:extLst>
          </p:cNvPr>
          <p:cNvCxnSpPr/>
          <p:nvPr/>
        </p:nvCxnSpPr>
        <p:spPr>
          <a:xfrm>
            <a:off x="2388002" y="352431"/>
            <a:ext cx="7870785" cy="45604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593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D67FBE-4923-4849-9A31-3C79D5E95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B4D792-B0A8-49E9-B3C8-FA55B3B96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F548CA-2AD0-40CE-839C-79F92B466F79}"/>
              </a:ext>
            </a:extLst>
          </p:cNvPr>
          <p:cNvSpPr txBox="1"/>
          <p:nvPr/>
        </p:nvSpPr>
        <p:spPr>
          <a:xfrm>
            <a:off x="400049" y="857250"/>
            <a:ext cx="111918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</a:t>
            </a:r>
            <a:r>
              <a:rPr lang="en-US" sz="2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sz="2800" dirty="0" err="1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</a:t>
            </a:r>
          </a:p>
          <a:p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2800" dirty="0" err="1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sz="2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800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 = temp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sz="2800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y = </a:t>
            </a:r>
            <a:r>
              <a:rPr lang="en-US" sz="2800" dirty="0" err="1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95082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275</Words>
  <Application>Microsoft Office PowerPoint</Application>
  <PresentationFormat>Widescreen</PresentationFormat>
  <Paragraphs>42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Fira Code</vt:lpstr>
      <vt:lpstr>Office Theme</vt:lpstr>
      <vt:lpstr>Visualize Data</vt:lpstr>
      <vt:lpstr>ggplot2</vt:lpstr>
      <vt:lpstr>Setup The setup chunk is always run once before anything else</vt:lpstr>
      <vt:lpstr>About the data</vt:lpstr>
      <vt:lpstr>PowerPoint Presentation</vt:lpstr>
      <vt:lpstr>QUIZ</vt:lpstr>
      <vt:lpstr>YOUR TURN 1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Visualize Data</dc:title>
  <dc:creator>Dunnigan, Shannon</dc:creator>
  <cp:lastModifiedBy>Dunnigan, Shannon</cp:lastModifiedBy>
  <cp:revision>7</cp:revision>
  <dcterms:created xsi:type="dcterms:W3CDTF">2019-10-16T18:12:26Z</dcterms:created>
  <dcterms:modified xsi:type="dcterms:W3CDTF">2019-10-16T19:40:57Z</dcterms:modified>
</cp:coreProperties>
</file>