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83" r:id="rId25"/>
    <p:sldId id="275" r:id="rId26"/>
    <p:sldId id="276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6" r:id="rId35"/>
    <p:sldId id="291" r:id="rId36"/>
    <p:sldId id="295" r:id="rId37"/>
    <p:sldId id="294" r:id="rId38"/>
    <p:sldId id="293" r:id="rId39"/>
    <p:sldId id="297" r:id="rId40"/>
    <p:sldId id="298" r:id="rId41"/>
    <p:sldId id="299" r:id="rId42"/>
    <p:sldId id="300" r:id="rId43"/>
    <p:sldId id="301" r:id="rId4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0" autoAdjust="0"/>
    <p:restoredTop sz="93127" autoAdjust="0"/>
  </p:normalViewPr>
  <p:slideViewPr>
    <p:cSldViewPr snapToGrid="0">
      <p:cViewPr varScale="1">
        <p:scale>
          <a:sx n="69" d="100"/>
          <a:sy n="69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82" y="2859194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17" y="305435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6238"/>
              <a:gd name="adj2" fmla="val -697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00A-50BA-4211-80D1-B7CD1DC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1936-CA6C-4979-8BE5-095BADB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`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/>
              <a:t>` data, plot temperature (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dirty="0"/>
              <a:t>)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month</a:t>
            </a:r>
            <a:r>
              <a:rPr lang="en-US" dirty="0"/>
              <a:t> as a scatterplot and facet by station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station_code</a:t>
            </a:r>
            <a:r>
              <a:rPr lang="en-US" dirty="0"/>
              <a:t>),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r>
              <a:rPr lang="en-US" dirty="0"/>
              <a:t>, and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Play around with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What kinds of things do you notice?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734-6D0C-46F9-8DFD-3401306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AD3A-E137-435C-AAB4-77A3173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63-46AA-4D75-A076-901F9F88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FDAE-E7BE-4DD9-8723-5D47D00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&lt;GEOM_FUNCTION&gt;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4059-2395-409C-9733-3C1F0F2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5D1DD-C2FE-4DFB-B272-E36F424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27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64A99A-AA04-4A31-8BCC-D36753FBB7BD}"/>
              </a:ext>
            </a:extLst>
          </p:cNvPr>
          <p:cNvSpPr/>
          <p:nvPr/>
        </p:nvSpPr>
        <p:spPr>
          <a:xfrm>
            <a:off x="8610600" y="3429000"/>
            <a:ext cx="2743200" cy="1983658"/>
          </a:xfrm>
          <a:prstGeom prst="wedgeRoundRectCallout">
            <a:avLst>
              <a:gd name="adj1" fmla="val -28898"/>
              <a:gd name="adj2" fmla="val -82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 </a:t>
            </a:r>
            <a:r>
              <a:rPr lang="en-US" sz="2800" dirty="0" err="1"/>
              <a:t>geom</a:t>
            </a:r>
            <a:r>
              <a:rPr lang="en-US" sz="2800" dirty="0"/>
              <a:t> requires a mapping argument</a:t>
            </a:r>
          </a:p>
        </p:txBody>
      </p:sp>
    </p:spTree>
    <p:extLst>
      <p:ext uri="{BB962C8B-B14F-4D97-AF65-F5344CB8AC3E}">
        <p14:creationId xmlns:p14="http://schemas.microsoft.com/office/powerpoint/2010/main" val="4015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440B32-38AA-40D3-9562-658CC11C0441}"/>
              </a:ext>
            </a:extLst>
          </p:cNvPr>
          <p:cNvGrpSpPr/>
          <p:nvPr/>
        </p:nvGrpSpPr>
        <p:grpSpPr>
          <a:xfrm>
            <a:off x="637445" y="204406"/>
            <a:ext cx="10980158" cy="6151944"/>
            <a:chOff x="637445" y="204406"/>
            <a:chExt cx="10980158" cy="61519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F7117B-F607-4BC1-960D-E3542047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445" y="298450"/>
              <a:ext cx="4607794" cy="35543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D20083-BDFF-4B08-9398-E7B0B6412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73" t="10295"/>
            <a:stretch/>
          </p:blipFill>
          <p:spPr>
            <a:xfrm>
              <a:off x="5000624" y="204406"/>
              <a:ext cx="6616979" cy="6151944"/>
            </a:xfrm>
            <a:prstGeom prst="rect">
              <a:avLst/>
            </a:prstGeom>
          </p:spPr>
        </p:pic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B15D1FD-44D7-48E5-A048-EA9BBA09175B}"/>
                </a:ext>
              </a:extLst>
            </p:cNvPr>
            <p:cNvSpPr/>
            <p:nvPr/>
          </p:nvSpPr>
          <p:spPr>
            <a:xfrm rot="16200000">
              <a:off x="926118" y="1907191"/>
              <a:ext cx="5872542" cy="2466972"/>
            </a:xfrm>
            <a:prstGeom prst="trapezoid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D57D9CC-64D3-4C78-8A24-311470D57DD8}"/>
                </a:ext>
              </a:extLst>
            </p:cNvPr>
            <p:cNvSpPr/>
            <p:nvPr/>
          </p:nvSpPr>
          <p:spPr>
            <a:xfrm>
              <a:off x="2609849" y="3752851"/>
              <a:ext cx="2486025" cy="234315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268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98E5E-EBF4-466B-BE87-EF39EC4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68722-AEAE-4CAB-8F36-F30822D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166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partner, decide how to replace the scatterplot with one that draws boxplots. Use the </a:t>
            </a:r>
            <a:r>
              <a:rPr lang="en-US" dirty="0" err="1"/>
              <a:t>cheatsheet</a:t>
            </a:r>
            <a:r>
              <a:rPr lang="en-US" dirty="0"/>
              <a:t> and try your best guess!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9E169-6D59-40A2-81CB-8DC2846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E1A-2EC7-45DF-9632-DFB28FB5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ttps://lh6.googleusercontent.com/jg7l3L3KpWg5fje1qam-FFRT3CLYYnspkFJzdoReSE5MdnJAVpFNuTt64JrFclvlq2JAjYby2Hf69gvi7ohg_C7tbcyt7GAhD6AOn3Y1kBDkOm3Af0-xLGrvCewY1lybOmBcm-5H">
            <a:extLst>
              <a:ext uri="{FF2B5EF4-FFF2-40B4-BE49-F238E27FC236}">
                <a16:creationId xmlns:a16="http://schemas.microsoft.com/office/drawing/2014/main" id="{59E96B3E-3206-4080-821D-5136C6C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09" y="2336784"/>
            <a:ext cx="7109982" cy="43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E720-C2D8-4A30-BB7B-254D6B0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C857-8B49-4CD4-8D3F-C68C849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30</a:t>
            </a:fld>
            <a:endParaRPr lang="en-US"/>
          </a:p>
        </p:txBody>
      </p:sp>
      <p:pic>
        <p:nvPicPr>
          <p:cNvPr id="3078" name="Picture 6" descr="https://lh5.googleusercontent.com/2yZu0_80mYmAvp7XZx9YRUVbVZUpiITAwt6Wl9unK--rl4R4cckbHYQGqJQv9Wy_FboOrrHUQwcZDyfHa_Cbn-ZFzTVplF8HIbUbqgbn2LRJwCKymG39YdKzhV8SRFCIbk6rnCgA">
            <a:extLst>
              <a:ext uri="{FF2B5EF4-FFF2-40B4-BE49-F238E27FC236}">
                <a16:creationId xmlns:a16="http://schemas.microsoft.com/office/drawing/2014/main" id="{4601CDF8-F09F-45AD-9939-133053AC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602817"/>
            <a:ext cx="7142018" cy="44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A471-9519-46A7-BA60-722DB49CCB4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temp))</a:t>
            </a:r>
          </a:p>
        </p:txBody>
      </p:sp>
    </p:spTree>
    <p:extLst>
      <p:ext uri="{BB962C8B-B14F-4D97-AF65-F5344CB8AC3E}">
        <p14:creationId xmlns:p14="http://schemas.microsoft.com/office/powerpoint/2010/main" val="239985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EAF7-26A3-468D-A6DE-82A178F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A34A-9C79-4D7D-A7A7-237BA9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31</a:t>
            </a:fld>
            <a:endParaRPr lang="en-US"/>
          </a:p>
        </p:txBody>
      </p:sp>
      <p:pic>
        <p:nvPicPr>
          <p:cNvPr id="2052" name="Picture 4" descr="https://lh4.googleusercontent.com/UyF0IatkgTZkRJJE_s6RP9XLcXcp5txOike-ZgyPoi9bGCyfk1PVOaYhd1T_2iWTmyWTrJG_piolWSOj3r7BS-vYCLi1oZ5UvPnOpPppSoaRKGXbHT4IBBOSz1OfCMSrSQXWlHRT">
            <a:extLst>
              <a:ext uri="{FF2B5EF4-FFF2-40B4-BE49-F238E27FC236}">
                <a16:creationId xmlns:a16="http://schemas.microsoft.com/office/drawing/2014/main" id="{028A835A-0DD8-43E0-A55B-0CE6D61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13" y="136525"/>
            <a:ext cx="7921574" cy="48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23394-4451-4B53-A73E-00EC6081DB7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983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32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F5CFF1-25B6-459E-BC41-EB480369243C}"/>
              </a:ext>
            </a:extLst>
          </p:cNvPr>
          <p:cNvSpPr/>
          <p:nvPr/>
        </p:nvSpPr>
        <p:spPr>
          <a:xfrm>
            <a:off x="7107382" y="87312"/>
            <a:ext cx="4821382" cy="1603376"/>
          </a:xfrm>
          <a:prstGeom prst="wedgeRoundRectCallout">
            <a:avLst>
              <a:gd name="adj1" fmla="val -67076"/>
              <a:gd name="adj2" fmla="val 5934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and data that appear in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2800" dirty="0"/>
              <a:t>will apply globally to each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15B38-8666-438F-9E57-60BE7B4D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6" y="2334334"/>
            <a:ext cx="6234546" cy="3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coast)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4B71-5D06-4C43-A0BA-812B6905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3" y="2749109"/>
            <a:ext cx="6236110" cy="397236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DE44FB-6862-4EF6-92BC-B06B5C7FCA32}"/>
              </a:ext>
            </a:extLst>
          </p:cNvPr>
          <p:cNvSpPr/>
          <p:nvPr/>
        </p:nvSpPr>
        <p:spPr>
          <a:xfrm>
            <a:off x="595745" y="3805383"/>
            <a:ext cx="3783297" cy="2235199"/>
          </a:xfrm>
          <a:prstGeom prst="wedgeRoundRectCallout">
            <a:avLst>
              <a:gd name="adj1" fmla="val 51309"/>
              <a:gd name="adj2" fmla="val -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applied in </a:t>
            </a:r>
            <a:r>
              <a:rPr lang="en-US" sz="2800" dirty="0" err="1"/>
              <a:t>geom_function</a:t>
            </a:r>
            <a:r>
              <a:rPr lang="en-US" sz="2800" dirty="0"/>
              <a:t> will add or override the global mappings for that layer only</a:t>
            </a:r>
          </a:p>
        </p:txBody>
      </p:sp>
    </p:spTree>
    <p:extLst>
      <p:ext uri="{BB962C8B-B14F-4D97-AF65-F5344CB8AC3E}">
        <p14:creationId xmlns:p14="http://schemas.microsoft.com/office/powerpoint/2010/main" val="400979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07E8-0AC0-43A6-80FA-54AAB82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A425-5302-462E-9C42-A5DF4B6E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what this code will do, then run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0EFA-8383-4215-A810-522AC32E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FC22-4E67-4FE3-8DE7-CEF7DF0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DD418-20BD-44C9-98C1-19BBD2D33D06}"/>
              </a:ext>
            </a:extLst>
          </p:cNvPr>
          <p:cNvSpPr txBox="1"/>
          <p:nvPr/>
        </p:nvSpPr>
        <p:spPr>
          <a:xfrm>
            <a:off x="1340427" y="3103419"/>
            <a:ext cx="951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67035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79378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</p:spTree>
    <p:extLst>
      <p:ext uri="{BB962C8B-B14F-4D97-AF65-F5344CB8AC3E}">
        <p14:creationId xmlns:p14="http://schemas.microsoft.com/office/powerpoint/2010/main" val="1588193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14AEBE0-2B62-424C-8C40-36DA841B277D}"/>
              </a:ext>
            </a:extLst>
          </p:cNvPr>
          <p:cNvSpPr/>
          <p:nvPr/>
        </p:nvSpPr>
        <p:spPr>
          <a:xfrm>
            <a:off x="7121237" y="4777065"/>
            <a:ext cx="3726872" cy="1116551"/>
          </a:xfrm>
          <a:prstGeom prst="wedgeRoundRectCallout">
            <a:avLst>
              <a:gd name="adj1" fmla="val 1342"/>
              <a:gd name="adj2" fmla="val -1074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</a:t>
            </a:r>
            <a:r>
              <a:rPr lang="en-US" sz="2800" b="1" dirty="0"/>
              <a:t>Map</a:t>
            </a:r>
            <a:r>
              <a:rPr lang="en-US" sz="2800" dirty="0"/>
              <a:t> aesthetic properties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0666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DCD-D3D0-4832-82AB-AC439AFA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about a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942F-48FF-4341-A556-178E9675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108"/>
            <a:ext cx="9144000" cy="505691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3607-5E8D-42AA-8FE8-CD66834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2939-83E6-426C-9185-6A6C5BF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190EF-8450-4E09-8F9F-57211C4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I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998D1-0484-4248-ACCD-82CF0094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23D6-002C-4838-93D5-7997F75D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D8EB-D819-4127-8F1D-8FC32DE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3974-A252-471F-99D8-97095285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8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F3B-F06A-4E03-8B0B-63FBC69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A044-78D4-4726-8848-F62C5F4F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BC76-317B-4A6C-BD62-A421DC75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4284-6E6B-41D2-A570-F791230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E7B-E7F9-4AC6-85EF-87B3AEB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907-7CFA-46C2-8878-4E0394B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A63A-8AEC-4AF8-B52F-88A1CC5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E84-027E-4093-8C9B-5CFCAE39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FA0-2E97-462B-B313-2DD18EA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 graph!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2030-867C-41C8-B3DD-C9606AAB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CEC8-D19F-4F3E-A4AC-F5ED5FD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0A63-A3AB-4756-85B5-335C879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`head()`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`tail()`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`str()`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1704</Words>
  <Application>Microsoft Office PowerPoint</Application>
  <PresentationFormat>Widescreen</PresentationFormat>
  <Paragraphs>269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Fira Code</vt:lpstr>
      <vt:lpstr>Wingdings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YOUR TURN 3</vt:lpstr>
      <vt:lpstr>Geoms</vt:lpstr>
      <vt:lpstr>How are these plots similar? Different?</vt:lpstr>
      <vt:lpstr>geoms</vt:lpstr>
      <vt:lpstr>PowerPoint Presentation</vt:lpstr>
      <vt:lpstr>YOUR TURN 4</vt:lpstr>
      <vt:lpstr>PowerPoint Presentation</vt:lpstr>
      <vt:lpstr>PowerPoint Presentation</vt:lpstr>
      <vt:lpstr>Global vs. local</vt:lpstr>
      <vt:lpstr>Global vs. Local</vt:lpstr>
      <vt:lpstr>YOUR TURN 5</vt:lpstr>
      <vt:lpstr>Let’s recap. To make a graph…</vt:lpstr>
      <vt:lpstr>Let’s recap. To make a graph…</vt:lpstr>
      <vt:lpstr>Let’s recap. To make a graph…</vt:lpstr>
      <vt:lpstr>How about a break?</vt:lpstr>
      <vt:lpstr>What else can I do?</vt:lpstr>
      <vt:lpstr>Labels</vt:lpstr>
      <vt:lpstr>Scales</vt:lpstr>
      <vt:lpstr>Themes</vt:lpstr>
      <vt:lpstr>Save your graph!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Dunnigan, Shannon</cp:lastModifiedBy>
  <cp:revision>35</cp:revision>
  <dcterms:created xsi:type="dcterms:W3CDTF">2019-10-16T18:12:26Z</dcterms:created>
  <dcterms:modified xsi:type="dcterms:W3CDTF">2019-10-23T19:01:43Z</dcterms:modified>
</cp:coreProperties>
</file>