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75" r:id="rId25"/>
    <p:sldId id="276" r:id="rId2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82" y="2859194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17" y="305435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6238"/>
              <a:gd name="adj2" fmla="val -697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`head()`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`tail()`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`str()`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1112</Words>
  <Application>Microsoft Office PowerPoint</Application>
  <PresentationFormat>Widescreen</PresentationFormat>
  <Paragraphs>179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Fira Code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Geoms</vt:lpstr>
      <vt:lpstr>How are these plots similar? Different?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Shannon Dunnigan</cp:lastModifiedBy>
  <cp:revision>25</cp:revision>
  <dcterms:created xsi:type="dcterms:W3CDTF">2019-10-16T18:12:26Z</dcterms:created>
  <dcterms:modified xsi:type="dcterms:W3CDTF">2019-10-17T18:49:15Z</dcterms:modified>
</cp:coreProperties>
</file>