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77578" autoAdjust="0"/>
  </p:normalViewPr>
  <p:slideViewPr>
    <p:cSldViewPr snapToGrid="0">
      <p:cViewPr varScale="1">
        <p:scale>
          <a:sx n="79" d="100"/>
          <a:sy n="79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C4FCB-B746-4C4C-A9B7-8031E0AED39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76516-566F-49EB-BABD-FB9F24C81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effectLst/>
            </a:endParaRP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purpose of this workshop is to really improve your knowledge of R and to  help provide you with tools to use it in your daily workflow. 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learn to automate daily tasks, manage data in a reproducible framework (using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tidyverse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 packages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dplyr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tidyr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make publication ready graphs (using R package ggplot2), and write functions during the course of this workshop.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7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love:</a:t>
            </a:r>
          </a:p>
          <a:p>
            <a:endParaRPr lang="en-US" b="0" dirty="0">
              <a:effectLst/>
            </a:endParaRP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alt -  for &lt;-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enter  to run one or more lines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shift m   for %&gt;%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shift c    to comment/uncomment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to indent prettily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85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be heavily focusing on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tidyverse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packages because … they’re packages that are designed to work well together and use readable code that we can understand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6516-566F-49EB-BABD-FB9F24C816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8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9A0E-EEE7-4D4E-8040-062C2E74D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FD318-8FA8-465E-A58D-E11997C3E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F21AA-550C-4387-8231-FA31AECD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99CE0-80CE-4603-9C4D-DD06C30D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E857-D286-4329-A46B-6ED56F94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747F-03BF-479F-8876-9142A259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B43A4-4D1F-4696-B296-B0835C64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FD5B-F374-479C-886F-1AC20876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15E80-B0C2-49D8-BC12-A8D9FA42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2F78A-EFFA-4B89-B0B4-FB6FDF94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6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D8F74-6708-4AA5-91FA-778A1F7DB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981E0-EA35-4E7B-978E-8FA6AF300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1FB6-2656-4F49-83B4-E92526BA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CE06-6722-4E19-8AB5-C2BEA70F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3AB5-F797-4D6F-9671-6AAA336A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2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8849-B1D5-4D56-8C51-ED89E4C0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296C-306A-4272-852C-652563A8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4E525-09B8-4FD1-ACB7-A830B7AE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5FA8-CE2D-4E36-BD00-B6BF0060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FAD1-6A4D-4C41-8C6B-88CABAFA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6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C07B-905F-492C-9506-4D30589C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935D8-33D7-4AA9-9BAB-6CADCECFA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8E43C-7917-496C-BE8E-26E3D177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1F230-936A-489E-9F63-E5EC0B32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3D5BC-CF7D-4F40-94E8-ECB0FE5F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9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45FA-F6A8-42B3-A97E-9E78CE1B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8828-24E4-499B-A016-1E7AAD187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2B6A-CF62-4DA3-AB35-F3ACAA7D0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424FE-7745-4AA0-A599-06BB3CCE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5382E-7CC1-49A4-B19D-19C94591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9A16E-9F07-4F90-8D46-D4C29973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3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2F30-1D83-4024-85F8-3B7B3653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6C37-6F19-4A57-A502-173A538B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24DAC-F18A-40C1-BE19-ED16C5785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1B73E-87F1-40F5-BA83-764DA758C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4A9D8-CE1B-4ED4-87E5-70D37961C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70630-2485-4A57-8906-4B859837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B321E-F54E-4A92-A99B-4FB82FE5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055D9-5B9D-4513-BD5F-8BA0CF0D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92F4-F196-476F-9930-77BE3799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3DEF8-B475-454C-870B-81158B93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5B5D7-D783-4543-92F8-2D74BC42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84764-3604-4B39-9656-329EFA09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80FD9-8978-408A-B717-D7358DC0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2CBEF-D779-4547-A32E-C8751F54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28D67-898D-46C4-83D5-3344CB623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4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FE8F-7480-4032-A530-76EFE6EB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F01E-F902-4787-8BF1-F2D5AB838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CB1CA-5F88-4546-AE0E-5C0FC1CD1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C0F14-86C4-480E-B110-7EFFFFFB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55470-AEC1-4DCC-BBB6-F06F3B15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65FAC-CFEF-48B7-B3F9-5757C747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4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C339-F173-464A-8CA6-2F80ED245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DB76D-5E6E-42F5-ADA0-9AE50AF19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79CB5-D950-490C-B56A-C6AB6374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B8FE0-F11D-45A4-9956-EF93EE1C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D5121-8D4B-4A51-AF21-4DA986E1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3E070-0602-424F-B768-DA6A6B26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9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B97B9-1D95-4DA5-9FA7-EEECEFAE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5C0F1-8B99-40E6-8824-CC56FCFB7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6BFC-FBDC-4150-8FB7-E1A766117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4A94B-C799-44A0-A55E-25C107E165AA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34E0C-D8A0-4F64-9C0A-5E54AD2DE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82CA5-60E1-460C-B482-F9D0BBE04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6B191-D550-4A99-8ACB-75896EEB4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5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6634-2A71-4442-BBD9-D52584891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53750"/>
          </a:xfrm>
        </p:spPr>
        <p:txBody>
          <a:bodyPr anchor="ctr" anchorCtr="0">
            <a:normAutofit/>
          </a:bodyPr>
          <a:lstStyle/>
          <a:p>
            <a:r>
              <a:rPr lang="en-US" b="1" dirty="0"/>
              <a:t>The Next Step with R: </a:t>
            </a:r>
            <a:br>
              <a:rPr lang="en-US" b="1" dirty="0"/>
            </a:br>
            <a:r>
              <a:rPr lang="en-US" sz="4000" dirty="0"/>
              <a:t>Data Management, Graphics, and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411A-5797-4CB0-A90C-0F7128B93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994"/>
            <a:ext cx="4572000" cy="1655762"/>
          </a:xfrm>
        </p:spPr>
        <p:txBody>
          <a:bodyPr>
            <a:normAutofit/>
          </a:bodyPr>
          <a:lstStyle/>
          <a:p>
            <a:r>
              <a:rPr lang="en-US" sz="2200" b="1" dirty="0"/>
              <a:t>Kim Cressman </a:t>
            </a:r>
            <a:br>
              <a:rPr lang="en-US" sz="2200" dirty="0"/>
            </a:br>
            <a:r>
              <a:rPr lang="en-US" sz="2000" i="1" dirty="0"/>
              <a:t>Grand Bay NERR</a:t>
            </a:r>
            <a:endParaRPr lang="en-US" sz="2200" i="1" dirty="0"/>
          </a:p>
          <a:p>
            <a:endParaRPr lang="en-US" sz="2200" dirty="0"/>
          </a:p>
          <a:p>
            <a:r>
              <a:rPr lang="en-US" sz="2200" u="sng" dirty="0"/>
              <a:t>Kimberly.Cressman@dmr.ms.gov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1CEC25D-2995-4ACD-9690-64EAB2B5F901}"/>
              </a:ext>
            </a:extLst>
          </p:cNvPr>
          <p:cNvSpPr txBox="1">
            <a:spLocks/>
          </p:cNvSpPr>
          <p:nvPr/>
        </p:nvSpPr>
        <p:spPr>
          <a:xfrm>
            <a:off x="6096000" y="4521994"/>
            <a:ext cx="457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Shannon Dunnigan </a:t>
            </a:r>
            <a:br>
              <a:rPr lang="en-US" dirty="0"/>
            </a:br>
            <a:r>
              <a:rPr lang="en-US" sz="2200" i="1" dirty="0"/>
              <a:t>Guana Tolomato Matanzas NERR</a:t>
            </a:r>
            <a:endParaRPr lang="en-US" i="1" dirty="0"/>
          </a:p>
          <a:p>
            <a:endParaRPr lang="en-US" dirty="0"/>
          </a:p>
          <a:p>
            <a:r>
              <a:rPr lang="en-US" u="sng" dirty="0"/>
              <a:t>Shannon.Dunnigan@FloridaDEP.gov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F6C92-1C89-44F0-B25E-36C8BEA42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799" y="2976113"/>
            <a:ext cx="1547454" cy="15474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FB21DB-24BA-4562-AE03-E915106ED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332" y="2976113"/>
            <a:ext cx="1545336" cy="1545336"/>
          </a:xfrm>
          <a:prstGeom prst="rect">
            <a:avLst/>
          </a:prstGeom>
        </p:spPr>
      </p:pic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862C64D8-F5CC-4010-8310-E93BA1E56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15" y="2873706"/>
            <a:ext cx="1636118" cy="175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5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projects and the `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`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standardized naming conventions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8D7724-2F97-43E1-A592-BB9CD59B01ED}"/>
              </a:ext>
            </a:extLst>
          </p:cNvPr>
          <p:cNvSpPr txBox="1"/>
          <p:nvPr/>
        </p:nvSpPr>
        <p:spPr>
          <a:xfrm>
            <a:off x="2353057" y="4430772"/>
            <a:ext cx="90007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TL;DR - machine and human readable and plays well with default ordering (put something numeric first in file names). </a:t>
            </a:r>
          </a:p>
          <a:p>
            <a:r>
              <a:rPr lang="en-US" sz="2400" i="1" dirty="0">
                <a:latin typeface="+mj-lt"/>
              </a:rPr>
              <a:t>Left pad other numbers with zeros (to avoid the ‘10’ coming before ‘01’). Avoid spaces in file names, punctuation, and accented characters. </a:t>
            </a:r>
          </a:p>
        </p:txBody>
      </p:sp>
    </p:spTree>
    <p:extLst>
      <p:ext uri="{BB962C8B-B14F-4D97-AF65-F5344CB8AC3E}">
        <p14:creationId xmlns:p14="http://schemas.microsoft.com/office/powerpoint/2010/main" val="252869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projects and the `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`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standardized naming conventions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Coding review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E6DC11-380E-4E62-A549-0F2DBC5AE2B7}"/>
              </a:ext>
            </a:extLst>
          </p:cNvPr>
          <p:cNvSpPr txBox="1"/>
          <p:nvPr/>
        </p:nvSpPr>
        <p:spPr>
          <a:xfrm>
            <a:off x="3689808" y="4791968"/>
            <a:ext cx="7452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package::function() </a:t>
            </a:r>
          </a:p>
          <a:p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&lt;-</a:t>
            </a:r>
          </a:p>
          <a:p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Pipes! 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`%&gt;%`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 from the 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</a:t>
            </a:r>
            <a:r>
              <a:rPr lang="en-US" sz="28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magrittr</a:t>
            </a:r>
            <a:r>
              <a:rPr lang="en-US" sz="2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 </a:t>
            </a:r>
            <a:r>
              <a:rPr lang="en-US" sz="2800" dirty="0">
                <a:ea typeface="Fira Code" panose="020B0809050000020004" pitchFamily="49" charset="0"/>
                <a:cs typeface="Fira Code" panose="020B0809050000020004" pitchFamily="49" charset="0"/>
              </a:rPr>
              <a:t>package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019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projects and the `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`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standardized naming conventions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Coding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Keyboard Shortcuts: there’s an RStudio </a:t>
            </a:r>
            <a:r>
              <a:rPr lang="en-US" dirty="0" err="1"/>
              <a:t>Cheatsheet</a:t>
            </a:r>
            <a:r>
              <a:rPr lang="en-US" dirty="0"/>
              <a:t> for that!</a:t>
            </a:r>
          </a:p>
        </p:txBody>
      </p:sp>
    </p:spTree>
    <p:extLst>
      <p:ext uri="{BB962C8B-B14F-4D97-AF65-F5344CB8AC3E}">
        <p14:creationId xmlns:p14="http://schemas.microsoft.com/office/powerpoint/2010/main" val="393974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1ABDA8-82AC-4F0A-81C4-8C992927B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"/>
          <a:stretch/>
        </p:blipFill>
        <p:spPr>
          <a:xfrm>
            <a:off x="103459" y="179109"/>
            <a:ext cx="6146512" cy="4751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45E666-EB99-4D40-899B-EC485B31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629" y="1908809"/>
            <a:ext cx="6156912" cy="47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7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DAE7-ADCC-41FB-8819-0B3200C2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www.tidyverse.org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3568FC-8441-4195-B0AD-90E3456D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404" y="1576388"/>
            <a:ext cx="9305191" cy="50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7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9623D-4325-487B-B419-0C5E3550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5C313-B67E-42A1-9EEC-F9619F2D2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A367-7CAE-42F8-97F5-532C7A59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Sticky Notes….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0696D-7D36-44DF-AD56-3937B8D82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7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8B2008-9732-41C2-8785-0643FCFE82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50"/>
          <a:stretch/>
        </p:blipFill>
        <p:spPr>
          <a:xfrm>
            <a:off x="0" y="-6672"/>
            <a:ext cx="12192000" cy="6511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79C71-E480-4E7D-A436-07075EE597BE}"/>
              </a:ext>
            </a:extLst>
          </p:cNvPr>
          <p:cNvSpPr txBox="1"/>
          <p:nvPr/>
        </p:nvSpPr>
        <p:spPr>
          <a:xfrm>
            <a:off x="980389" y="2837468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CDAFD-6C9C-4B6E-9D3D-4356854FA89E}"/>
              </a:ext>
            </a:extLst>
          </p:cNvPr>
          <p:cNvSpPr txBox="1"/>
          <p:nvPr/>
        </p:nvSpPr>
        <p:spPr>
          <a:xfrm>
            <a:off x="2971016" y="3435091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53645C-B0B0-4EAF-889C-68BECF4DF49C}"/>
              </a:ext>
            </a:extLst>
          </p:cNvPr>
          <p:cNvSpPr txBox="1"/>
          <p:nvPr/>
        </p:nvSpPr>
        <p:spPr>
          <a:xfrm>
            <a:off x="5329288" y="1749264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272A5-D685-499D-8DD4-A07C9733955F}"/>
              </a:ext>
            </a:extLst>
          </p:cNvPr>
          <p:cNvSpPr txBox="1"/>
          <p:nvPr/>
        </p:nvSpPr>
        <p:spPr>
          <a:xfrm>
            <a:off x="4961643" y="4173524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1A57C4-0E07-4EF2-856B-F62B7881AD55}"/>
              </a:ext>
            </a:extLst>
          </p:cNvPr>
          <p:cNvSpPr txBox="1"/>
          <p:nvPr/>
        </p:nvSpPr>
        <p:spPr>
          <a:xfrm>
            <a:off x="6273539" y="3117722"/>
            <a:ext cx="42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6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45100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C76E-7FDB-4F56-90D3-B159A34D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31300-9F9D-467A-9FC5-2B078A05B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Tips and tricks to making your R work more productive</a:t>
            </a:r>
          </a:p>
        </p:txBody>
      </p:sp>
    </p:spTree>
    <p:extLst>
      <p:ext uri="{BB962C8B-B14F-4D97-AF65-F5344CB8AC3E}">
        <p14:creationId xmlns:p14="http://schemas.microsoft.com/office/powerpoint/2010/main" val="4254432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Save the source, not the workspace</a:t>
            </a:r>
          </a:p>
        </p:txBody>
      </p:sp>
    </p:spTree>
    <p:extLst>
      <p:ext uri="{BB962C8B-B14F-4D97-AF65-F5344CB8AC3E}">
        <p14:creationId xmlns:p14="http://schemas.microsoft.com/office/powerpoint/2010/main" val="13775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an IDE (integrated development environment), like RStudio</a:t>
            </a:r>
          </a:p>
        </p:txBody>
      </p:sp>
    </p:spTree>
    <p:extLst>
      <p:ext uri="{BB962C8B-B14F-4D97-AF65-F5344CB8AC3E}">
        <p14:creationId xmlns:p14="http://schemas.microsoft.com/office/powerpoint/2010/main" val="417267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Project-oriented workflow</a:t>
            </a:r>
          </a:p>
        </p:txBody>
      </p:sp>
    </p:spTree>
    <p:extLst>
      <p:ext uri="{BB962C8B-B14F-4D97-AF65-F5344CB8AC3E}">
        <p14:creationId xmlns:p14="http://schemas.microsoft.com/office/powerpoint/2010/main" val="88235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7D28C-34DA-43B3-9228-486337F4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Basics: </a:t>
            </a:r>
            <a:br>
              <a:rPr lang="en-US" dirty="0"/>
            </a:br>
            <a:r>
              <a:rPr lang="en-US" sz="3200" dirty="0"/>
              <a:t>Tips and tricks to making your R work more productive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1C196-FC76-4545-B10C-28B7F35B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Save the source, not the workspace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Use an IDE (integrated development environment), like RStudio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Project-oriented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projects and the `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here</a:t>
            </a:r>
            <a:r>
              <a:rPr lang="en-US" dirty="0"/>
              <a:t>` package</a:t>
            </a:r>
          </a:p>
        </p:txBody>
      </p:sp>
    </p:spTree>
    <p:extLst>
      <p:ext uri="{BB962C8B-B14F-4D97-AF65-F5344CB8AC3E}">
        <p14:creationId xmlns:p14="http://schemas.microsoft.com/office/powerpoint/2010/main" val="414425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350</Words>
  <Application>Microsoft Office PowerPoint</Application>
  <PresentationFormat>Widescreen</PresentationFormat>
  <Paragraphs>71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Fira Code</vt:lpstr>
      <vt:lpstr>Office Theme</vt:lpstr>
      <vt:lpstr>The Next Step with R:  Data Management, Graphics, and Functions</vt:lpstr>
      <vt:lpstr>Introduction</vt:lpstr>
      <vt:lpstr>Explain Sticky Notes….</vt:lpstr>
      <vt:lpstr>PowerPoint Presentation</vt:lpstr>
      <vt:lpstr>Workflow Basics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Workflow Basics:  Tips and tricks to making your R work more productive</vt:lpstr>
      <vt:lpstr>PowerPoint Presentation</vt:lpstr>
      <vt:lpstr>www.tidyverse.org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Next Step with R:  Data Management, Graphics, and Functions</dc:title>
  <dc:creator>Dunnigan, Shannon</dc:creator>
  <cp:lastModifiedBy>Kimberly Cressman</cp:lastModifiedBy>
  <cp:revision>8</cp:revision>
  <dcterms:created xsi:type="dcterms:W3CDTF">2019-10-16T16:48:07Z</dcterms:created>
  <dcterms:modified xsi:type="dcterms:W3CDTF">2019-10-16T19:31:10Z</dcterms:modified>
</cp:coreProperties>
</file>