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4B335-33D5-4EA8-A5E8-130D36D513B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BD796-15B3-455D-897E-2AB6641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start with data visuals? </a:t>
            </a:r>
          </a:p>
          <a:p>
            <a:r>
              <a:rPr lang="en-US" dirty="0"/>
              <a:t>First step in data exploration and it has a very clear payoff – “I wanted to make a plot, and I did!”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465F-69D4-40E3-BDEC-15F7426E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BD8B9-3472-4F0B-B46A-829CAFBF3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6F25-9031-4FB3-8C1D-B00553C8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CA17-7278-4700-B5CE-AAA297DB0216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1315-6767-43C6-A5EE-B474F8B9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5FC77-68BA-4498-B952-2C7064AB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CAE9-5C01-42FC-9FB5-580A89B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B0C80-0FAF-47FB-B9AA-3265CAA9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DB63-CBD0-408F-9FBE-BC7EC1D4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33B3-BCFF-4536-8BFC-DB6CE82D3861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98A8-7342-4514-BE58-3DD092E0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4C46-ED1A-40EB-A9CE-7DF525E6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60712-F276-464E-A347-86228163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7ACF6-5386-45F2-8C55-FBDDEE4D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7150-33D1-443C-8465-DA549ADF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58B8-4C0F-4A2E-93DA-1FCC4CD183B7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7F965-E3F5-4A71-BF44-6D12CC0A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B505-42CC-47D2-822B-5581C8D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166E-B9BC-4759-829A-4FB68A02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A985-50A0-48CF-A254-81FEF431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C309-F1EB-4C3A-97EE-4B51C31E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D272-CC15-42B1-AF94-9465F36A1690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DD3E-427D-414B-A44D-F27A2BA7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8A08-587E-494A-B048-FF2D2E6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CB9D-18B4-4791-BA83-F8E8666C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59D22-0865-4373-8C58-D24BA8BA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F989-C47B-4FE1-9EB6-43D4CEF5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36FD-8D2C-4B3F-A29E-CB63FDCD539A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87B5-CAAF-4F9C-9A0A-975988C3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685FF-B1D5-458E-9410-E00FB49F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326-448A-431D-B7BE-92C94E4D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8F84-EEEE-4E2F-8F66-9B73A0031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6C02-F7E6-4D08-AB5A-D0872572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F8004-74D0-4FD8-8302-9541EA4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C96-BA3E-42B8-9DD5-510E2E2AA307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9DFAD-6522-4CC5-91D8-7690DAF9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E1DCB-5A2F-4BAE-BA6F-FE44377F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B6E6-4D64-4E38-90C3-D24B606F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32FC-0575-4210-9E6A-A7D94107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60FA3-70F6-403F-A96E-44F184C1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EF5FC-E3DF-49DB-9B52-A24221902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E0611-3FCD-4012-900C-494FB37B1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D7B66-83AE-4DB8-BED7-378B9AD2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6501-AA38-48C6-9AA1-A23E2137491A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177EE-4EFC-4C0C-B11B-42446B90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A88BB-A77A-43A9-B915-002944C2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7AD8-2DAE-4A4F-9A62-1F11205F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04FB1-4C3D-4EF8-B589-283912F9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F110-E9E5-4B7B-A347-686E5BEDA428}" type="datetime1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E749C-2C14-4710-97BE-27A5D61C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1182-E7AA-4734-BF3E-3E27F9ED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3579C-D649-47DB-B8BD-D3AA4E14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1A73-E73D-44FC-BAE9-A9E28A0B8651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2D0ED-D24C-4BF9-8868-2FF0D53B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B49DE-C5C8-4704-B6A7-41A318C8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8776-7CD2-467E-8B03-25A1B07A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70FC-1D7E-4F9E-B67F-0F8273B9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0CF1A-DF0F-4BD0-9F17-33C7B18E7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1FBB-4AEF-46E7-A273-AB8D7EFC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3F-CAF3-42F8-A522-1C7F378C5BF2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70513-5421-462C-9CA0-01E4EB16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0B643-73E2-47EC-A16E-4C02FBDE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F7D0-0E65-40E8-8C93-C59EAC8F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2CBF7-7135-40E9-A6BA-BCE5E28CD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80920-087C-4C6A-BF7D-6760CD51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D5F48-C919-4988-B704-FF808357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9065-4C79-4A8C-8F75-FC9BC7A4F7AC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DDB28-0C3D-4D47-AE52-D0DA6432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A3ECD-36C1-41E4-86EF-58899CBE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77284-8447-4B40-B5A5-87CBBBAF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C8F4-7904-446C-979F-403A0F59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B652-D789-4E64-9E78-1894BF040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2F7B-421E-4633-8B82-31AB232FE78C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8D3E-4786-470A-8F02-DE9232F59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1A9A-B5A0-4C0C-84A8-36B1D121B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ECD0-7B03-4428-99A9-D85692C4F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8A926-BA5F-4633-849B-C1C9C613E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A33E-7AD3-48EC-B8B1-C2074D87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F4C2-4305-436F-932B-6A4B7599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FE2A-891B-4262-AEBF-A3FB25E4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B0B9-654A-468A-AC0B-1DC16AD4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earliest packages in the </a:t>
            </a:r>
            <a:r>
              <a:rPr lang="en-US" dirty="0" err="1"/>
              <a:t>tidyverse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Implements the “grammar of graphics”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71AEA-92B9-4CAA-A828-F69331EE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76" y="1825625"/>
            <a:ext cx="3081999" cy="3531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65287-9047-4FCB-98B3-F035571B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9" y="5473805"/>
            <a:ext cx="2552381" cy="83809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CC17-7119-451D-92EB-C40C35F9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D0C5-AB9E-4093-829A-7979B421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8C3C2-08FE-49A6-A830-9B0E7F87CF33}"/>
              </a:ext>
            </a:extLst>
          </p:cNvPr>
          <p:cNvSpPr txBox="1"/>
          <p:nvPr/>
        </p:nvSpPr>
        <p:spPr>
          <a:xfrm>
            <a:off x="173620" y="6423829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CC by RStudio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F6979D-DE48-4D16-9B5E-7E19BEB5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Setup</a:t>
            </a:r>
            <a:br>
              <a:rPr lang="en-US" dirty="0"/>
            </a:br>
            <a:r>
              <a:rPr lang="en-US" sz="3600" dirty="0"/>
              <a:t>The setup chunk is always run once before anything else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798BE3-F727-4A41-8CBC-E3B639C56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281"/>
          <a:stretch/>
        </p:blipFill>
        <p:spPr>
          <a:xfrm>
            <a:off x="983847" y="1821325"/>
            <a:ext cx="9293627" cy="448982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3979035-B449-4919-8ED0-DACC6F55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362058-C80B-4C88-91F3-22E4046A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94BD-CDA4-43FF-92B9-F46CA3A7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1324FF-1616-44CA-82FB-B3D53AFF7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887" y="3149096"/>
            <a:ext cx="9378225" cy="1368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9E2CFE-E1C2-498E-80EE-477D4F8D9C58}"/>
              </a:ext>
            </a:extLst>
          </p:cNvPr>
          <p:cNvSpPr txBox="1"/>
          <p:nvPr/>
        </p:nvSpPr>
        <p:spPr>
          <a:xfrm>
            <a:off x="1406887" y="2109168"/>
            <a:ext cx="937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Monthly averages of water quality data (e.g., temperature, salinity, dissolved oxygen, etc.) from 6 National Estuarine Research Reserves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BDF181-5368-4A4C-A2FD-241C19E0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648E3D-960B-4A45-B790-EEF6D45F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D6CE-302C-477A-B087-97FC3C5F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5D8F-8095-4421-8098-83185D47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BLAH BLAH Text about the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59AB7-3DCE-4128-91F2-6932473D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E2C35-12D4-4C23-A566-68B13537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D042C6-0AC2-47F3-BE88-93B71467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QUIZ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38808-AC0F-46B8-A2AF-E2A7B003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What relationship do you expect to see between temperature (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) and dissolved oxygen (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)?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226AE-58F4-47DD-9811-19DDC90E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D161-16FB-494B-8A3C-DA7764CF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187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Fira Code</vt:lpstr>
      <vt:lpstr>Office Theme</vt:lpstr>
      <vt:lpstr>Visualize Data</vt:lpstr>
      <vt:lpstr>ggplot2</vt:lpstr>
      <vt:lpstr>Setup The setup chunk is always run once before anything else</vt:lpstr>
      <vt:lpstr>About the data</vt:lpstr>
      <vt:lpstr>PowerPoint Presentation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Data</dc:title>
  <dc:creator>Dunnigan, Shannon</dc:creator>
  <cp:lastModifiedBy>Dunnigan, Shannon</cp:lastModifiedBy>
  <cp:revision>5</cp:revision>
  <dcterms:created xsi:type="dcterms:W3CDTF">2019-10-16T18:12:26Z</dcterms:created>
  <dcterms:modified xsi:type="dcterms:W3CDTF">2019-10-16T19:20:42Z</dcterms:modified>
</cp:coreProperties>
</file>