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ACD"/>
    <a:srgbClr val="FC8D62"/>
    <a:srgbClr val="F7F7F7"/>
    <a:srgbClr val="BCD0DC"/>
    <a:srgbClr val="CCECFF"/>
    <a:srgbClr val="66C2A5"/>
    <a:srgbClr val="8DA0CB"/>
    <a:srgbClr val="FFFFBF"/>
    <a:srgbClr val="D71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52" y="90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AFBD9-1320-4ED6-8CA6-AF35DBA7167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58B4-155C-4862-B2D9-6F92DCA1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0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8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F1-B088-4969-A25D-C0B3592023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61F1-B088-4969-A25D-C0B35920238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C306-AE02-4782-A80E-D91BF632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191A96-4FFD-4271-B879-B21B1E775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8" y="4241589"/>
            <a:ext cx="384081" cy="43285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9BF1444-4B91-47F7-9601-767AEA071164}"/>
              </a:ext>
            </a:extLst>
          </p:cNvPr>
          <p:cNvSpPr/>
          <p:nvPr/>
        </p:nvSpPr>
        <p:spPr>
          <a:xfrm rot="10800000">
            <a:off x="5583117" y="1922788"/>
            <a:ext cx="384081" cy="432854"/>
          </a:xfrm>
          <a:prstGeom prst="downArrow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6535880-AB85-402C-BA18-B848D4DA3B8A}"/>
              </a:ext>
            </a:extLst>
          </p:cNvPr>
          <p:cNvSpPr/>
          <p:nvPr/>
        </p:nvSpPr>
        <p:spPr>
          <a:xfrm>
            <a:off x="6678792" y="1922787"/>
            <a:ext cx="384081" cy="432854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E9CBF6-8EDC-465B-A04E-4E9DDF0A00A7}"/>
              </a:ext>
            </a:extLst>
          </p:cNvPr>
          <p:cNvSpPr/>
          <p:nvPr/>
        </p:nvSpPr>
        <p:spPr>
          <a:xfrm>
            <a:off x="4629446" y="5130235"/>
            <a:ext cx="384081" cy="132348"/>
          </a:xfrm>
          <a:prstGeom prst="rect">
            <a:avLst/>
          </a:prstGeom>
          <a:solidFill>
            <a:srgbClr val="F7F7F7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2F041B5-0ABC-46A0-9E8E-B5B8A49E65C9}"/>
              </a:ext>
            </a:extLst>
          </p:cNvPr>
          <p:cNvSpPr/>
          <p:nvPr/>
        </p:nvSpPr>
        <p:spPr>
          <a:xfrm>
            <a:off x="5205829" y="5091602"/>
            <a:ext cx="519292" cy="170982"/>
          </a:xfrm>
          <a:prstGeom prst="frame">
            <a:avLst/>
          </a:prstGeom>
          <a:solidFill>
            <a:srgbClr val="F7F7F7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D4656C-FC60-4871-843B-EDC380E56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45" t="46036" r="63613" b="27685"/>
          <a:stretch/>
        </p:blipFill>
        <p:spPr>
          <a:xfrm>
            <a:off x="217572" y="292099"/>
            <a:ext cx="4385529" cy="3136901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8747726-FFB5-4F04-8FF0-A36299332456}"/>
              </a:ext>
            </a:extLst>
          </p:cNvPr>
          <p:cNvSpPr/>
          <p:nvPr/>
        </p:nvSpPr>
        <p:spPr>
          <a:xfrm rot="10800000">
            <a:off x="566617" y="4196088"/>
            <a:ext cx="384081" cy="432854"/>
          </a:xfrm>
          <a:prstGeom prst="downArrow">
            <a:avLst/>
          </a:prstGeom>
          <a:noFill/>
          <a:ln w="57150">
            <a:solidFill>
              <a:srgbClr val="2C7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058377B-E226-4F70-9EF6-F378779EC25C}"/>
              </a:ext>
            </a:extLst>
          </p:cNvPr>
          <p:cNvSpPr/>
          <p:nvPr/>
        </p:nvSpPr>
        <p:spPr>
          <a:xfrm>
            <a:off x="1662292" y="4196087"/>
            <a:ext cx="384081" cy="432854"/>
          </a:xfrm>
          <a:prstGeom prst="downArrow">
            <a:avLst/>
          </a:prstGeom>
          <a:noFill/>
          <a:ln w="57150">
            <a:solidFill>
              <a:srgbClr val="D71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24B39-A963-459F-9636-6D680D464337}"/>
              </a:ext>
            </a:extLst>
          </p:cNvPr>
          <p:cNvSpPr/>
          <p:nvPr/>
        </p:nvSpPr>
        <p:spPr>
          <a:xfrm>
            <a:off x="566617" y="5144034"/>
            <a:ext cx="384081" cy="132348"/>
          </a:xfrm>
          <a:prstGeom prst="rect">
            <a:avLst/>
          </a:prstGeom>
          <a:noFill/>
          <a:ln w="57150">
            <a:solidFill>
              <a:srgbClr val="FFF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45563CF-5EBF-4840-A99F-F5DB45987B87}"/>
              </a:ext>
            </a:extLst>
          </p:cNvPr>
          <p:cNvSpPr/>
          <p:nvPr/>
        </p:nvSpPr>
        <p:spPr>
          <a:xfrm rot="10800000">
            <a:off x="450075" y="5538248"/>
            <a:ext cx="384081" cy="432854"/>
          </a:xfrm>
          <a:prstGeom prst="downArrow">
            <a:avLst/>
          </a:prstGeom>
          <a:noFill/>
          <a:ln w="57150">
            <a:solidFill>
              <a:srgbClr val="66C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6C2E883-D693-4F41-8AEF-3F08841C1B63}"/>
              </a:ext>
            </a:extLst>
          </p:cNvPr>
          <p:cNvSpPr/>
          <p:nvPr/>
        </p:nvSpPr>
        <p:spPr>
          <a:xfrm>
            <a:off x="1058267" y="5538248"/>
            <a:ext cx="384081" cy="432854"/>
          </a:xfrm>
          <a:prstGeom prst="downArrow">
            <a:avLst/>
          </a:prstGeom>
          <a:noFill/>
          <a:ln w="57150">
            <a:solidFill>
              <a:srgbClr val="FC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1F780-2EB6-4239-9EB3-99A29C14D7E9}"/>
              </a:ext>
            </a:extLst>
          </p:cNvPr>
          <p:cNvSpPr/>
          <p:nvPr/>
        </p:nvSpPr>
        <p:spPr>
          <a:xfrm>
            <a:off x="777326" y="6115755"/>
            <a:ext cx="384081" cy="132348"/>
          </a:xfrm>
          <a:prstGeom prst="rect">
            <a:avLst/>
          </a:prstGeom>
          <a:noFill/>
          <a:ln w="57150">
            <a:solidFill>
              <a:srgbClr val="8DA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A92C9-9B2D-474C-974B-8F985BCC8611}"/>
              </a:ext>
            </a:extLst>
          </p:cNvPr>
          <p:cNvSpPr/>
          <p:nvPr/>
        </p:nvSpPr>
        <p:spPr>
          <a:xfrm>
            <a:off x="3488716" y="5190022"/>
            <a:ext cx="384081" cy="132348"/>
          </a:xfrm>
          <a:prstGeom prst="rect">
            <a:avLst/>
          </a:prstGeom>
          <a:noFill/>
          <a:ln w="57150">
            <a:solidFill>
              <a:srgbClr val="BCD0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FD8402-E226-4488-94AF-3E2D9EAC3B02}"/>
              </a:ext>
            </a:extLst>
          </p:cNvPr>
          <p:cNvSpPr/>
          <p:nvPr/>
        </p:nvSpPr>
        <p:spPr>
          <a:xfrm>
            <a:off x="4727077" y="5405900"/>
            <a:ext cx="384081" cy="132348"/>
          </a:xfrm>
          <a:prstGeom prst="rect">
            <a:avLst/>
          </a:prstGeom>
          <a:noFill/>
          <a:ln w="381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46DC41-E22C-458E-B9C2-047E9E821DBE}"/>
              </a:ext>
            </a:extLst>
          </p:cNvPr>
          <p:cNvGrpSpPr/>
          <p:nvPr/>
        </p:nvGrpSpPr>
        <p:grpSpPr>
          <a:xfrm>
            <a:off x="5351174" y="4139412"/>
            <a:ext cx="384081" cy="132348"/>
            <a:chOff x="5351174" y="4139412"/>
            <a:chExt cx="384081" cy="13234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080B4D-55D5-4F86-9E3D-DC042BA7290A}"/>
                </a:ext>
              </a:extLst>
            </p:cNvPr>
            <p:cNvSpPr/>
            <p:nvPr/>
          </p:nvSpPr>
          <p:spPr>
            <a:xfrm>
              <a:off x="5351174" y="4139412"/>
              <a:ext cx="384081" cy="13234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8632C1-A363-4609-AD9F-8DAB0322DC11}"/>
                </a:ext>
              </a:extLst>
            </p:cNvPr>
            <p:cNvSpPr>
              <a:spLocks/>
            </p:cNvSpPr>
            <p:nvPr/>
          </p:nvSpPr>
          <p:spPr>
            <a:xfrm>
              <a:off x="5376863" y="4157663"/>
              <a:ext cx="333375" cy="92868"/>
            </a:xfrm>
            <a:prstGeom prst="rect">
              <a:avLst/>
            </a:prstGeom>
            <a:noFill/>
            <a:ln w="28575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A53275-8B64-42D2-BE1F-776AFBADD8AC}"/>
                </a:ext>
              </a:extLst>
            </p:cNvPr>
            <p:cNvSpPr/>
            <p:nvPr/>
          </p:nvSpPr>
          <p:spPr>
            <a:xfrm>
              <a:off x="5393530" y="4166188"/>
              <a:ext cx="292389" cy="75401"/>
            </a:xfrm>
            <a:prstGeom prst="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48DF1FA-B2A4-4156-943E-DD76C2236CB8}"/>
              </a:ext>
            </a:extLst>
          </p:cNvPr>
          <p:cNvSpPr>
            <a:spLocks/>
          </p:cNvSpPr>
          <p:nvPr/>
        </p:nvSpPr>
        <p:spPr>
          <a:xfrm rot="10800000">
            <a:off x="4118766" y="4224164"/>
            <a:ext cx="309766" cy="390978"/>
          </a:xfrm>
          <a:prstGeom prst="downArrow">
            <a:avLst/>
          </a:prstGeom>
          <a:solidFill>
            <a:srgbClr val="FC8D6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ADE47AE-1DB8-4C40-9912-0A6CA96061B4}"/>
              </a:ext>
            </a:extLst>
          </p:cNvPr>
          <p:cNvSpPr>
            <a:spLocks/>
          </p:cNvSpPr>
          <p:nvPr/>
        </p:nvSpPr>
        <p:spPr>
          <a:xfrm rot="10800000">
            <a:off x="4117863" y="4728935"/>
            <a:ext cx="309766" cy="39097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35A0B0B-A521-44B4-94C5-6A08CFD305A9}"/>
              </a:ext>
            </a:extLst>
          </p:cNvPr>
          <p:cNvSpPr/>
          <p:nvPr/>
        </p:nvSpPr>
        <p:spPr>
          <a:xfrm rot="10800000">
            <a:off x="5583117" y="1225475"/>
            <a:ext cx="384081" cy="432854"/>
          </a:xfrm>
          <a:prstGeom prst="downArrow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5C4F520-BA48-44C3-BC76-8ADFFDD06C5E}"/>
              </a:ext>
            </a:extLst>
          </p:cNvPr>
          <p:cNvSpPr/>
          <p:nvPr/>
        </p:nvSpPr>
        <p:spPr>
          <a:xfrm>
            <a:off x="6656489" y="1260534"/>
            <a:ext cx="384081" cy="432854"/>
          </a:xfrm>
          <a:prstGeom prst="downArrow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2FD1BA-0609-4A00-AE0D-DA50273CE116}"/>
              </a:ext>
            </a:extLst>
          </p:cNvPr>
          <p:cNvSpPr/>
          <p:nvPr/>
        </p:nvSpPr>
        <p:spPr>
          <a:xfrm>
            <a:off x="5393530" y="1092820"/>
            <a:ext cx="1899368" cy="1376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87A8-5984-4E0E-A0BB-3401B07147C6}"/>
              </a:ext>
            </a:extLst>
          </p:cNvPr>
          <p:cNvSpPr txBox="1"/>
          <p:nvPr/>
        </p:nvSpPr>
        <p:spPr>
          <a:xfrm>
            <a:off x="7292898" y="1092820"/>
            <a:ext cx="1750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Red: RBG 192, 0, 0.  Hex #C00000</a:t>
            </a:r>
          </a:p>
          <a:p>
            <a:endParaRPr lang="en-US" sz="1600" dirty="0"/>
          </a:p>
          <a:p>
            <a:r>
              <a:rPr lang="en-US" sz="1600" dirty="0"/>
              <a:t>Blue: RBG 47, 85, 151. Hex </a:t>
            </a:r>
            <a:r>
              <a:rPr lang="en-US" sz="1600"/>
              <a:t>#2F5597</a:t>
            </a:r>
          </a:p>
          <a:p>
            <a:endParaRPr lang="en-US" sz="1600" dirty="0"/>
          </a:p>
          <a:p>
            <a:r>
              <a:rPr lang="en-US" sz="1600" dirty="0"/>
              <a:t>Gray: RGB 127, 127, 127. Hex #7F7F7F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8CF67-94F3-4B4D-8CC0-33CAD152F4EB}"/>
              </a:ext>
            </a:extLst>
          </p:cNvPr>
          <p:cNvSpPr txBox="1"/>
          <p:nvPr/>
        </p:nvSpPr>
        <p:spPr>
          <a:xfrm>
            <a:off x="7393259" y="3635298"/>
            <a:ext cx="1646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yellow used in pie charts for “not enough information”: #</a:t>
            </a:r>
            <a:r>
              <a:rPr lang="en-US" sz="1600" dirty="0" err="1"/>
              <a:t>fffacd</a:t>
            </a:r>
            <a:endParaRPr lang="en-US" sz="1600" dirty="0"/>
          </a:p>
          <a:p>
            <a:r>
              <a:rPr lang="en-US" sz="1600" dirty="0"/>
              <a:t>according to rgbtohex.net this is:</a:t>
            </a:r>
          </a:p>
          <a:p>
            <a:r>
              <a:rPr lang="en-US" sz="1600" dirty="0"/>
              <a:t>R 255, G 250, B 205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9DE7B8-6F8D-42F4-B54C-7A86DD79620F}"/>
              </a:ext>
            </a:extLst>
          </p:cNvPr>
          <p:cNvSpPr/>
          <p:nvPr/>
        </p:nvSpPr>
        <p:spPr>
          <a:xfrm>
            <a:off x="6848529" y="3738887"/>
            <a:ext cx="411480" cy="411480"/>
          </a:xfrm>
          <a:prstGeom prst="rect">
            <a:avLst/>
          </a:prstGeom>
          <a:solidFill>
            <a:srgbClr val="FFFACD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B734-BB73-4CC1-A074-B4862B3F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AC9E-3788-4BCE-A7CC-31FEA693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2E069-15E6-43EE-B787-7827243BC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5" t="3721" r="13333"/>
          <a:stretch/>
        </p:blipFill>
        <p:spPr>
          <a:xfrm>
            <a:off x="458873" y="1016527"/>
            <a:ext cx="660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43034"/>
      </p:ext>
    </p:extLst>
  </p:cSld>
  <p:clrMapOvr>
    <a:masterClrMapping/>
  </p:clrMapOvr>
</p:sld>
</file>

<file path=ppt/theme/theme1.xml><?xml version="1.0" encoding="utf-8"?>
<a:theme xmlns:a="http://schemas.openxmlformats.org/drawingml/2006/main" name="new 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default theme" id="{AF94989D-FE13-4871-BF0F-D635DA8CF72B}" vid="{FAA73641-226C-4A5A-91F0-2924F288A8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368</TotalTime>
  <Words>65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new default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Cressman</dc:creator>
  <cp:lastModifiedBy>Kimberly Cressman</cp:lastModifiedBy>
  <cp:revision>13</cp:revision>
  <dcterms:created xsi:type="dcterms:W3CDTF">2019-03-01T16:19:42Z</dcterms:created>
  <dcterms:modified xsi:type="dcterms:W3CDTF">2020-01-16T15:14:10Z</dcterms:modified>
</cp:coreProperties>
</file>