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61F1-B088-4969-A25D-C0B359202382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12C3D5-BB4B-466F-BADA-AEFF025D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3" b="21295"/>
          <a:stretch/>
        </p:blipFill>
        <p:spPr>
          <a:xfrm>
            <a:off x="0" y="130626"/>
            <a:ext cx="9144000" cy="324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A110A-4871-49D2-9590-3410A887A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01" b="20100"/>
          <a:stretch/>
        </p:blipFill>
        <p:spPr>
          <a:xfrm>
            <a:off x="0" y="3472541"/>
            <a:ext cx="9144000" cy="3287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86D967-29EA-4BFC-9259-66441418D034}"/>
              </a:ext>
            </a:extLst>
          </p:cNvPr>
          <p:cNvSpPr/>
          <p:nvPr/>
        </p:nvSpPr>
        <p:spPr>
          <a:xfrm>
            <a:off x="4800597" y="2427514"/>
            <a:ext cx="315686" cy="2775857"/>
          </a:xfrm>
          <a:prstGeom prst="rect">
            <a:avLst/>
          </a:prstGeom>
          <a:noFill/>
          <a:ln w="44450">
            <a:solidFill>
              <a:srgbClr val="CC0099">
                <a:alpha val="8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F86E8-6EC8-48AD-A9C3-4A194BDE6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7" t="13750" r="22766"/>
          <a:stretch/>
        </p:blipFill>
        <p:spPr>
          <a:xfrm>
            <a:off x="573932" y="252920"/>
            <a:ext cx="8136584" cy="5906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FEA8-9123-484D-94CD-CFCA9823FCB0}"/>
              </a:ext>
            </a:extLst>
          </p:cNvPr>
          <p:cNvSpPr/>
          <p:nvPr/>
        </p:nvSpPr>
        <p:spPr>
          <a:xfrm>
            <a:off x="4942115" y="1410511"/>
            <a:ext cx="315686" cy="2869659"/>
          </a:xfrm>
          <a:prstGeom prst="rect">
            <a:avLst/>
          </a:prstGeom>
          <a:noFill/>
          <a:ln w="53975">
            <a:solidFill>
              <a:srgbClr val="CC0099">
                <a:alpha val="8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76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default theme" id="{AF94989D-FE13-4871-BF0F-D635DA8CF72B}" vid="{FAA73641-226C-4A5A-91F0-2924F288A8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new 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Cressman</dc:creator>
  <cp:lastModifiedBy>Kimberly Cressman</cp:lastModifiedBy>
  <cp:revision>2</cp:revision>
  <dcterms:created xsi:type="dcterms:W3CDTF">2017-10-12T18:31:30Z</dcterms:created>
  <dcterms:modified xsi:type="dcterms:W3CDTF">2017-10-12T18:44:28Z</dcterms:modified>
</cp:coreProperties>
</file>