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6531" y="802981"/>
            <a:ext cx="16631700" cy="8679752"/>
            <a:chOff x="836531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531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48" y="1048281"/>
            <a:ext cx="3899228" cy="1064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4717" y="2367955"/>
            <a:ext cx="14675333" cy="46898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1048" y="4566495"/>
            <a:ext cx="11284638" cy="22222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1673007"/>
            <a:chOff x="8048945" y="6517513"/>
            <a:chExt cx="2187824" cy="167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233" y="5790208"/>
              <a:ext cx="4375648" cy="33460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8945" y="6517513"/>
              <a:ext cx="2187824" cy="167300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4354" y="6750410"/>
            <a:ext cx="2068945" cy="155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21680" y="7470340"/>
            <a:ext cx="910841" cy="1128997"/>
            <a:chOff x="8721680" y="7470340"/>
            <a:chExt cx="910841" cy="11289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1680" y="7470340"/>
              <a:ext cx="910841" cy="1128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944101" cy="9561905"/>
            <a:chOff x="-190476" y="780952"/>
            <a:chExt cx="5944101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944101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5276" y="5448515"/>
            <a:ext cx="9708001" cy="327162"/>
            <a:chOff x="845276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45276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99757" y="2894741"/>
            <a:ext cx="12210942" cy="6392930"/>
            <a:chOff x="4499757" y="2894741"/>
            <a:chExt cx="12210942" cy="63929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757" y="2894741"/>
              <a:ext cx="12210942" cy="639293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2079" y="1452901"/>
            <a:ext cx="6933279" cy="18003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170058" y="8653734"/>
            <a:ext cx="1112381" cy="1112381"/>
            <a:chOff x="16170058" y="8653734"/>
            <a:chExt cx="1112381" cy="1112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70058" y="8653734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28" y="716190"/>
            <a:ext cx="11541875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855" y="4622544"/>
            <a:ext cx="4717078" cy="19161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92336" y="1990950"/>
            <a:ext cx="4029712" cy="7173666"/>
            <a:chOff x="7392336" y="1990950"/>
            <a:chExt cx="4029712" cy="71736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2336" y="1990950"/>
              <a:ext cx="4029712" cy="71736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68896" y="2558261"/>
            <a:ext cx="4692857" cy="6171429"/>
            <a:chOff x="12268896" y="2558261"/>
            <a:chExt cx="4692857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68896" y="2558261"/>
              <a:ext cx="4692857" cy="617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590516"/>
            <a:ext cx="12996190" cy="7428571"/>
            <a:chOff x="600000" y="590516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5572" y="-2954723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590516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33725" y="5317646"/>
            <a:ext cx="4505128" cy="4505128"/>
            <a:chOff x="12833725" y="5317646"/>
            <a:chExt cx="4505128" cy="45051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3725" y="5317646"/>
              <a:ext cx="4505128" cy="450512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710" y="693219"/>
            <a:ext cx="3639813" cy="16197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7149" y="1704456"/>
            <a:ext cx="12295713" cy="60078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88010" y="7570210"/>
            <a:ext cx="1091428" cy="1091428"/>
            <a:chOff x="12288010" y="7570210"/>
            <a:chExt cx="1091428" cy="1091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8010" y="7570210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590516"/>
            <a:ext cx="12996190" cy="7428571"/>
            <a:chOff x="600000" y="590516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5572" y="-2954723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590516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75758" y="5185120"/>
            <a:ext cx="4700898" cy="4700898"/>
            <a:chOff x="12575758" y="5185120"/>
            <a:chExt cx="4700898" cy="4700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5758" y="5185120"/>
              <a:ext cx="4700898" cy="47008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328" y="714762"/>
            <a:ext cx="3862680" cy="17067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772" y="2180214"/>
            <a:ext cx="11558255" cy="4890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30044" y="7457824"/>
            <a:ext cx="1091428" cy="1091428"/>
            <a:chOff x="12030044" y="7457824"/>
            <a:chExt cx="1091428" cy="1091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30044" y="7457824"/>
              <a:ext cx="1091428" cy="10914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822495"/>
            <a:ext cx="6171429" cy="5548471"/>
            <a:chOff x="6057143" y="2822495"/>
            <a:chExt cx="6171429" cy="55484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822495"/>
              <a:ext cx="6171429" cy="55484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8376" y="1384204"/>
            <a:ext cx="5992044" cy="98683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96354" y="-456823"/>
            <a:ext cx="6225893" cy="10227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278" y="1925770"/>
            <a:ext cx="8326972" cy="47358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55850" y="2635498"/>
            <a:ext cx="3636018" cy="5879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750" y="2528074"/>
            <a:ext cx="3720793" cy="14869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679" y="3350893"/>
            <a:ext cx="16358562" cy="5864907"/>
            <a:chOff x="384679" y="3350893"/>
            <a:chExt cx="16358562" cy="58649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11791" y="801250"/>
              <a:ext cx="32717124" cy="1172981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679" y="3350893"/>
              <a:ext cx="16358562" cy="58649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956" y="1175028"/>
            <a:ext cx="5259279" cy="192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151" y="4388726"/>
            <a:ext cx="15704533" cy="3960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62460" y="7981142"/>
            <a:ext cx="843085" cy="1234657"/>
            <a:chOff x="15662460" y="7981142"/>
            <a:chExt cx="843085" cy="1234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62460" y="7981142"/>
              <a:ext cx="843085" cy="123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5162" y="764095"/>
            <a:ext cx="12222990" cy="35233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91088" y="4121270"/>
            <a:ext cx="3449974" cy="3449974"/>
            <a:chOff x="4891088" y="4121270"/>
            <a:chExt cx="3449974" cy="34499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1088" y="4121270"/>
              <a:ext cx="3449974" cy="34499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75294" y="7673606"/>
            <a:ext cx="5276037" cy="9359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7200" y="8269886"/>
            <a:ext cx="4673953" cy="17672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54366" y="4121270"/>
            <a:ext cx="3449974" cy="3449974"/>
            <a:chOff x="9254366" y="4121270"/>
            <a:chExt cx="3449974" cy="3449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4366" y="4121270"/>
              <a:ext cx="3449974" cy="34499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3725" y="7673606"/>
            <a:ext cx="5271561" cy="9359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60476" y="8269886"/>
            <a:ext cx="4673953" cy="17737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17643" y="4121270"/>
            <a:ext cx="3449974" cy="3449974"/>
            <a:chOff x="13617643" y="4121270"/>
            <a:chExt cx="3449974" cy="34499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17643" y="4121270"/>
              <a:ext cx="3449974" cy="34499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97500" y="7673606"/>
            <a:ext cx="5270104" cy="9359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2038" y="8269886"/>
            <a:ext cx="5035686" cy="17672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7811" y="4121270"/>
            <a:ext cx="3449974" cy="3449974"/>
            <a:chOff x="527811" y="4121270"/>
            <a:chExt cx="3449974" cy="34499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7811" y="4121270"/>
              <a:ext cx="3449974" cy="344997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892853" y="7673603"/>
            <a:ext cx="5271561" cy="93597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8522" y="8269886"/>
            <a:ext cx="4039591" cy="1767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67518" y="9149398"/>
            <a:ext cx="821900" cy="974774"/>
            <a:chOff x="16667518" y="9149398"/>
            <a:chExt cx="821900" cy="9747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518" y="9149398"/>
              <a:ext cx="821900" cy="9747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73400" y="2795843"/>
            <a:ext cx="6058659" cy="3019962"/>
            <a:chOff x="2873400" y="2795843"/>
            <a:chExt cx="6058659" cy="30199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3400" y="2795843"/>
              <a:ext cx="6058659" cy="30199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2540" y="3230178"/>
            <a:ext cx="1496460" cy="8939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29310" y="3867364"/>
            <a:ext cx="4074712" cy="19991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73400" y="6207181"/>
            <a:ext cx="6058659" cy="3019962"/>
            <a:chOff x="2873400" y="6207181"/>
            <a:chExt cx="6058659" cy="30199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3400" y="6207181"/>
              <a:ext cx="6058659" cy="30199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2062" y="6641519"/>
            <a:ext cx="1458365" cy="8844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19786" y="7152653"/>
            <a:ext cx="5372922" cy="20404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61293" y="2795843"/>
            <a:ext cx="6051021" cy="3019962"/>
            <a:chOff x="9361293" y="2795843"/>
            <a:chExt cx="6051021" cy="30199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61293" y="2795843"/>
              <a:ext cx="6051021" cy="301996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81376" y="3230175"/>
            <a:ext cx="1660708" cy="8844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17653" y="3820719"/>
            <a:ext cx="4504474" cy="20404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1293" y="6207181"/>
            <a:ext cx="6051021" cy="3019962"/>
            <a:chOff x="9361293" y="6207181"/>
            <a:chExt cx="6051021" cy="30199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61293" y="6207181"/>
              <a:ext cx="6051021" cy="301996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90899" y="6641519"/>
            <a:ext cx="1613089" cy="8844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6574" y="7152653"/>
            <a:ext cx="5107674" cy="20404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13910" y="4388977"/>
            <a:ext cx="3257894" cy="3255917"/>
            <a:chOff x="7513910" y="4388977"/>
            <a:chExt cx="3257894" cy="325591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7513910" y="4388977"/>
              <a:ext cx="3257894" cy="325591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48076" y="4593898"/>
            <a:ext cx="2418879" cy="88495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1438" y="853523"/>
            <a:ext cx="2492830" cy="19161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46819" y="5136754"/>
            <a:ext cx="4997599" cy="22980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603" y="1929140"/>
            <a:ext cx="9207776" cy="7614697"/>
            <a:chOff x="1645603" y="1929140"/>
            <a:chExt cx="9207776" cy="7614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603" y="1929140"/>
              <a:ext cx="9207776" cy="7614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9192" y="3423179"/>
            <a:ext cx="6329287" cy="19276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37376" y="8742437"/>
            <a:ext cx="1112381" cy="1112381"/>
            <a:chOff x="10137376" y="8742437"/>
            <a:chExt cx="1112381" cy="1112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7376" y="8742437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27571"/>
            <a:ext cx="3899047" cy="10212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789" y="921085"/>
            <a:ext cx="6846927" cy="1908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1402" y="2701895"/>
            <a:ext cx="15783274" cy="6590476"/>
            <a:chOff x="981402" y="2701895"/>
            <a:chExt cx="15783274" cy="65904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02" y="2701895"/>
              <a:ext cx="15783274" cy="6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141647" y="8377811"/>
            <a:ext cx="949560" cy="1147796"/>
            <a:chOff x="16141647" y="8377811"/>
            <a:chExt cx="949560" cy="11477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41647" y="8377811"/>
              <a:ext cx="949560" cy="114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936" y="647307"/>
            <a:ext cx="6846927" cy="19086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61215" y="2808828"/>
            <a:ext cx="10844702" cy="7127032"/>
            <a:chOff x="4261215" y="2808828"/>
            <a:chExt cx="10844702" cy="71270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215" y="2808828"/>
              <a:ext cx="10844702" cy="71270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6132" y="1946096"/>
            <a:ext cx="11159461" cy="7550772"/>
            <a:chOff x="3126132" y="1946096"/>
            <a:chExt cx="11159461" cy="75507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132" y="1946096"/>
              <a:ext cx="11159461" cy="755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935" y="650161"/>
            <a:ext cx="7143413" cy="19000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005" y="-44133"/>
            <a:ext cx="3899228" cy="10642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61215" y="2808828"/>
            <a:ext cx="10844702" cy="7127032"/>
            <a:chOff x="4261215" y="2808828"/>
            <a:chExt cx="10844702" cy="71270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215" y="2808828"/>
              <a:ext cx="10844702" cy="71270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6132" y="1946096"/>
            <a:ext cx="11159461" cy="7550772"/>
            <a:chOff x="3126132" y="1946096"/>
            <a:chExt cx="11159461" cy="75507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132" y="1946096"/>
              <a:ext cx="11159461" cy="755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2024-01-26T13:44:03Z</dcterms:created>
  <dcterms:modified xsi:type="dcterms:W3CDTF">2024-01-26T13:44:03Z</dcterms:modified>
</cp:coreProperties>
</file>