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Solberg" initials="ES" lastIdx="2" clrIdx="0">
    <p:extLst>
      <p:ext uri="{19B8F6BF-5375-455C-9EA6-DF929625EA0E}">
        <p15:presenceInfo xmlns:p15="http://schemas.microsoft.com/office/powerpoint/2012/main" userId="S::emily.solberg@shl.com::323eb769-82e9-4378-b900-68858b2f12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AF7EF-8CE0-DB46-A2F1-06293E5B533C}" v="119" dt="2021-04-15T13:59:18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Nydick" userId="2e940635-363c-4f93-8e3a-59cb48489849" providerId="ADAL" clId="{2A6AF7EF-8CE0-DB46-A2F1-06293E5B533C}"/>
    <pc:docChg chg="custSel delSld modSld">
      <pc:chgData name="Steven Nydick" userId="2e940635-363c-4f93-8e3a-59cb48489849" providerId="ADAL" clId="{2A6AF7EF-8CE0-DB46-A2F1-06293E5B533C}" dt="2021-04-12T19:09:40.515" v="179" actId="1076"/>
      <pc:docMkLst>
        <pc:docMk/>
      </pc:docMkLst>
      <pc:sldChg chg="modSp del mod">
        <pc:chgData name="Steven Nydick" userId="2e940635-363c-4f93-8e3a-59cb48489849" providerId="ADAL" clId="{2A6AF7EF-8CE0-DB46-A2F1-06293E5B533C}" dt="2021-04-12T19:08:21.239" v="26" actId="2696"/>
        <pc:sldMkLst>
          <pc:docMk/>
          <pc:sldMk cId="1995926597" sldId="256"/>
        </pc:sldMkLst>
        <pc:spChg chg="mod">
          <ac:chgData name="Steven Nydick" userId="2e940635-363c-4f93-8e3a-59cb48489849" providerId="ADAL" clId="{2A6AF7EF-8CE0-DB46-A2F1-06293E5B533C}" dt="2021-04-12T19:07:43.110" v="25" actId="20577"/>
          <ac:spMkLst>
            <pc:docMk/>
            <pc:sldMk cId="1995926597" sldId="256"/>
            <ac:spMk id="2" creationId="{31D611D6-7AD9-47F5-A5A1-0381EDB00FFF}"/>
          </ac:spMkLst>
        </pc:spChg>
      </pc:sldChg>
      <pc:sldChg chg="addSp delSp modSp mod">
        <pc:chgData name="Steven Nydick" userId="2e940635-363c-4f93-8e3a-59cb48489849" providerId="ADAL" clId="{2A6AF7EF-8CE0-DB46-A2F1-06293E5B533C}" dt="2021-04-12T19:09:40.515" v="179" actId="1076"/>
        <pc:sldMkLst>
          <pc:docMk/>
          <pc:sldMk cId="3392436834" sldId="261"/>
        </pc:sldMkLst>
        <pc:spChg chg="mod">
          <ac:chgData name="Steven Nydick" userId="2e940635-363c-4f93-8e3a-59cb48489849" providerId="ADAL" clId="{2A6AF7EF-8CE0-DB46-A2F1-06293E5B533C}" dt="2021-04-12T19:08:26.985" v="54" actId="20577"/>
          <ac:spMkLst>
            <pc:docMk/>
            <pc:sldMk cId="3392436834" sldId="261"/>
            <ac:spMk id="2" creationId="{31D611D6-7AD9-47F5-A5A1-0381EDB00FFF}"/>
          </ac:spMkLst>
        </pc:spChg>
        <pc:spChg chg="del">
          <ac:chgData name="Steven Nydick" userId="2e940635-363c-4f93-8e3a-59cb48489849" providerId="ADAL" clId="{2A6AF7EF-8CE0-DB46-A2F1-06293E5B533C}" dt="2021-04-12T19:08:31.969" v="55" actId="478"/>
          <ac:spMkLst>
            <pc:docMk/>
            <pc:sldMk cId="3392436834" sldId="261"/>
            <ac:spMk id="3" creationId="{1FAD0783-5D43-447C-B267-D51A5F9DC94B}"/>
          </ac:spMkLst>
        </pc:spChg>
        <pc:spChg chg="add del mod">
          <ac:chgData name="Steven Nydick" userId="2e940635-363c-4f93-8e3a-59cb48489849" providerId="ADAL" clId="{2A6AF7EF-8CE0-DB46-A2F1-06293E5B533C}" dt="2021-04-12T19:08:35.490" v="57" actId="478"/>
          <ac:spMkLst>
            <pc:docMk/>
            <pc:sldMk cId="3392436834" sldId="261"/>
            <ac:spMk id="6" creationId="{5A40B52B-B617-4A4A-AE7E-D95A449088A5}"/>
          </ac:spMkLst>
        </pc:spChg>
        <pc:spChg chg="mod">
          <ac:chgData name="Steven Nydick" userId="2e940635-363c-4f93-8e3a-59cb48489849" providerId="ADAL" clId="{2A6AF7EF-8CE0-DB46-A2F1-06293E5B533C}" dt="2021-04-12T19:09:25.144" v="177" actId="1076"/>
          <ac:spMkLst>
            <pc:docMk/>
            <pc:sldMk cId="3392436834" sldId="261"/>
            <ac:spMk id="9" creationId="{3E98DF15-2F7D-4D5B-ADDD-454FFB419CD1}"/>
          </ac:spMkLst>
        </pc:spChg>
        <pc:spChg chg="mod">
          <ac:chgData name="Steven Nydick" userId="2e940635-363c-4f93-8e3a-59cb48489849" providerId="ADAL" clId="{2A6AF7EF-8CE0-DB46-A2F1-06293E5B533C}" dt="2021-04-12T19:09:40.515" v="179" actId="1076"/>
          <ac:spMkLst>
            <pc:docMk/>
            <pc:sldMk cId="3392436834" sldId="261"/>
            <ac:spMk id="11" creationId="{BE6F4482-2E18-4DEC-BF86-1FB6DC1611C1}"/>
          </ac:spMkLst>
        </pc:spChg>
        <pc:graphicFrameChg chg="mod">
          <ac:chgData name="Steven Nydick" userId="2e940635-363c-4f93-8e3a-59cb48489849" providerId="ADAL" clId="{2A6AF7EF-8CE0-DB46-A2F1-06293E5B533C}" dt="2021-04-12T19:09:22.695" v="176" actId="1076"/>
          <ac:graphicFrameMkLst>
            <pc:docMk/>
            <pc:sldMk cId="3392436834" sldId="261"/>
            <ac:graphicFrameMk id="4" creationId="{A7B490C1-207A-40FE-A97E-29B0B4FB6A1B}"/>
          </ac:graphicFrameMkLst>
        </pc:graphicFrameChg>
        <pc:graphicFrameChg chg="del">
          <ac:chgData name="Steven Nydick" userId="2e940635-363c-4f93-8e3a-59cb48489849" providerId="ADAL" clId="{2A6AF7EF-8CE0-DB46-A2F1-06293E5B533C}" dt="2021-04-12T19:08:33.656" v="56" actId="478"/>
          <ac:graphicFrameMkLst>
            <pc:docMk/>
            <pc:sldMk cId="3392436834" sldId="261"/>
            <ac:graphicFrameMk id="7" creationId="{3DC0978D-8DC8-4718-9940-3217BD89E1FA}"/>
          </ac:graphicFrameMkLst>
        </pc:graphicFrameChg>
      </pc:sldChg>
    </pc:docChg>
  </pc:docChgLst>
  <pc:docChgLst>
    <pc:chgData name="Emily Solberg" userId="323eb769-82e9-4378-b900-68858b2f123f" providerId="ADAL" clId="{00633C81-72E9-467F-AFEF-E5DA0FD72BC6}"/>
    <pc:docChg chg="custSel delSld modSld">
      <pc:chgData name="Emily Solberg" userId="323eb769-82e9-4378-b900-68858b2f123f" providerId="ADAL" clId="{00633C81-72E9-467F-AFEF-E5DA0FD72BC6}" dt="2021-03-21T23:45:59.675" v="1032" actId="5900"/>
      <pc:docMkLst>
        <pc:docMk/>
      </pc:docMkLst>
      <pc:sldChg chg="modSp mod addCm modCm">
        <pc:chgData name="Emily Solberg" userId="323eb769-82e9-4378-b900-68858b2f123f" providerId="ADAL" clId="{00633C81-72E9-467F-AFEF-E5DA0FD72BC6}" dt="2021-03-21T23:44:57.013" v="1028" actId="5900"/>
        <pc:sldMkLst>
          <pc:docMk/>
          <pc:sldMk cId="1995926597" sldId="256"/>
        </pc:sldMkLst>
        <pc:spChg chg="mod">
          <ac:chgData name="Emily Solberg" userId="323eb769-82e9-4378-b900-68858b2f123f" providerId="ADAL" clId="{00633C81-72E9-467F-AFEF-E5DA0FD72BC6}" dt="2021-03-21T23:43:27.316" v="828" actId="27636"/>
          <ac:spMkLst>
            <pc:docMk/>
            <pc:sldMk cId="1995926597" sldId="256"/>
            <ac:spMk id="2" creationId="{31D611D6-7AD9-47F5-A5A1-0381EDB00FFF}"/>
          </ac:spMkLst>
        </pc:spChg>
        <pc:spChg chg="mod">
          <ac:chgData name="Emily Solberg" userId="323eb769-82e9-4378-b900-68858b2f123f" providerId="ADAL" clId="{00633C81-72E9-467F-AFEF-E5DA0FD72BC6}" dt="2021-03-21T23:44:28.401" v="1025" actId="114"/>
          <ac:spMkLst>
            <pc:docMk/>
            <pc:sldMk cId="1995926597" sldId="256"/>
            <ac:spMk id="3" creationId="{1FAD0783-5D43-447C-B267-D51A5F9DC94B}"/>
          </ac:spMkLst>
        </pc:spChg>
        <pc:spChg chg="mod">
          <ac:chgData name="Emily Solberg" userId="323eb769-82e9-4378-b900-68858b2f123f" providerId="ADAL" clId="{00633C81-72E9-467F-AFEF-E5DA0FD72BC6}" dt="2021-03-21T23:44:55.347" v="1027" actId="1076"/>
          <ac:spMkLst>
            <pc:docMk/>
            <pc:sldMk cId="1995926597" sldId="256"/>
            <ac:spMk id="4" creationId="{CAB6A99D-725E-439B-8A68-3E010D9692BB}"/>
          </ac:spMkLst>
        </pc:spChg>
      </pc:sldChg>
      <pc:sldChg chg="addSp delSp modSp mod">
        <pc:chgData name="Emily Solberg" userId="323eb769-82e9-4378-b900-68858b2f123f" providerId="ADAL" clId="{00633C81-72E9-467F-AFEF-E5DA0FD72BC6}" dt="2021-03-21T23:43:06.704" v="826" actId="1076"/>
        <pc:sldMkLst>
          <pc:docMk/>
          <pc:sldMk cId="3392436834" sldId="261"/>
        </pc:sldMkLst>
        <pc:spChg chg="mod">
          <ac:chgData name="Emily Solberg" userId="323eb769-82e9-4378-b900-68858b2f123f" providerId="ADAL" clId="{00633C81-72E9-467F-AFEF-E5DA0FD72BC6}" dt="2021-03-21T23:43:06.704" v="826" actId="1076"/>
          <ac:spMkLst>
            <pc:docMk/>
            <pc:sldMk cId="3392436834" sldId="261"/>
            <ac:spMk id="2" creationId="{31D611D6-7AD9-47F5-A5A1-0381EDB00FFF}"/>
          </ac:spMkLst>
        </pc:spChg>
        <pc:spChg chg="mod">
          <ac:chgData name="Emily Solberg" userId="323eb769-82e9-4378-b900-68858b2f123f" providerId="ADAL" clId="{00633C81-72E9-467F-AFEF-E5DA0FD72BC6}" dt="2021-03-21T23:33:18.568" v="403" actId="1076"/>
          <ac:spMkLst>
            <pc:docMk/>
            <pc:sldMk cId="3392436834" sldId="261"/>
            <ac:spMk id="3" creationId="{1FAD0783-5D43-447C-B267-D51A5F9DC94B}"/>
          </ac:spMkLst>
        </pc:spChg>
        <pc:spChg chg="del mod">
          <ac:chgData name="Emily Solberg" userId="323eb769-82e9-4378-b900-68858b2f123f" providerId="ADAL" clId="{00633C81-72E9-467F-AFEF-E5DA0FD72BC6}" dt="2021-03-21T23:29:41.830" v="241" actId="478"/>
          <ac:spMkLst>
            <pc:docMk/>
            <pc:sldMk cId="3392436834" sldId="261"/>
            <ac:spMk id="5" creationId="{EDDFB41C-5CD8-4D79-BADD-E0C5FE5DF52A}"/>
          </ac:spMkLst>
        </pc:spChg>
        <pc:spChg chg="del mod">
          <ac:chgData name="Emily Solberg" userId="323eb769-82e9-4378-b900-68858b2f123f" providerId="ADAL" clId="{00633C81-72E9-467F-AFEF-E5DA0FD72BC6}" dt="2021-03-21T23:29:40.287" v="240" actId="478"/>
          <ac:spMkLst>
            <pc:docMk/>
            <pc:sldMk cId="3392436834" sldId="261"/>
            <ac:spMk id="6" creationId="{40E21623-3242-4D70-BBBA-D95DA46A4A19}"/>
          </ac:spMkLst>
        </pc:spChg>
        <pc:spChg chg="mod">
          <ac:chgData name="Emily Solberg" userId="323eb769-82e9-4378-b900-68858b2f123f" providerId="ADAL" clId="{00633C81-72E9-467F-AFEF-E5DA0FD72BC6}" dt="2021-03-21T23:34:02.562" v="414" actId="1076"/>
          <ac:spMkLst>
            <pc:docMk/>
            <pc:sldMk cId="3392436834" sldId="261"/>
            <ac:spMk id="9" creationId="{3E98DF15-2F7D-4D5B-ADDD-454FFB419CD1}"/>
          </ac:spMkLst>
        </pc:spChg>
        <pc:spChg chg="mod">
          <ac:chgData name="Emily Solberg" userId="323eb769-82e9-4378-b900-68858b2f123f" providerId="ADAL" clId="{00633C81-72E9-467F-AFEF-E5DA0FD72BC6}" dt="2021-03-21T23:33:28.964" v="408" actId="27636"/>
          <ac:spMkLst>
            <pc:docMk/>
            <pc:sldMk cId="3392436834" sldId="261"/>
            <ac:spMk id="11" creationId="{BE6F4482-2E18-4DEC-BF86-1FB6DC1611C1}"/>
          </ac:spMkLst>
        </pc:spChg>
        <pc:spChg chg="del">
          <ac:chgData name="Emily Solberg" userId="323eb769-82e9-4378-b900-68858b2f123f" providerId="ADAL" clId="{00633C81-72E9-467F-AFEF-E5DA0FD72BC6}" dt="2021-03-21T23:27:34.589" v="0" actId="478"/>
          <ac:spMkLst>
            <pc:docMk/>
            <pc:sldMk cId="3392436834" sldId="261"/>
            <ac:spMk id="16" creationId="{5B2A6B6B-4B2B-4635-BE68-EE8E4273876A}"/>
          </ac:spMkLst>
        </pc:spChg>
        <pc:graphicFrameChg chg="add mod">
          <ac:chgData name="Emily Solberg" userId="323eb769-82e9-4378-b900-68858b2f123f" providerId="ADAL" clId="{00633C81-72E9-467F-AFEF-E5DA0FD72BC6}" dt="2021-03-21T23:33:40.723" v="411" actId="14100"/>
          <ac:graphicFrameMkLst>
            <pc:docMk/>
            <pc:sldMk cId="3392436834" sldId="261"/>
            <ac:graphicFrameMk id="4" creationId="{A7B490C1-207A-40FE-A97E-29B0B4FB6A1B}"/>
          </ac:graphicFrameMkLst>
        </pc:graphicFrameChg>
        <pc:graphicFrameChg chg="add mod">
          <ac:chgData name="Emily Solberg" userId="323eb769-82e9-4378-b900-68858b2f123f" providerId="ADAL" clId="{00633C81-72E9-467F-AFEF-E5DA0FD72BC6}" dt="2021-03-21T23:33:56.327" v="413" actId="1076"/>
          <ac:graphicFrameMkLst>
            <pc:docMk/>
            <pc:sldMk cId="3392436834" sldId="261"/>
            <ac:graphicFrameMk id="7" creationId="{3DC0978D-8DC8-4718-9940-3217BD89E1FA}"/>
          </ac:graphicFrameMkLst>
        </pc:graphicFrameChg>
      </pc:sldChg>
      <pc:sldChg chg="del">
        <pc:chgData name="Emily Solberg" userId="323eb769-82e9-4378-b900-68858b2f123f" providerId="ADAL" clId="{00633C81-72E9-467F-AFEF-E5DA0FD72BC6}" dt="2021-03-21T23:43:00.603" v="825" actId="47"/>
        <pc:sldMkLst>
          <pc:docMk/>
          <pc:sldMk cId="1941913779" sldId="262"/>
        </pc:sldMkLst>
      </pc:sldChg>
      <pc:sldChg chg="addSp delSp modSp mod addCm modCm">
        <pc:chgData name="Emily Solberg" userId="323eb769-82e9-4378-b900-68858b2f123f" providerId="ADAL" clId="{00633C81-72E9-467F-AFEF-E5DA0FD72BC6}" dt="2021-03-21T23:45:59.675" v="1032" actId="5900"/>
        <pc:sldMkLst>
          <pc:docMk/>
          <pc:sldMk cId="2054647860" sldId="263"/>
        </pc:sldMkLst>
        <pc:spChg chg="del mod">
          <ac:chgData name="Emily Solberg" userId="323eb769-82e9-4378-b900-68858b2f123f" providerId="ADAL" clId="{00633C81-72E9-467F-AFEF-E5DA0FD72BC6}" dt="2021-03-21T23:38:44.090" v="696" actId="478"/>
          <ac:spMkLst>
            <pc:docMk/>
            <pc:sldMk cId="2054647860" sldId="263"/>
            <ac:spMk id="2" creationId="{31D611D6-7AD9-47F5-A5A1-0381EDB00FFF}"/>
          </ac:spMkLst>
        </pc:spChg>
        <pc:spChg chg="del mod">
          <ac:chgData name="Emily Solberg" userId="323eb769-82e9-4378-b900-68858b2f123f" providerId="ADAL" clId="{00633C81-72E9-467F-AFEF-E5DA0FD72BC6}" dt="2021-03-21T23:40:44.056" v="751" actId="478"/>
          <ac:spMkLst>
            <pc:docMk/>
            <pc:sldMk cId="2054647860" sldId="263"/>
            <ac:spMk id="3" creationId="{1FAD0783-5D43-447C-B267-D51A5F9DC94B}"/>
          </ac:spMkLst>
        </pc:spChg>
        <pc:spChg chg="del mod">
          <ac:chgData name="Emily Solberg" userId="323eb769-82e9-4378-b900-68858b2f123f" providerId="ADAL" clId="{00633C81-72E9-467F-AFEF-E5DA0FD72BC6}" dt="2021-03-21T23:39:29.360" v="703" actId="478"/>
          <ac:spMkLst>
            <pc:docMk/>
            <pc:sldMk cId="2054647860" sldId="263"/>
            <ac:spMk id="5" creationId="{EDDFB41C-5CD8-4D79-BADD-E0C5FE5DF52A}"/>
          </ac:spMkLst>
        </pc:spChg>
        <pc:spChg chg="mod">
          <ac:chgData name="Emily Solberg" userId="323eb769-82e9-4378-b900-68858b2f123f" providerId="ADAL" clId="{00633C81-72E9-467F-AFEF-E5DA0FD72BC6}" dt="2021-03-21T23:41:28.043" v="795" actId="1076"/>
          <ac:spMkLst>
            <pc:docMk/>
            <pc:sldMk cId="2054647860" sldId="263"/>
            <ac:spMk id="9" creationId="{3E98DF15-2F7D-4D5B-ADDD-454FFB419CD1}"/>
          </ac:spMkLst>
        </pc:spChg>
        <pc:spChg chg="add del mod">
          <ac:chgData name="Emily Solberg" userId="323eb769-82e9-4378-b900-68858b2f123f" providerId="ADAL" clId="{00633C81-72E9-467F-AFEF-E5DA0FD72BC6}" dt="2021-03-21T23:38:48.528" v="697" actId="478"/>
          <ac:spMkLst>
            <pc:docMk/>
            <pc:sldMk cId="2054647860" sldId="263"/>
            <ac:spMk id="10" creationId="{9C93CAA2-0D75-4D88-854F-5A0C058557D9}"/>
          </ac:spMkLst>
        </pc:spChg>
        <pc:spChg chg="del">
          <ac:chgData name="Emily Solberg" userId="323eb769-82e9-4378-b900-68858b2f123f" providerId="ADAL" clId="{00633C81-72E9-467F-AFEF-E5DA0FD72BC6}" dt="2021-03-21T23:39:41.721" v="706" actId="478"/>
          <ac:spMkLst>
            <pc:docMk/>
            <pc:sldMk cId="2054647860" sldId="263"/>
            <ac:spMk id="11" creationId="{BE6F4482-2E18-4DEC-BF86-1FB6DC1611C1}"/>
          </ac:spMkLst>
        </pc:spChg>
        <pc:spChg chg="add mod">
          <ac:chgData name="Emily Solberg" userId="323eb769-82e9-4378-b900-68858b2f123f" providerId="ADAL" clId="{00633C81-72E9-467F-AFEF-E5DA0FD72BC6}" dt="2021-03-21T23:45:06.670" v="1029" actId="1076"/>
          <ac:spMkLst>
            <pc:docMk/>
            <pc:sldMk cId="2054647860" sldId="263"/>
            <ac:spMk id="12" creationId="{088D3677-022C-4C92-9D1A-64C7B9FB4453}"/>
          </ac:spMkLst>
        </pc:spChg>
        <pc:spChg chg="add mod">
          <ac:chgData name="Emily Solberg" userId="323eb769-82e9-4378-b900-68858b2f123f" providerId="ADAL" clId="{00633C81-72E9-467F-AFEF-E5DA0FD72BC6}" dt="2021-03-21T23:42:18.964" v="816" actId="1035"/>
          <ac:spMkLst>
            <pc:docMk/>
            <pc:sldMk cId="2054647860" sldId="263"/>
            <ac:spMk id="15" creationId="{E0750DD7-324A-487D-9879-2167F7A244C7}"/>
          </ac:spMkLst>
        </pc:spChg>
        <pc:spChg chg="mod">
          <ac:chgData name="Emily Solberg" userId="323eb769-82e9-4378-b900-68858b2f123f" providerId="ADAL" clId="{00633C81-72E9-467F-AFEF-E5DA0FD72BC6}" dt="2021-03-21T23:41:52.497" v="810" actId="1076"/>
          <ac:spMkLst>
            <pc:docMk/>
            <pc:sldMk cId="2054647860" sldId="263"/>
            <ac:spMk id="16" creationId="{5B2A6B6B-4B2B-4635-BE68-EE8E4273876A}"/>
          </ac:spMkLst>
        </pc:spChg>
        <pc:spChg chg="add mod">
          <ac:chgData name="Emily Solberg" userId="323eb769-82e9-4378-b900-68858b2f123f" providerId="ADAL" clId="{00633C81-72E9-467F-AFEF-E5DA0FD72BC6}" dt="2021-03-21T23:42:03.037" v="813" actId="1076"/>
          <ac:spMkLst>
            <pc:docMk/>
            <pc:sldMk cId="2054647860" sldId="263"/>
            <ac:spMk id="17" creationId="{A8673E0D-F644-483D-AB20-CD1CE8C92636}"/>
          </ac:spMkLst>
        </pc:spChg>
        <pc:spChg chg="add del mod">
          <ac:chgData name="Emily Solberg" userId="323eb769-82e9-4378-b900-68858b2f123f" providerId="ADAL" clId="{00633C81-72E9-467F-AFEF-E5DA0FD72BC6}" dt="2021-03-21T23:41:23.108" v="794" actId="478"/>
          <ac:spMkLst>
            <pc:docMk/>
            <pc:sldMk cId="2054647860" sldId="263"/>
            <ac:spMk id="19" creationId="{0A2C8BDF-06D7-481E-891B-ADBFD6AE9AF4}"/>
          </ac:spMkLst>
        </pc:spChg>
        <pc:graphicFrameChg chg="add del mod">
          <ac:chgData name="Emily Solberg" userId="323eb769-82e9-4378-b900-68858b2f123f" providerId="ADAL" clId="{00633C81-72E9-467F-AFEF-E5DA0FD72BC6}" dt="2021-03-21T23:34:47.132" v="418" actId="478"/>
          <ac:graphicFrameMkLst>
            <pc:docMk/>
            <pc:sldMk cId="2054647860" sldId="263"/>
            <ac:graphicFrameMk id="4" creationId="{E0FF4C88-9505-4786-AECC-71937B296365}"/>
          </ac:graphicFrameMkLst>
        </pc:graphicFrameChg>
        <pc:graphicFrameChg chg="add del mod">
          <ac:chgData name="Emily Solberg" userId="323eb769-82e9-4378-b900-68858b2f123f" providerId="ADAL" clId="{00633C81-72E9-467F-AFEF-E5DA0FD72BC6}" dt="2021-03-21T23:37:11.768" v="541" actId="478"/>
          <ac:graphicFrameMkLst>
            <pc:docMk/>
            <pc:sldMk cId="2054647860" sldId="263"/>
            <ac:graphicFrameMk id="6" creationId="{1C91E208-EE3B-4FFB-B467-73A9E3D6BBAF}"/>
          </ac:graphicFrameMkLst>
        </pc:graphicFrameChg>
        <pc:graphicFrameChg chg="add mod">
          <ac:chgData name="Emily Solberg" userId="323eb769-82e9-4378-b900-68858b2f123f" providerId="ADAL" clId="{00633C81-72E9-467F-AFEF-E5DA0FD72BC6}" dt="2021-03-21T23:42:40.410" v="820" actId="207"/>
          <ac:graphicFrameMkLst>
            <pc:docMk/>
            <pc:sldMk cId="2054647860" sldId="263"/>
            <ac:graphicFrameMk id="7" creationId="{709708FC-8112-44AC-825F-6010497F8183}"/>
          </ac:graphicFrameMkLst>
        </pc:graphicFrameChg>
        <pc:graphicFrameChg chg="add del mod">
          <ac:chgData name="Emily Solberg" userId="323eb769-82e9-4378-b900-68858b2f123f" providerId="ADAL" clId="{00633C81-72E9-467F-AFEF-E5DA0FD72BC6}" dt="2021-03-21T23:39:11.337" v="699" actId="478"/>
          <ac:graphicFrameMkLst>
            <pc:docMk/>
            <pc:sldMk cId="2054647860" sldId="263"/>
            <ac:graphicFrameMk id="13" creationId="{F7B649BD-1EE9-4541-AC3B-D65BDF82E36D}"/>
          </ac:graphicFrameMkLst>
        </pc:graphicFrameChg>
        <pc:graphicFrameChg chg="add mod">
          <ac:chgData name="Emily Solberg" userId="323eb769-82e9-4378-b900-68858b2f123f" providerId="ADAL" clId="{00633C81-72E9-467F-AFEF-E5DA0FD72BC6}" dt="2021-03-21T23:42:00.854" v="812" actId="1076"/>
          <ac:graphicFrameMkLst>
            <pc:docMk/>
            <pc:sldMk cId="2054647860" sldId="263"/>
            <ac:graphicFrameMk id="18" creationId="{854A8B76-EDBE-48EC-BE75-08209647FE38}"/>
          </ac:graphicFrameMkLst>
        </pc:graphicFrameChg>
        <pc:graphicFrameChg chg="add mod">
          <ac:chgData name="Emily Solberg" userId="323eb769-82e9-4378-b900-68858b2f123f" providerId="ADAL" clId="{00633C81-72E9-467F-AFEF-E5DA0FD72BC6}" dt="2021-03-21T23:41:55.936" v="811" actId="1076"/>
          <ac:graphicFrameMkLst>
            <pc:docMk/>
            <pc:sldMk cId="2054647860" sldId="263"/>
            <ac:graphicFrameMk id="20" creationId="{3DF1F218-2DAA-424F-80A4-892CAB363A0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95409-0406-4757-A90B-6CC5D2F29D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B106A-CA47-4FD0-AFE3-82608B875A8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Jeff Jones</a:t>
          </a:r>
        </a:p>
        <a:p>
          <a:r>
            <a:rPr lang="en-US" dirty="0"/>
            <a:t>Stripe</a:t>
          </a:r>
        </a:p>
      </dgm:t>
    </dgm:pt>
    <dgm:pt modelId="{F15F538A-589F-4A4C-9A3C-2E866321ED72}" type="parTrans" cxnId="{49085097-35FB-473C-AE79-22ECE11BAC9E}">
      <dgm:prSet/>
      <dgm:spPr/>
      <dgm:t>
        <a:bodyPr/>
        <a:lstStyle/>
        <a:p>
          <a:endParaRPr lang="en-US"/>
        </a:p>
      </dgm:t>
    </dgm:pt>
    <dgm:pt modelId="{0CEBB29C-6936-49DD-A4FE-9E4274E4709B}" type="sibTrans" cxnId="{49085097-35FB-473C-AE79-22ECE11BAC9E}">
      <dgm:prSet/>
      <dgm:spPr/>
      <dgm:t>
        <a:bodyPr/>
        <a:lstStyle/>
        <a:p>
          <a:endParaRPr lang="en-US"/>
        </a:p>
      </dgm:t>
    </dgm:pt>
    <dgm:pt modelId="{6B2D9732-8C79-4DD8-BE70-077FD0FCC50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Steven Nydick</a:t>
          </a:r>
        </a:p>
        <a:p>
          <a:r>
            <a:rPr lang="en-US" dirty="0"/>
            <a:t>Korn Ferry</a:t>
          </a:r>
        </a:p>
      </dgm:t>
    </dgm:pt>
    <dgm:pt modelId="{3F793711-38DE-4132-8C5F-7CE82D988DB1}" type="parTrans" cxnId="{4FBDDEE3-BFAA-4290-8277-B092912CD5EB}">
      <dgm:prSet/>
      <dgm:spPr/>
      <dgm:t>
        <a:bodyPr/>
        <a:lstStyle/>
        <a:p>
          <a:endParaRPr lang="en-US"/>
        </a:p>
      </dgm:t>
    </dgm:pt>
    <dgm:pt modelId="{366AC4A6-F0B6-4529-9A6D-D68E7B05312C}" type="sibTrans" cxnId="{4FBDDEE3-BFAA-4290-8277-B092912CD5EB}">
      <dgm:prSet/>
      <dgm:spPr/>
      <dgm:t>
        <a:bodyPr/>
        <a:lstStyle/>
        <a:p>
          <a:endParaRPr lang="en-US"/>
        </a:p>
      </dgm:t>
    </dgm:pt>
    <dgm:pt modelId="{65B87786-D628-4E5A-B31F-5D3A8B14A99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Ben Wiseman</a:t>
          </a:r>
        </a:p>
        <a:p>
          <a:r>
            <a:rPr lang="en-US" dirty="0"/>
            <a:t>Korn Ferry</a:t>
          </a:r>
        </a:p>
      </dgm:t>
    </dgm:pt>
    <dgm:pt modelId="{D4002721-236B-4FD7-8380-3AD60AD79520}" type="parTrans" cxnId="{3DEE5AFE-9A26-4DF1-8136-712B146E0142}">
      <dgm:prSet/>
      <dgm:spPr/>
      <dgm:t>
        <a:bodyPr/>
        <a:lstStyle/>
        <a:p>
          <a:endParaRPr lang="en-US"/>
        </a:p>
      </dgm:t>
    </dgm:pt>
    <dgm:pt modelId="{28C8EBFF-C0A6-472B-B399-38631F1D3DF1}" type="sibTrans" cxnId="{3DEE5AFE-9A26-4DF1-8136-712B146E0142}">
      <dgm:prSet/>
      <dgm:spPr/>
      <dgm:t>
        <a:bodyPr/>
        <a:lstStyle/>
        <a:p>
          <a:endParaRPr lang="en-US"/>
        </a:p>
      </dgm:t>
    </dgm:pt>
    <dgm:pt modelId="{E4743D71-23EA-4960-BE18-C98804E66022}" type="pres">
      <dgm:prSet presAssocID="{17595409-0406-4757-A90B-6CC5D2F29DF1}" presName="diagram" presStyleCnt="0">
        <dgm:presLayoutVars>
          <dgm:dir/>
          <dgm:resizeHandles val="exact"/>
        </dgm:presLayoutVars>
      </dgm:prSet>
      <dgm:spPr/>
    </dgm:pt>
    <dgm:pt modelId="{EF586E07-8946-44F8-8814-27A25A05A1E5}" type="pres">
      <dgm:prSet presAssocID="{B49B106A-CA47-4FD0-AFE3-82608B875A80}" presName="node" presStyleLbl="node1" presStyleIdx="0" presStyleCnt="3">
        <dgm:presLayoutVars>
          <dgm:bulletEnabled val="1"/>
        </dgm:presLayoutVars>
      </dgm:prSet>
      <dgm:spPr/>
    </dgm:pt>
    <dgm:pt modelId="{62EB6151-6D77-4C46-AC1F-F7475BFB1EA9}" type="pres">
      <dgm:prSet presAssocID="{0CEBB29C-6936-49DD-A4FE-9E4274E4709B}" presName="sibTrans" presStyleCnt="0"/>
      <dgm:spPr/>
    </dgm:pt>
    <dgm:pt modelId="{5CB3F78E-52FF-4820-AFD5-504B903C5B3D}" type="pres">
      <dgm:prSet presAssocID="{6B2D9732-8C79-4DD8-BE70-077FD0FCC508}" presName="node" presStyleLbl="node1" presStyleIdx="1" presStyleCnt="3">
        <dgm:presLayoutVars>
          <dgm:bulletEnabled val="1"/>
        </dgm:presLayoutVars>
      </dgm:prSet>
      <dgm:spPr/>
    </dgm:pt>
    <dgm:pt modelId="{878115E5-1EB1-4B3B-834E-400E3699D27C}" type="pres">
      <dgm:prSet presAssocID="{366AC4A6-F0B6-4529-9A6D-D68E7B05312C}" presName="sibTrans" presStyleCnt="0"/>
      <dgm:spPr/>
    </dgm:pt>
    <dgm:pt modelId="{E0740C71-D568-43D3-88F6-906428F14A70}" type="pres">
      <dgm:prSet presAssocID="{65B87786-D628-4E5A-B31F-5D3A8B14A998}" presName="node" presStyleLbl="node1" presStyleIdx="2" presStyleCnt="3">
        <dgm:presLayoutVars>
          <dgm:bulletEnabled val="1"/>
        </dgm:presLayoutVars>
      </dgm:prSet>
      <dgm:spPr/>
    </dgm:pt>
  </dgm:ptLst>
  <dgm:cxnLst>
    <dgm:cxn modelId="{8F524B01-E970-462A-BB57-39F8350AFCBD}" type="presOf" srcId="{65B87786-D628-4E5A-B31F-5D3A8B14A998}" destId="{E0740C71-D568-43D3-88F6-906428F14A70}" srcOrd="0" destOrd="0" presId="urn:microsoft.com/office/officeart/2005/8/layout/default"/>
    <dgm:cxn modelId="{5D2EBF4A-8083-42CB-9FAA-D32284968F29}" type="presOf" srcId="{17595409-0406-4757-A90B-6CC5D2F29DF1}" destId="{E4743D71-23EA-4960-BE18-C98804E66022}" srcOrd="0" destOrd="0" presId="urn:microsoft.com/office/officeart/2005/8/layout/default"/>
    <dgm:cxn modelId="{2469FF87-D4F5-4578-B0B7-E7A5FCE70461}" type="presOf" srcId="{6B2D9732-8C79-4DD8-BE70-077FD0FCC508}" destId="{5CB3F78E-52FF-4820-AFD5-504B903C5B3D}" srcOrd="0" destOrd="0" presId="urn:microsoft.com/office/officeart/2005/8/layout/default"/>
    <dgm:cxn modelId="{49085097-35FB-473C-AE79-22ECE11BAC9E}" srcId="{17595409-0406-4757-A90B-6CC5D2F29DF1}" destId="{B49B106A-CA47-4FD0-AFE3-82608B875A80}" srcOrd="0" destOrd="0" parTransId="{F15F538A-589F-4A4C-9A3C-2E866321ED72}" sibTransId="{0CEBB29C-6936-49DD-A4FE-9E4274E4709B}"/>
    <dgm:cxn modelId="{714509D4-1225-40B8-9FC4-E1B46F7A4531}" type="presOf" srcId="{B49B106A-CA47-4FD0-AFE3-82608B875A80}" destId="{EF586E07-8946-44F8-8814-27A25A05A1E5}" srcOrd="0" destOrd="0" presId="urn:microsoft.com/office/officeart/2005/8/layout/default"/>
    <dgm:cxn modelId="{4FBDDEE3-BFAA-4290-8277-B092912CD5EB}" srcId="{17595409-0406-4757-A90B-6CC5D2F29DF1}" destId="{6B2D9732-8C79-4DD8-BE70-077FD0FCC508}" srcOrd="1" destOrd="0" parTransId="{3F793711-38DE-4132-8C5F-7CE82D988DB1}" sibTransId="{366AC4A6-F0B6-4529-9A6D-D68E7B05312C}"/>
    <dgm:cxn modelId="{3DEE5AFE-9A26-4DF1-8136-712B146E0142}" srcId="{17595409-0406-4757-A90B-6CC5D2F29DF1}" destId="{65B87786-D628-4E5A-B31F-5D3A8B14A998}" srcOrd="2" destOrd="0" parTransId="{D4002721-236B-4FD7-8380-3AD60AD79520}" sibTransId="{28C8EBFF-C0A6-472B-B399-38631F1D3DF1}"/>
    <dgm:cxn modelId="{F4B7473A-67CB-434F-800B-23AE1DCF18A5}" type="presParOf" srcId="{E4743D71-23EA-4960-BE18-C98804E66022}" destId="{EF586E07-8946-44F8-8814-27A25A05A1E5}" srcOrd="0" destOrd="0" presId="urn:microsoft.com/office/officeart/2005/8/layout/default"/>
    <dgm:cxn modelId="{AB5C872C-CA8E-4AEA-9764-BBAEF88D91EC}" type="presParOf" srcId="{E4743D71-23EA-4960-BE18-C98804E66022}" destId="{62EB6151-6D77-4C46-AC1F-F7475BFB1EA9}" srcOrd="1" destOrd="0" presId="urn:microsoft.com/office/officeart/2005/8/layout/default"/>
    <dgm:cxn modelId="{1EE48085-CAF1-4693-A4A3-603380E829B6}" type="presParOf" srcId="{E4743D71-23EA-4960-BE18-C98804E66022}" destId="{5CB3F78E-52FF-4820-AFD5-504B903C5B3D}" srcOrd="2" destOrd="0" presId="urn:microsoft.com/office/officeart/2005/8/layout/default"/>
    <dgm:cxn modelId="{FDD437E5-70DD-4E5E-B6E2-6650693AF44D}" type="presParOf" srcId="{E4743D71-23EA-4960-BE18-C98804E66022}" destId="{878115E5-1EB1-4B3B-834E-400E3699D27C}" srcOrd="3" destOrd="0" presId="urn:microsoft.com/office/officeart/2005/8/layout/default"/>
    <dgm:cxn modelId="{F8755EAC-A693-4C2C-BC0C-BBF13F2495DB}" type="presParOf" srcId="{E4743D71-23EA-4960-BE18-C98804E66022}" destId="{E0740C71-D568-43D3-88F6-906428F14A7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86E07-8946-44F8-8814-27A25A05A1E5}">
      <dsp:nvSpPr>
        <dsp:cNvPr id="0" name=""/>
        <dsp:cNvSpPr/>
      </dsp:nvSpPr>
      <dsp:spPr>
        <a:xfrm>
          <a:off x="0" y="340213"/>
          <a:ext cx="2266612" cy="135996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Jeff Jones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Stripe</a:t>
          </a:r>
        </a:p>
      </dsp:txBody>
      <dsp:txXfrm>
        <a:off x="0" y="340213"/>
        <a:ext cx="2266612" cy="1359967"/>
      </dsp:txXfrm>
    </dsp:sp>
    <dsp:sp modelId="{5CB3F78E-52FF-4820-AFD5-504B903C5B3D}">
      <dsp:nvSpPr>
        <dsp:cNvPr id="0" name=""/>
        <dsp:cNvSpPr/>
      </dsp:nvSpPr>
      <dsp:spPr>
        <a:xfrm>
          <a:off x="2493273" y="340213"/>
          <a:ext cx="2266612" cy="135996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Steven Nydick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Korn Ferry</a:t>
          </a:r>
        </a:p>
      </dsp:txBody>
      <dsp:txXfrm>
        <a:off x="2493273" y="340213"/>
        <a:ext cx="2266612" cy="1359967"/>
      </dsp:txXfrm>
    </dsp:sp>
    <dsp:sp modelId="{E0740C71-D568-43D3-88F6-906428F14A70}">
      <dsp:nvSpPr>
        <dsp:cNvPr id="0" name=""/>
        <dsp:cNvSpPr/>
      </dsp:nvSpPr>
      <dsp:spPr>
        <a:xfrm>
          <a:off x="4986546" y="340213"/>
          <a:ext cx="2266612" cy="135996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Ben Wiseman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Korn Ferry</a:t>
          </a:r>
        </a:p>
      </dsp:txBody>
      <dsp:txXfrm>
        <a:off x="4986546" y="340213"/>
        <a:ext cx="2266612" cy="1359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AB733-E139-4F8E-B2FB-EB4FE60726A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77D8D-0BB1-4B6D-A233-A0EEBA26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AF5-A97D-43AC-8B7A-6D550956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D7203-DB15-4C76-B3DB-23972CC4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C88A-09B9-4688-A2E6-75685E1C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2DA0-FA2E-4D13-83CF-3DCDEBFD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4774-B755-4B51-980E-4379945B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69EA4-A262-49D1-830D-ACD9EC14E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6F1C-40D6-4119-B039-4BBA664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3864400-1158-4B8F-BC3B-85762FA6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B5FE3-307F-499D-A1B0-05E957DC5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3BA4B-602C-4C49-B093-7FCD64F1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8B00-C699-4FFD-A966-58828C3D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E48006D-8861-41E9-B66B-B2ECC5A1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CFE4-8C05-43F9-882C-26CBCFD0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40BB-BEF7-4C8B-B8FA-38F60E18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0022-1BF5-4E2E-A545-D658A52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300D42-E2B1-48EB-927B-AC715586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966F-CE77-4AA1-97DD-AF477FB7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C4DB-18D4-48C3-A461-B8121844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972859-2253-4C66-B48A-E408BBF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ACD4-C08D-43B6-B0DC-A31A689A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BC71-252B-4E16-913F-083FFA4A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E475C-1E67-4107-BDD3-2A8A356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4A4DC93-C609-4FA4-858A-B7D8FDA6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FD62-9BE5-4D4A-9E83-0A75065B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FA226-A5E7-45F2-BC35-B06A782E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0616C-74AC-4D42-83D1-D427A1E7E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B321-B48C-49C5-B28C-F3DABB7AE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D9511-945D-4DE3-9206-84864416F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68BB37-D63B-4764-A820-B3860BD8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3DDA-5A36-4D46-B0AF-EA276961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A2421C-F64A-4A87-855D-B38C9C55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01E2-C989-496A-988F-C1A6913D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95B-01DF-419C-B4D2-B3A49A71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984F-54C2-46AD-BD00-DFF5F9F5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7B50F-7950-4DAE-8FB7-D7E534C7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54AF1B-B16F-4979-A69B-179AC413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3F08-BA3B-4F31-9CB0-82BA670E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258D0-8DC3-4D25-8A48-AEAB8A783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F036-2DF5-4259-AEE8-ECD6BE76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D392-393D-428A-97C2-3E773A4A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A0FAC1-848B-4DE1-834C-0D1FAC6F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622" y="6442771"/>
            <a:ext cx="2743200" cy="365125"/>
          </a:xfrm>
        </p:spPr>
        <p:txBody>
          <a:bodyPr/>
          <a:lstStyle/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A28F5-6CE5-40B8-96EB-DBC84C6C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D87F-3CCD-42AC-A792-A791F304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97C3-B51B-47B3-9030-71A37E44D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A2C7-9C74-4008-8B0C-1483C9BF1E33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1DBB-EA9A-490E-A809-3222C6C5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CB54-F5A5-441B-B3EF-E5816758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392C-03EE-4BE3-AC24-2052BD6CCD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31BBE-5898-433E-BEDA-180F20E528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5750128"/>
            <a:ext cx="11762509" cy="12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4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11D6-7AD9-47F5-A5A1-0381EDB0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988" y="401624"/>
            <a:ext cx="10102023" cy="741271"/>
          </a:xfrm>
        </p:spPr>
        <p:txBody>
          <a:bodyPr>
            <a:noAutofit/>
          </a:bodyPr>
          <a:lstStyle/>
          <a:p>
            <a:r>
              <a:rPr lang="en-US" sz="4400" b="1" dirty="0"/>
              <a:t>Text Mining and NLP with 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E98DF15-2F7D-4D5B-ADDD-454FFB419CD1}"/>
              </a:ext>
            </a:extLst>
          </p:cNvPr>
          <p:cNvSpPr txBox="1">
            <a:spLocks/>
          </p:cNvSpPr>
          <p:nvPr/>
        </p:nvSpPr>
        <p:spPr>
          <a:xfrm>
            <a:off x="4915610" y="1743119"/>
            <a:ext cx="2360776" cy="333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Presenters</a:t>
            </a:r>
            <a:r>
              <a:rPr lang="en-US" sz="1600" b="1" dirty="0"/>
              <a:t>: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E6F4482-2E18-4DEC-BF86-1FB6DC1611C1}"/>
              </a:ext>
            </a:extLst>
          </p:cNvPr>
          <p:cNvSpPr txBox="1">
            <a:spLocks/>
          </p:cNvSpPr>
          <p:nvPr/>
        </p:nvSpPr>
        <p:spPr>
          <a:xfrm>
            <a:off x="1044988" y="4541496"/>
            <a:ext cx="9715061" cy="1321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This session </a:t>
            </a:r>
            <a:r>
              <a:rPr lang="en-US" b="1" dirty="0">
                <a:solidFill>
                  <a:srgbClr val="FF0000"/>
                </a:solidFill>
              </a:rPr>
              <a:t>WILL be recorded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</a:pPr>
            <a:r>
              <a:rPr lang="en-US" dirty="0"/>
              <a:t>Please </a:t>
            </a:r>
            <a:r>
              <a:rPr lang="en-US" b="1" dirty="0"/>
              <a:t>stay on mute </a:t>
            </a:r>
            <a:r>
              <a:rPr lang="en-US" dirty="0"/>
              <a:t>unless called on by the presenters.</a:t>
            </a:r>
          </a:p>
          <a:p>
            <a:pPr>
              <a:spcBef>
                <a:spcPts val="600"/>
              </a:spcBef>
            </a:pPr>
            <a:r>
              <a:rPr lang="en-US" dirty="0"/>
              <a:t>Please use the </a:t>
            </a:r>
            <a:r>
              <a:rPr lang="en-US" b="1" dirty="0"/>
              <a:t>chat</a:t>
            </a:r>
            <a:r>
              <a:rPr lang="en-US" dirty="0"/>
              <a:t> feature for questions/comments, or the </a:t>
            </a:r>
            <a:r>
              <a:rPr lang="en-US" b="1" dirty="0"/>
              <a:t>raise hand </a:t>
            </a:r>
            <a:r>
              <a:rPr lang="en-US" dirty="0"/>
              <a:t>feature if you would like to share information verbally.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B490C1-207A-40FE-A97E-29B0B4FB6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822102"/>
              </p:ext>
            </p:extLst>
          </p:nvPr>
        </p:nvGraphicFramePr>
        <p:xfrm>
          <a:off x="2469419" y="1996334"/>
          <a:ext cx="7253159" cy="204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" id="{9F370F92-2B53-4BD7-85EE-27AA89EDF499}" vid="{5675FD91-DA3B-44DB-B1CD-2A2EAD5AF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101501227FB4388D86B081334AFA8" ma:contentTypeVersion="13" ma:contentTypeDescription="Create a new document." ma:contentTypeScope="" ma:versionID="1df1ce75542020d7d2c3510dfd6a26ac">
  <xsd:schema xmlns:xsd="http://www.w3.org/2001/XMLSchema" xmlns:xs="http://www.w3.org/2001/XMLSchema" xmlns:p="http://schemas.microsoft.com/office/2006/metadata/properties" xmlns:ns3="7d048de8-616f-4bb1-b838-0f800386e042" xmlns:ns4="defc5384-ba22-4a60-a324-75742a4ee936" targetNamespace="http://schemas.microsoft.com/office/2006/metadata/properties" ma:root="true" ma:fieldsID="1526d93fd1c4442865137369fb900250" ns3:_="" ns4:_="">
    <xsd:import namespace="7d048de8-616f-4bb1-b838-0f800386e042"/>
    <xsd:import namespace="defc5384-ba22-4a60-a324-75742a4ee9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48de8-616f-4bb1-b838-0f800386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c5384-ba22-4a60-a324-75742a4ee93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C589A3-70F9-4489-BC4C-F58BF4129046}">
  <ds:schemaRefs>
    <ds:schemaRef ds:uri="7d048de8-616f-4bb1-b838-0f800386e042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efc5384-ba22-4a60-a324-75742a4ee936"/>
  </ds:schemaRefs>
</ds:datastoreItem>
</file>

<file path=customXml/itemProps2.xml><?xml version="1.0" encoding="utf-8"?>
<ds:datastoreItem xmlns:ds="http://schemas.openxmlformats.org/officeDocument/2006/customXml" ds:itemID="{5806A627-91DC-4E8E-9350-426EA1DE5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048de8-616f-4bb1-b838-0f800386e042"/>
    <ds:schemaRef ds:uri="defc5384-ba22-4a60-a324-75742a4ee9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17452-CFEE-4AD6-A4A9-419F49E804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PPTtemplate</Template>
  <TotalTime>109</TotalTime>
  <Words>60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Text Mining and NLP with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Solberg</dc:creator>
  <cp:lastModifiedBy>Steven Nydick</cp:lastModifiedBy>
  <cp:revision>5</cp:revision>
  <dcterms:created xsi:type="dcterms:W3CDTF">2021-01-28T14:07:55Z</dcterms:created>
  <dcterms:modified xsi:type="dcterms:W3CDTF">2021-04-15T13:59:25Z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0x01010003D101501227FB4388D86B081334AFA8</vt:lpwstr>
  </property>
</Properties>
</file>