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7809-CEFF-41BF-B221-EF9C7268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DCEE5-CA2E-4F97-BEDC-A98682FF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82CB-A23E-413C-8882-E3F8335A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27D7-A1F0-4EDE-B30E-B175265E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68A-47FE-4686-814A-66F155E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14E5-8EAE-471B-8FDD-16DE36EA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843D-12DD-4A17-9647-C4251A8BB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CB89-8D90-44C7-BFD9-D1A9A18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73DE-52EB-4C02-8551-38CD4C05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09B9-1EA1-4F37-8E6E-C6023F0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A34E-E1F8-4268-85D0-0A9B6A3C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10A9-A034-4FD8-BB6C-1AF487580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241D-9E91-4A3D-9A3A-1B541548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5CF7-5855-4013-8F42-B8C5928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4C1C-631D-4F61-BE8E-E333A1E4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FF3A-D9B0-4C73-9943-F965FD29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D7D3-2929-4171-8F20-0CF45F93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27BD-71AE-499D-ADC4-29CFABEE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7B97-059A-42E5-A564-2688F28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89D0-3D85-43C0-9E40-D9E78792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989-9DF8-43E7-8553-0BD8200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F446-21F3-4F7E-A67E-332ABB2B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C331-64A9-4E19-9E37-586C3B8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B12-0BFC-4346-96B2-6CFE15E9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5D8E-29A7-4141-BE8B-F01516A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F7-7E83-4F15-8BED-E84997ED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CA9-B5C2-45BD-A24C-642538B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FA48-4814-4991-BFDE-0395C9AB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CD9E-922E-4518-9197-861FFE1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02BE-F9BE-410D-9429-BDBB223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999-855A-422F-BCC6-588857A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870B-6BA8-4C03-BE97-1F34332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D349-242F-4930-B9E2-874350A9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477E-C011-47E1-9AC6-C3367190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19C30-EA2F-40C9-803B-304456B0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9B59C-7195-4709-9654-2C7B4E7A5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E9A0F-9C43-42FB-AAD6-D390690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E7CC5-C246-4295-9A55-0018EA7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1EA25-116D-4A3C-B39B-F33ED8B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BAE4-D0B6-47FC-99C0-5237A2D4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43CCB-62E0-4271-9E39-5015E293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FF04C-4A7A-45CC-9586-7205646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CACC2-D1D3-485C-B34F-9378D12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5C49-122E-412E-9763-877AD3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C2F54-F3C8-4594-A013-54A49C36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6DD7-A95B-45E3-A95F-1C5FB66C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6FF-68AF-4283-BD04-C69AF2A1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D4A7-19EF-456F-82FD-737DB7AA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C5BB-E99B-4449-BB36-762DDFBF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C1CFD-78E0-474A-AD43-307AE5D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9EF1-2C9E-456E-875A-552BB90A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3F98-D381-4209-B370-B7352FA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7BF-2213-4D41-BC1B-BA8AC0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A0521-912E-402C-84B4-EEBF0D0C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2909-E559-460F-8C19-A7C0472F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CEBF-CD8B-4C15-AF5D-93BD713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9039-CB19-4356-9381-ECEB5D3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7AA2-FA33-4D77-8C20-6C0A335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51BAC-34AB-46AD-A86C-1DD8E0B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DE97-5222-4162-AFD4-74DFA19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CDEF-1241-4857-B357-65CFF78F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CDA1-A93D-43F8-8345-BFB3A5245EB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F06-B8F7-4372-A907-78C0F200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DCAB-56DA-4220-9732-EA7A82BA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EBE7-D4A2-450B-97C0-12C7FF871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663"/>
          </a:xfrm>
        </p:spPr>
        <p:txBody>
          <a:bodyPr>
            <a:noAutofit/>
          </a:bodyPr>
          <a:lstStyle/>
          <a:p>
            <a:r>
              <a:rPr lang="en-US" sz="4500" dirty="0">
                <a:latin typeface="+mn-lt"/>
              </a:rPr>
              <a:t>Interactive Dashboards With R and Shiny</a:t>
            </a:r>
            <a:endParaRPr lang="en-US" sz="4500" b="1" dirty="0">
              <a:latin typeface="+mn-lt"/>
              <a:cs typeface="Gotham Black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25ACE-E4CA-4E45-863E-B2804255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804"/>
            <a:ext cx="9144000" cy="1453816"/>
          </a:xfrm>
        </p:spPr>
        <p:txBody>
          <a:bodyPr>
            <a:normAutofit/>
          </a:bodyPr>
          <a:lstStyle/>
          <a:p>
            <a:r>
              <a:rPr lang="en-US" sz="2000" dirty="0"/>
              <a:t>This session </a:t>
            </a:r>
            <a:r>
              <a:rPr lang="en-US" sz="2000" b="1" dirty="0"/>
              <a:t>WILL (or WILL NOT) be recorded</a:t>
            </a:r>
            <a:r>
              <a:rPr lang="en-US" sz="2000" dirty="0"/>
              <a:t>. </a:t>
            </a:r>
          </a:p>
          <a:p>
            <a:r>
              <a:rPr lang="en-US" sz="2000" dirty="0"/>
              <a:t>Please </a:t>
            </a:r>
            <a:r>
              <a:rPr lang="en-US" sz="2000" b="1" dirty="0"/>
              <a:t>stay on mute </a:t>
            </a:r>
            <a:r>
              <a:rPr lang="en-US" sz="2000" dirty="0"/>
              <a:t>unless called on by the presenters.</a:t>
            </a:r>
          </a:p>
          <a:p>
            <a:r>
              <a:rPr lang="en-US" sz="2000" dirty="0"/>
              <a:t>Please use the </a:t>
            </a:r>
            <a:r>
              <a:rPr lang="en-US" sz="2000" b="1" dirty="0"/>
              <a:t>chat</a:t>
            </a:r>
            <a:r>
              <a:rPr lang="en-US" sz="2000" dirty="0"/>
              <a:t> feature for questions, or the </a:t>
            </a:r>
            <a:r>
              <a:rPr lang="en-US" sz="2000" b="1" dirty="0"/>
              <a:t>raise hand </a:t>
            </a:r>
            <a:r>
              <a:rPr lang="en-US" sz="2000" dirty="0"/>
              <a:t>feature if you have questions/comments to share verbally.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5EE1F0F-AE49-4518-BFCE-68AB8E0C3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31"/>
          <a:stretch/>
        </p:blipFill>
        <p:spPr>
          <a:xfrm>
            <a:off x="121500" y="5735638"/>
            <a:ext cx="3877056" cy="95567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B8428BD-7145-4E0C-A181-FDB1D92A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3" b="27824"/>
          <a:stretch/>
        </p:blipFill>
        <p:spPr>
          <a:xfrm>
            <a:off x="4157472" y="6076949"/>
            <a:ext cx="3877056" cy="614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4DFD1-68A4-474C-B6AE-7790FF45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7" b="-934"/>
          <a:stretch/>
        </p:blipFill>
        <p:spPr>
          <a:xfrm>
            <a:off x="8193444" y="6325554"/>
            <a:ext cx="3877056" cy="365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ECC13-BEAC-4E71-84EA-FFA396558D30}"/>
              </a:ext>
            </a:extLst>
          </p:cNvPr>
          <p:cNvSpPr txBox="1"/>
          <p:nvPr/>
        </p:nvSpPr>
        <p:spPr>
          <a:xfrm>
            <a:off x="1744394" y="2307102"/>
            <a:ext cx="892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Steven </a:t>
            </a:r>
            <a:r>
              <a:rPr lang="en-US" sz="2400" i="1" dirty="0" err="1"/>
              <a:t>Nydick</a:t>
            </a:r>
            <a:r>
              <a:rPr lang="en-US" sz="2400" i="1" dirty="0"/>
              <a:t>, Fiona Lodge, </a:t>
            </a:r>
            <a:r>
              <a:rPr lang="en-US" sz="2400" i="1"/>
              <a:t>and Yu-Ann Wang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slide template" id="{2F4E8323-A171-4BF3-92D6-A95EDECBADD3}" vid="{FEFA78C7-6B21-4724-8C7E-F4FB064D9D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9DBCE4BA6704FAA42A216BA50C09E" ma:contentTypeVersion="13" ma:contentTypeDescription="Create a new document." ma:contentTypeScope="" ma:versionID="dbc1b2f997579b1f427d1926250df6e3">
  <xsd:schema xmlns:xsd="http://www.w3.org/2001/XMLSchema" xmlns:xs="http://www.w3.org/2001/XMLSchema" xmlns:p="http://schemas.microsoft.com/office/2006/metadata/properties" xmlns:ns2="3921b8a9-52a1-4297-8a18-7b15210c94b7" xmlns:ns3="540735dd-19ef-4ed0-9823-4fb494e5cdd4" targetNamespace="http://schemas.microsoft.com/office/2006/metadata/properties" ma:root="true" ma:fieldsID="619368e96b9243a606ad9e4710256e5f" ns2:_="" ns3:_="">
    <xsd:import namespace="3921b8a9-52a1-4297-8a18-7b15210c94b7"/>
    <xsd:import namespace="540735dd-19ef-4ed0-9823-4fb494e5c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1b8a9-52a1-4297-8a18-7b15210c9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735dd-19ef-4ed0-9823-4fb494e5cdd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123A50-EE9E-4FAB-8B3E-69215A7B3D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21b8a9-52a1-4297-8a18-7b15210c94b7"/>
    <ds:schemaRef ds:uri="540735dd-19ef-4ed0-9823-4fb494e5c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575E-10C6-4827-88D2-7BB2102CD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57E8D-F9AC-48A9-882D-9DFE876509D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Interactive Dashboards With R and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“Alien”ated at Work: I-O Psychologists and the U.S. Immigration Experience.</dc:title>
  <dc:creator>Microsoft Office User</dc:creator>
  <cp:lastModifiedBy>Microsoft Office User</cp:lastModifiedBy>
  <cp:revision>2</cp:revision>
  <dcterms:created xsi:type="dcterms:W3CDTF">2022-03-19T19:15:30Z</dcterms:created>
  <dcterms:modified xsi:type="dcterms:W3CDTF">2022-03-19T19:26:35Z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0x01010064F9DBCE4BA6704FAA42A216BA50C09E</vt:lpwstr>
  </property>
</Properties>
</file>