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51" autoAdjust="0"/>
    <p:restoredTop sz="96327"/>
  </p:normalViewPr>
  <p:slideViewPr>
    <p:cSldViewPr snapToGrid="0">
      <p:cViewPr varScale="1">
        <p:scale>
          <a:sx n="121" d="100"/>
          <a:sy n="121" d="100"/>
        </p:scale>
        <p:origin x="17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 Nydick" userId="2e940635-363c-4f93-8e3a-59cb48489849" providerId="ADAL" clId="{C79902D2-2057-8F45-AFC3-D2ED7E4AD930}"/>
    <pc:docChg chg="modSld">
      <pc:chgData name="Steven Nydick" userId="2e940635-363c-4f93-8e3a-59cb48489849" providerId="ADAL" clId="{C79902D2-2057-8F45-AFC3-D2ED7E4AD930}" dt="2022-04-21T14:17:18.574" v="1" actId="20577"/>
      <pc:docMkLst>
        <pc:docMk/>
      </pc:docMkLst>
      <pc:sldChg chg="modSp mod">
        <pc:chgData name="Steven Nydick" userId="2e940635-363c-4f93-8e3a-59cb48489849" providerId="ADAL" clId="{C79902D2-2057-8F45-AFC3-D2ED7E4AD930}" dt="2022-04-21T14:17:18.574" v="1" actId="20577"/>
        <pc:sldMkLst>
          <pc:docMk/>
          <pc:sldMk cId="1024178893" sldId="256"/>
        </pc:sldMkLst>
        <pc:spChg chg="mod">
          <ac:chgData name="Steven Nydick" userId="2e940635-363c-4f93-8e3a-59cb48489849" providerId="ADAL" clId="{C79902D2-2057-8F45-AFC3-D2ED7E4AD930}" dt="2022-04-21T14:17:18.574" v="1" actId="20577"/>
          <ac:spMkLst>
            <pc:docMk/>
            <pc:sldMk cId="1024178893" sldId="256"/>
            <ac:spMk id="3" creationId="{A3125ACE-E4CA-4E45-863E-B2804255CA6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87809-CEFF-41BF-B221-EF9C72687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DDCEE5-CA2E-4F97-BEDC-A98682FF6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F82CB-A23E-413C-8882-E3F8335A2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CDA1-A93D-43F8-8345-BFB3A5245EB3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F27D7-A1F0-4EDE-B30E-B175265EB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B668A-47FE-4686-814A-66F155E44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BFA2-D953-4CC8-B26E-97AFA4642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7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814E5-8EAE-471B-8FDD-16DE36EA2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4843D-12DD-4A17-9647-C4251A8BB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2CB89-8D90-44C7-BFD9-D1A9A1802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CDA1-A93D-43F8-8345-BFB3A5245EB3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E73DE-52EB-4C02-8551-38CD4C057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F09B9-1EA1-4F37-8E6E-C6023F03E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BFA2-D953-4CC8-B26E-97AFA4642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12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9BA34E-E1F8-4268-85D0-0A9B6A3CFA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7210A9-A034-4FD8-BB6C-1AF487580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7241D-9E91-4A3D-9A3A-1B5415489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CDA1-A93D-43F8-8345-BFB3A5245EB3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45CF7-5855-4013-8F42-B8C5928EA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44C1C-631D-4F61-BE8E-E333A1E4C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BFA2-D953-4CC8-B26E-97AFA4642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37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FFF3A-D9B0-4C73-9943-F965FD295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FD7D3-2929-4171-8F20-0CF45F932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D27BD-71AE-499D-ADC4-29CFABEE1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CDA1-A93D-43F8-8345-BFB3A5245EB3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F7B97-059A-42E5-A564-2688F2817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F89D0-3D85-43C0-9E40-D9E787928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BFA2-D953-4CC8-B26E-97AFA4642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42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76989-9DF8-43E7-8553-0BD82005E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9F446-21F3-4F7E-A67E-332ABB2BD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6C331-64A9-4E19-9E37-586C3B850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CDA1-A93D-43F8-8345-BFB3A5245EB3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3AB12-0BFC-4346-96B2-6CFE15E9A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B5D8E-29A7-4141-BE8B-F01516ABC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BFA2-D953-4CC8-B26E-97AFA4642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16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11EF7-7E83-4F15-8BED-E84997ED7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4ACA9-B5C2-45BD-A24C-642538B7F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FFA48-4814-4991-BFDE-0395C9AB6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DCD9E-922E-4518-9197-861FFE1B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CDA1-A93D-43F8-8345-BFB3A5245EB3}" type="datetimeFigureOut">
              <a:rPr lang="en-US" smtClean="0"/>
              <a:t>4/21/22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602BE-F9BE-410D-9429-BDBB22390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9A999-855A-422F-BCC6-588857AD0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BFA2-D953-4CC8-B26E-97AFA4642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31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5870B-6BA8-4C03-BE97-1F3433262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CD349-242F-4930-B9E2-874350A99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F477E-C011-47E1-9AC6-C33671904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919C30-EA2F-40C9-803B-304456B06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D9B59C-7195-4709-9654-2C7B4E7A5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AE9A0F-9C43-42FB-AAD6-D3906909A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CDA1-A93D-43F8-8345-BFB3A5245EB3}" type="datetimeFigureOut">
              <a:rPr lang="en-US" smtClean="0"/>
              <a:t>4/21/22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0E7CC5-C246-4295-9A55-0018EA782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B1EA25-116D-4A3C-B39B-F33ED8B2F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BFA2-D953-4CC8-B26E-97AFA4642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80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BBAE4-D0B6-47FC-99C0-5237A2D4A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743CCB-62E0-4271-9E39-5015E2933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CDA1-A93D-43F8-8345-BFB3A5245EB3}" type="datetimeFigureOut">
              <a:rPr lang="en-US" smtClean="0"/>
              <a:t>4/21/22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EFF04C-4A7A-45CC-9586-7205646BB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DCACC2-D1D3-485C-B34F-9378D12D1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BFA2-D953-4CC8-B26E-97AFA4642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53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9D5C49-122E-412E-9763-877AD38E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CDA1-A93D-43F8-8345-BFB3A5245EB3}" type="datetimeFigureOut">
              <a:rPr lang="en-US" smtClean="0"/>
              <a:t>4/21/22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CC2F54-F3C8-4594-A013-54A49C364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D6DD7-A95B-45E3-A95F-1C5FB66C9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BFA2-D953-4CC8-B26E-97AFA4642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57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616FF-68AF-4283-BD04-C69AF2A15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8D4A7-19EF-456F-82FD-737DB7AAB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5C5BB-E99B-4449-BB36-762DDFBF3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C1CFD-78E0-474A-AD43-307AE5DA8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CDA1-A93D-43F8-8345-BFB3A5245EB3}" type="datetimeFigureOut">
              <a:rPr lang="en-US" smtClean="0"/>
              <a:t>4/21/22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09EF1-2C9E-456E-875A-552BB90A0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E3F98-D381-4209-B370-B7352FAF1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BFA2-D953-4CC8-B26E-97AFA4642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5F7BF-2213-4D41-BC1B-BA8AC0876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3A0521-912E-402C-84B4-EEBF0D0CFA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7B2909-E559-460F-8C19-A7C0472F4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BCEBF-CD8B-4C15-AF5D-93BD7135F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CDA1-A93D-43F8-8345-BFB3A5245EB3}" type="datetimeFigureOut">
              <a:rPr lang="en-US" smtClean="0"/>
              <a:t>4/21/22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9039-CB19-4356-9381-ECEB5D3E3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17AA2-FA33-4D77-8C20-6C0A33554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BFA2-D953-4CC8-B26E-97AFA4642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74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351BAC-34AB-46AD-A86C-1DD8E0B7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5DE97-5222-4162-AFD4-74DFA192B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5CDEF-1241-4857-B357-65CFF78FF5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8CDA1-A93D-43F8-8345-BFB3A5245EB3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5EF06-B8F7-4372-A907-78C0F200D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4DCAB-56DA-4220-9732-EA7A82BA5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ABFA2-D953-4CC8-B26E-97AFA4642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9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2EBE7-D4A2-450B-97C0-12C7FF871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5663"/>
          </a:xfrm>
        </p:spPr>
        <p:txBody>
          <a:bodyPr>
            <a:noAutofit/>
          </a:bodyPr>
          <a:lstStyle/>
          <a:p>
            <a:r>
              <a:rPr lang="en-US" sz="4500" dirty="0">
                <a:latin typeface="+mn-lt"/>
              </a:rPr>
              <a:t>Interactive Dashboards With R and Shiny</a:t>
            </a:r>
            <a:endParaRPr lang="en-US" sz="4500" b="1" dirty="0">
              <a:latin typeface="+mn-lt"/>
              <a:cs typeface="Gotham Black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125ACE-E4CA-4E45-863E-B2804255C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9804"/>
            <a:ext cx="9144000" cy="1453816"/>
          </a:xfrm>
        </p:spPr>
        <p:txBody>
          <a:bodyPr>
            <a:normAutofit/>
          </a:bodyPr>
          <a:lstStyle/>
          <a:p>
            <a:r>
              <a:rPr lang="en-US" sz="2000" dirty="0"/>
              <a:t>This session </a:t>
            </a:r>
            <a:r>
              <a:rPr lang="en-US" sz="2000" b="1"/>
              <a:t>WILL be </a:t>
            </a:r>
            <a:r>
              <a:rPr lang="en-US" sz="2000" b="1" dirty="0"/>
              <a:t>recorded</a:t>
            </a:r>
            <a:r>
              <a:rPr lang="en-US" sz="2000" dirty="0"/>
              <a:t>. </a:t>
            </a:r>
          </a:p>
          <a:p>
            <a:r>
              <a:rPr lang="en-US" sz="2000" dirty="0"/>
              <a:t>Please </a:t>
            </a:r>
            <a:r>
              <a:rPr lang="en-US" sz="2000" b="1" dirty="0"/>
              <a:t>stay on mute </a:t>
            </a:r>
            <a:r>
              <a:rPr lang="en-US" sz="2000" dirty="0"/>
              <a:t>unless called on by the presenters.</a:t>
            </a:r>
          </a:p>
          <a:p>
            <a:r>
              <a:rPr lang="en-US" sz="2000" dirty="0"/>
              <a:t>Please use the </a:t>
            </a:r>
            <a:r>
              <a:rPr lang="en-US" sz="2000" b="1" dirty="0"/>
              <a:t>chat</a:t>
            </a:r>
            <a:r>
              <a:rPr lang="en-US" sz="2000" dirty="0"/>
              <a:t> feature for questions, or the </a:t>
            </a:r>
            <a:r>
              <a:rPr lang="en-US" sz="2000" b="1" dirty="0"/>
              <a:t>raise hand </a:t>
            </a:r>
            <a:r>
              <a:rPr lang="en-US" sz="2000" dirty="0"/>
              <a:t>feature if you have questions/comments to share verbally.</a:t>
            </a: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E5EE1F0F-AE49-4518-BFCE-68AB8E0C37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331"/>
          <a:stretch/>
        </p:blipFill>
        <p:spPr>
          <a:xfrm>
            <a:off x="121500" y="5735638"/>
            <a:ext cx="3877056" cy="955676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FB8428BD-7145-4E0C-A181-FDB1D92A2E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03" b="27824"/>
          <a:stretch/>
        </p:blipFill>
        <p:spPr>
          <a:xfrm>
            <a:off x="4157472" y="6076949"/>
            <a:ext cx="3877056" cy="6143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24DFD1-68A4-474C-B6AE-7790FF45EC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007" b="-934"/>
          <a:stretch/>
        </p:blipFill>
        <p:spPr>
          <a:xfrm>
            <a:off x="8193444" y="6325554"/>
            <a:ext cx="3877056" cy="3657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2ECC13-BEAC-4E71-84EA-FFA396558D30}"/>
              </a:ext>
            </a:extLst>
          </p:cNvPr>
          <p:cNvSpPr txBox="1"/>
          <p:nvPr/>
        </p:nvSpPr>
        <p:spPr>
          <a:xfrm>
            <a:off x="1744394" y="2307102"/>
            <a:ext cx="89236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Steven </a:t>
            </a:r>
            <a:r>
              <a:rPr lang="en-US" sz="2400" i="1" dirty="0" err="1"/>
              <a:t>Nydick</a:t>
            </a:r>
            <a:r>
              <a:rPr lang="en-US" sz="2400" i="1" dirty="0"/>
              <a:t>, Fiona Lodge, </a:t>
            </a:r>
            <a:r>
              <a:rPr lang="en-US" sz="2400" i="1"/>
              <a:t>and Yu-Ann Wang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178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ro slide template" id="{2F4E8323-A171-4BF3-92D6-A95EDECBADD3}" vid="{FEFA78C7-6B21-4724-8C7E-F4FB064D9D9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F9DBCE4BA6704FAA42A216BA50C09E" ma:contentTypeVersion="13" ma:contentTypeDescription="Create a new document." ma:contentTypeScope="" ma:versionID="dbc1b2f997579b1f427d1926250df6e3">
  <xsd:schema xmlns:xsd="http://www.w3.org/2001/XMLSchema" xmlns:xs="http://www.w3.org/2001/XMLSchema" xmlns:p="http://schemas.microsoft.com/office/2006/metadata/properties" xmlns:ns2="3921b8a9-52a1-4297-8a18-7b15210c94b7" xmlns:ns3="540735dd-19ef-4ed0-9823-4fb494e5cdd4" targetNamespace="http://schemas.microsoft.com/office/2006/metadata/properties" ma:root="true" ma:fieldsID="619368e96b9243a606ad9e4710256e5f" ns2:_="" ns3:_="">
    <xsd:import namespace="3921b8a9-52a1-4297-8a18-7b15210c94b7"/>
    <xsd:import namespace="540735dd-19ef-4ed0-9823-4fb494e5cd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LengthInSeconds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21b8a9-52a1-4297-8a18-7b15210c94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0735dd-19ef-4ed0-9823-4fb494e5cdd4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E57E8D-F9AC-48A9-882D-9DFE876509DD}">
  <ds:schemaRefs>
    <ds:schemaRef ds:uri="http://schemas.openxmlformats.org/package/2006/metadata/core-properties"/>
    <ds:schemaRef ds:uri="http://schemas.microsoft.com/office/2006/metadata/properties"/>
    <ds:schemaRef ds:uri="3921b8a9-52a1-4297-8a18-7b15210c94b7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elements/1.1/"/>
    <ds:schemaRef ds:uri="540735dd-19ef-4ed0-9823-4fb494e5cdd4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F7C575E-10C6-4827-88D2-7BB2102CD34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123A50-EE9E-4FAB-8B3E-69215A7B3D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21b8a9-52a1-4297-8a18-7b15210c94b7"/>
    <ds:schemaRef ds:uri="540735dd-19ef-4ed0-9823-4fb494e5cd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55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Interactive Dashboards With R and Shiny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“Alien”ated at Work: I-O Psychologists and the U.S. Immigration Experience.</dc:title>
  <dc:creator>Microsoft Office User</dc:creator>
  <cp:lastModifiedBy>Steven Nydick</cp:lastModifiedBy>
  <cp:revision>2</cp:revision>
  <dcterms:created xsi:type="dcterms:W3CDTF">2022-03-19T19:15:30Z</dcterms:created>
  <dcterms:modified xsi:type="dcterms:W3CDTF">2022-04-21T14:17:21Z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0x01010064F9DBCE4BA6704FAA42A216BA50C09E</vt:lpwstr>
  </property>
</Properties>
</file>