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CECA-4CCB-4753-8C2A-986407EA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3C005-9015-47AF-96D9-56B766DB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EC2B-0FE0-4B0B-A600-7B64FCA0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4F69-08AD-422F-B561-4F794D04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8353-C282-465B-A9C7-C27E3D5A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7059-89A9-4855-9402-7F6ADD17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F7B88-E8E0-4BB8-9012-017A3A4C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355F-C7BE-4A7D-BB8B-FF7DA2F3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C265-8E30-4641-BFBF-DB40C84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E438-F003-4DBD-A7BB-7A846AF6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F7FA3-00F0-414C-AAB7-D6168544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71FB-FFA8-4585-8CAA-0692BA23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4602-AC2C-4C58-9F1F-7932B69E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2C54-B672-4017-AB57-1688623C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AF3E-CAF9-4A06-AFA6-E3724090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C8B0-BEC3-4F06-9FCD-6FAA2180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FB54-789D-479C-A8E0-85D113B2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CA1F-BB1F-44DA-A24B-164A2052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964E-6761-4FFB-BE27-B8815281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5F30-8524-4A8F-BE24-57533E32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62EA-DBD6-4ED8-AEC7-7AFD6AD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0767F-A8C5-4E13-A57D-0FDB999F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7525-A49A-48E8-8349-4E83FF3B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CB4C-BBD2-42A1-997C-768963F3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AD6B-1BC6-4FC9-9805-BA641EE2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3478-2949-43BF-9AAD-639AA280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7360-D54D-4586-95B4-9D9AEAD98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29917-1077-4CAD-849C-98F2B96EB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BEC2-7492-46BE-BA9D-3AE98340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3778-5609-4904-8AB5-0A1A8119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747F-3458-47C7-8B71-03DB0709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33B9-FBF7-4C22-AD2C-8DCC72E7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2947-2433-4478-AD92-D4B53EFD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B4DCE-7F87-4F49-A465-8F9B2510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CF1D5-F445-4BA9-BC72-C839EDD92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9C71-C853-42B4-AF70-14A85BD4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B2524-8C7B-4FA1-8438-E64071B6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C476D-F97F-4A8E-9DBC-6D447E33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CA200-EE4F-451C-A021-A386FD00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7D59-A778-44AE-8C04-7465CE53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9709C-295B-40B9-A5D3-65631A7F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372BB-6275-4FBF-B2C5-EDD109C1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E375-FE20-4D39-8187-E09A52C7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49E30-569D-4D01-811D-72A390D0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0F535-3D44-46B4-9E7F-BC512BBA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C8DF-4DEB-4B33-8442-8E95C4A1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C771-85EF-48F5-86F8-8D12C51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7F70-A885-4271-94C3-31345085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FCF0-0DE8-4808-98BC-8E3F8E02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F916A-BA0C-4E34-A7B2-FDBA0FA2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EF15-9DB4-46B9-B0E0-1FDBD444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19F3-541A-456C-A947-35A4A306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6BF4-897F-496A-B0C8-9FBD1427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3776B-D97E-4AFE-92B2-F5AB1A8E9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13F39-A1FD-4458-9E9F-B7F6878B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503F9-ABAC-4047-8D89-8867C7F9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913F-D270-4A57-AFFF-8AD715F4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6178-8433-4EB0-8F08-0497A285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81AB7-0795-457E-955A-8AAFBD62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344-D586-47B2-88C8-57B2E0B2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6D68-89F7-4199-B3A4-78D9ACFA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AC27-10F6-4F85-82CE-DD6B1DEBFC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54E-8D1D-4770-81CC-045CF310D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06AB-9FDD-4581-B736-D1C7B7A7F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7E79-163D-4AF9-85E1-FB8395F7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2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DF44-F9C0-4658-B82F-3522E1E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977-7793-42CB-9CE4-233DF8B2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9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D429-3C02-4B6F-A7F2-3FF293D1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PySimpleGUI · PyPI">
            <a:extLst>
              <a:ext uri="{FF2B5EF4-FFF2-40B4-BE49-F238E27FC236}">
                <a16:creationId xmlns:a16="http://schemas.microsoft.com/office/drawing/2014/main" id="{E3AA3857-A285-4AD3-8079-314BDF9E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0" y="185065"/>
            <a:ext cx="5765640" cy="37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1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EDFF-7EB9-4673-B8B2-74574F6D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Tic-Tac-Toe GUI in Python Using Tkinter - Python CodeSpeedy">
            <a:extLst>
              <a:ext uri="{FF2B5EF4-FFF2-40B4-BE49-F238E27FC236}">
                <a16:creationId xmlns:a16="http://schemas.microsoft.com/office/drawing/2014/main" id="{1C6C1252-6536-4D85-BB62-2EF36218D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3731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2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0158-F4B1-47CC-A96F-E62209C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est GUI Music Player project in Python Tkinter">
            <a:extLst>
              <a:ext uri="{FF2B5EF4-FFF2-40B4-BE49-F238E27FC236}">
                <a16:creationId xmlns:a16="http://schemas.microsoft.com/office/drawing/2014/main" id="{D9815CAD-16C0-4FC1-849D-6B4B99778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31" y="235976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85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D322-7876-4014-8308-001A93F5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Windows 10">
            <a:extLst>
              <a:ext uri="{FF2B5EF4-FFF2-40B4-BE49-F238E27FC236}">
                <a16:creationId xmlns:a16="http://schemas.microsoft.com/office/drawing/2014/main" id="{C0824806-8ECB-422C-A239-F86D2A89C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77" y="365125"/>
            <a:ext cx="50681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43EF-6418-442D-8106-6C243D06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7394" y="-1764028"/>
            <a:ext cx="16396362" cy="49551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A1044-DD3C-424A-93D0-53F1C0213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ketch Calculator Stock Illustrations – 3,813 Sketch Calculator Stock  Illustrations, Vectors &amp; Clipart - Dreamstime">
            <a:extLst>
              <a:ext uri="{FF2B5EF4-FFF2-40B4-BE49-F238E27FC236}">
                <a16:creationId xmlns:a16="http://schemas.microsoft.com/office/drawing/2014/main" id="{CDC5AA15-3BE2-4E5A-8A04-793A222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7" y="316505"/>
            <a:ext cx="4447809" cy="444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D31DE-BD1C-4919-9C7E-65993EE97C57}"/>
              </a:ext>
            </a:extLst>
          </p:cNvPr>
          <p:cNvCxnSpPr/>
          <p:nvPr/>
        </p:nvCxnSpPr>
        <p:spPr>
          <a:xfrm>
            <a:off x="4093029" y="2583543"/>
            <a:ext cx="2264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lculator">
            <a:extLst>
              <a:ext uri="{FF2B5EF4-FFF2-40B4-BE49-F238E27FC236}">
                <a16:creationId xmlns:a16="http://schemas.microsoft.com/office/drawing/2014/main" id="{CCC2B949-CF02-44CE-B374-2FFC2BDE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69" y="129993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3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7634-F28B-47F8-A492-F3B0EED7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lowchart Tutorial ( Complete Flowchart Guide with Examples )">
            <a:extLst>
              <a:ext uri="{FF2B5EF4-FFF2-40B4-BE49-F238E27FC236}">
                <a16:creationId xmlns:a16="http://schemas.microsoft.com/office/drawing/2014/main" id="{30CCF046-3687-4756-8CA3-801175F4C5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45" y="1825625"/>
            <a:ext cx="50749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4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D305-9571-4E14-A813-AA0F023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ython Tkinter | Various methods of Python Tkinter with Syntax &amp; Example">
            <a:extLst>
              <a:ext uri="{FF2B5EF4-FFF2-40B4-BE49-F238E27FC236}">
                <a16:creationId xmlns:a16="http://schemas.microsoft.com/office/drawing/2014/main" id="{F6B3C2A6-3D4E-4023-B069-7E3892CE3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39" y="1417662"/>
            <a:ext cx="78324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5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9A2-40DF-47BF-8CE8-230EDEDB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cikit-learn - Wikipedia">
            <a:extLst>
              <a:ext uri="{FF2B5EF4-FFF2-40B4-BE49-F238E27FC236}">
                <a16:creationId xmlns:a16="http://schemas.microsoft.com/office/drawing/2014/main" id="{9FB267E7-041A-4C48-BB62-CE82CD07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215481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penCV - Wikipedia">
            <a:extLst>
              <a:ext uri="{FF2B5EF4-FFF2-40B4-BE49-F238E27FC236}">
                <a16:creationId xmlns:a16="http://schemas.microsoft.com/office/drawing/2014/main" id="{F3F38786-F0A9-4C27-B885-A852D775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89" y="1427212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ensorFlow">
            <a:extLst>
              <a:ext uri="{FF2B5EF4-FFF2-40B4-BE49-F238E27FC236}">
                <a16:creationId xmlns:a16="http://schemas.microsoft.com/office/drawing/2014/main" id="{C8561047-2663-4059-A96F-729C4DDA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12" y="333668"/>
            <a:ext cx="4401625" cy="24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eras - Wikipedia">
            <a:extLst>
              <a:ext uri="{FF2B5EF4-FFF2-40B4-BE49-F238E27FC236}">
                <a16:creationId xmlns:a16="http://schemas.microsoft.com/office/drawing/2014/main" id="{30F04B7E-E3DD-4AF2-94BE-2AB84CA7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80" y="40259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131B8-CB0E-4ECF-9C0E-2DC5E478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4969-F926-42DB-A0EA-EFD8579A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1" y="681037"/>
            <a:ext cx="10218010" cy="39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16CD-83F2-40CB-9A3D-68E193E2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08249-BF32-46D8-A8FE-55B155F1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50" y="365125"/>
            <a:ext cx="10515600" cy="26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6F9A-B959-4A43-B7B6-360BEFDE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19AA-6D5B-44E3-8393-94D2546C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587668"/>
            <a:ext cx="10515600" cy="4351338"/>
          </a:xfrm>
        </p:spPr>
        <p:txBody>
          <a:bodyPr/>
          <a:lstStyle/>
          <a:p>
            <a:r>
              <a:rPr lang="en-GB" dirty="0"/>
              <a:t>App design and idea</a:t>
            </a:r>
          </a:p>
          <a:p>
            <a:r>
              <a:rPr lang="en-GB" dirty="0"/>
              <a:t>OOP </a:t>
            </a:r>
          </a:p>
          <a:p>
            <a:r>
              <a:rPr lang="en-GB" dirty="0"/>
              <a:t>Format</a:t>
            </a:r>
          </a:p>
          <a:p>
            <a:r>
              <a:rPr lang="en-GB" dirty="0"/>
              <a:t>Only using function given in the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C49B-719B-4EB5-A247-44A82457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8 Fun Python Tkinter Project Ideas – Pythonista Planet">
            <a:extLst>
              <a:ext uri="{FF2B5EF4-FFF2-40B4-BE49-F238E27FC236}">
                <a16:creationId xmlns:a16="http://schemas.microsoft.com/office/drawing/2014/main" id="{689F4682-648C-4718-A04D-CFFA4387E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6" y="365125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 A Simple Calculator Using Python Tkinter GUI">
            <a:extLst>
              <a:ext uri="{FF2B5EF4-FFF2-40B4-BE49-F238E27FC236}">
                <a16:creationId xmlns:a16="http://schemas.microsoft.com/office/drawing/2014/main" id="{5E361FBC-86C3-435B-B27C-425460E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2" y="235622"/>
            <a:ext cx="6775938" cy="375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0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2020-10-11T09:22:05Z</dcterms:created>
  <dcterms:modified xsi:type="dcterms:W3CDTF">2020-10-11T09:53:27Z</dcterms:modified>
</cp:coreProperties>
</file>