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66" r:id="rId7"/>
    <p:sldId id="267" r:id="rId8"/>
    <p:sldId id="275" r:id="rId9"/>
    <p:sldId id="277" r:id="rId10"/>
    <p:sldId id="274" r:id="rId11"/>
    <p:sldId id="27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92D050"/>
    <a:srgbClr val="76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102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goFZOTjCVF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0000" r="-1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3ED4DAF-4FF2-4213-8082-ADEAAD75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1025"/>
            <a:ext cx="2540000" cy="2174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4B994-50FA-4157-97D2-879EE26BEB2A}"/>
              </a:ext>
            </a:extLst>
          </p:cNvPr>
          <p:cNvSpPr txBox="1"/>
          <p:nvPr/>
        </p:nvSpPr>
        <p:spPr>
          <a:xfrm>
            <a:off x="3200400" y="3065205"/>
            <a:ext cx="637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rgbClr val="76B900"/>
                </a:solidFill>
                <a:latin typeface="DINPro-Regular" panose="02000503030000020004" pitchFamily="50" charset="0"/>
              </a:rPr>
              <a:t>PROJECT HOLODECK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2A5C1-F4A8-4BD3-AF14-38673B9952A9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D3C4D-3755-46A3-9597-FC344139E134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6156067"/>
            <a:ext cx="100584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6B900"/>
                </a:solidFill>
                <a:latin typeface="DINPro-Regular" panose="02000503030000020004" pitchFamily="50" charset="0"/>
              </a:rPr>
              <a:t>CS-4331-002: Student’s Choice Presentation</a:t>
            </a:r>
          </a:p>
          <a:p>
            <a:pPr algn="ctr"/>
            <a:r>
              <a:rPr lang="en-US" dirty="0">
                <a:solidFill>
                  <a:srgbClr val="76B900"/>
                </a:solidFill>
                <a:latin typeface="DINPro-Regular" panose="02000503030000020004" pitchFamily="50" charset="0"/>
              </a:rPr>
              <a:t>Simon Woldemichael</a:t>
            </a:r>
            <a:endParaRPr dirty="0">
              <a:solidFill>
                <a:srgbClr val="76B900"/>
              </a:solidFill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6B900"/>
                </a:solidFill>
                <a:latin typeface="DINPro-Regular" panose="02000503030000020004" pitchFamily="50" charset="0"/>
              </a:rPr>
              <a:t>Outline</a:t>
            </a:r>
            <a:endParaRPr sz="8000" dirty="0">
              <a:solidFill>
                <a:srgbClr val="76B900"/>
              </a:solidFill>
              <a:latin typeface="DINPro-Regular" panose="02000503030000020004" pitchFamily="50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2B027-FCE4-44ED-805F-7B65803C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DINPro-Regular" panose="02000503030000020004" pitchFamily="50" charset="0"/>
              </a:rPr>
              <a:t>Overview</a:t>
            </a:r>
          </a:p>
          <a:p>
            <a:r>
              <a:rPr lang="en-US" sz="3200" dirty="0">
                <a:latin typeface="DINPro-Regular" panose="02000503030000020004" pitchFamily="50" charset="0"/>
              </a:rPr>
              <a:t>How does it work?</a:t>
            </a:r>
          </a:p>
          <a:p>
            <a:r>
              <a:rPr lang="en-US" sz="3200" dirty="0">
                <a:latin typeface="DINPro-Regular" panose="02000503030000020004" pitchFamily="50" charset="0"/>
              </a:rPr>
              <a:t>What are it’s benefits/applications?</a:t>
            </a:r>
          </a:p>
          <a:p>
            <a:r>
              <a:rPr lang="en-US" sz="3200" dirty="0">
                <a:latin typeface="DINPro-Regular" panose="02000503030000020004" pitchFamily="50" charset="0"/>
              </a:rPr>
              <a:t>Preview video</a:t>
            </a:r>
          </a:p>
          <a:p>
            <a:r>
              <a:rPr lang="en-US" sz="3200" dirty="0">
                <a:latin typeface="DINPro-Regular" panose="02000503030000020004" pitchFamily="50" charset="0"/>
              </a:rPr>
              <a:t>How can you use it?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45720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6B900"/>
                </a:solidFill>
                <a:latin typeface="DINPro-Regular" panose="02000503030000020004" pitchFamily="50" charset="0"/>
              </a:rPr>
              <a:t>Overview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75FCB4C-6F15-44F2-A2AC-88C57151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9982200" cy="449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DINPro-Regular" panose="02000503030000020004" pitchFamily="50" charset="0"/>
              </a:rPr>
              <a:t>Announced May 10, 2017 by NVIDIA Corporation at GTC.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A high fidelity virtual reality environment for collaborative design.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Compatible with computer-aided design models made with Autodesk 3DS (Max or Maya) that are rendered with NVIDIA </a:t>
            </a:r>
            <a:r>
              <a:rPr lang="en-US" sz="4000" dirty="0" err="1">
                <a:latin typeface="DINPro-Regular" panose="02000503030000020004" pitchFamily="50" charset="0"/>
              </a:rPr>
              <a:t>Iray</a:t>
            </a:r>
            <a:r>
              <a:rPr lang="en-US" sz="4000" dirty="0">
                <a:latin typeface="DINPro-Regular" panose="02000503030000020004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457200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6B900"/>
                </a:solidFill>
                <a:latin typeface="DINPro-Regular" panose="02000503030000020004" pitchFamily="50" charset="0"/>
              </a:rPr>
              <a:t>How does it work?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7ABDEE7-D0AF-4412-9D86-46A6B2C7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72" y="1195385"/>
            <a:ext cx="5761328" cy="310003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DINPro-Regular" panose="02000503030000020004" pitchFamily="50" charset="0"/>
              </a:rPr>
              <a:t>Frameworks</a:t>
            </a:r>
          </a:p>
          <a:p>
            <a:pPr lvl="1"/>
            <a:r>
              <a:rPr lang="en-US" sz="3000" dirty="0">
                <a:latin typeface="DINPro-Regular" panose="02000503030000020004" pitchFamily="50" charset="0"/>
              </a:rPr>
              <a:t>Epic Games’ Unreal Engine 4</a:t>
            </a:r>
          </a:p>
          <a:p>
            <a:pPr lvl="1"/>
            <a:r>
              <a:rPr lang="en-US" sz="3000" dirty="0">
                <a:latin typeface="DINPro-Regular" panose="02000503030000020004" pitchFamily="50" charset="0"/>
              </a:rPr>
              <a:t>Enhanced with:</a:t>
            </a:r>
          </a:p>
          <a:p>
            <a:pPr lvl="2"/>
            <a:r>
              <a:rPr lang="en-US" sz="3000" dirty="0">
                <a:latin typeface="DINPro-Regular" panose="02000503030000020004" pitchFamily="50" charset="0"/>
              </a:rPr>
              <a:t>NVIDIA VRWorks</a:t>
            </a:r>
          </a:p>
          <a:p>
            <a:pPr lvl="2"/>
            <a:r>
              <a:rPr lang="en-US" sz="3000" dirty="0">
                <a:latin typeface="DINPro-Regular" panose="02000503030000020004" pitchFamily="50" charset="0"/>
              </a:rPr>
              <a:t>NVIDIA DesignWorks</a:t>
            </a:r>
          </a:p>
          <a:p>
            <a:pPr lvl="2"/>
            <a:r>
              <a:rPr lang="en-US" sz="3000" dirty="0">
                <a:latin typeface="DINPro-Regular" panose="02000503030000020004" pitchFamily="50" charset="0"/>
              </a:rPr>
              <a:t>NVIDIA GameWorks</a:t>
            </a:r>
          </a:p>
          <a:p>
            <a:pPr lvl="2"/>
            <a:endParaRPr lang="en-US" sz="3000" dirty="0">
              <a:latin typeface="DINPro-Regular" panose="02000503030000020004" pitchFamily="50" charset="0"/>
            </a:endParaRPr>
          </a:p>
          <a:p>
            <a:endParaRPr sz="3000" dirty="0">
              <a:latin typeface="DINPro-Regular" panose="0200050303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97CF79-8347-4630-BB8A-017981CE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18" y="1247593"/>
            <a:ext cx="4084928" cy="2995614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52F8CFCE-1AC5-4041-86C1-FF2AB7424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95417"/>
            <a:ext cx="1156496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3810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6B900"/>
                </a:solidFill>
                <a:latin typeface="DINPro-Regular" panose="02000503030000020004" pitchFamily="50" charset="0"/>
              </a:rPr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E02C-7C59-4DFA-9D64-653B7C921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72600" cy="42703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INPro-Regular" panose="02000503030000020004" pitchFamily="50" charset="0"/>
              </a:rPr>
              <a:t>Eliminates geographical barriers.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Speeds up prototyping phases.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Saves resources ($$$).</a:t>
            </a: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4094-ED1D-4428-81AE-D5EF2419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76B900"/>
                </a:solidFill>
                <a:latin typeface="DINPro-Regular" panose="02000503030000020004" pitchFamily="50" charset="0"/>
              </a:rPr>
              <a:t>Applications</a:t>
            </a:r>
            <a:endParaRPr lang="en-US" sz="8000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821EE88-BF2F-480E-9CE4-6F0CCD1F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72600" cy="42703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INPro-Regular" panose="02000503030000020004" pitchFamily="50" charset="0"/>
              </a:rPr>
              <a:t>Eliminates geographical barriers.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Speeds up prototyping phases.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Saves resources.</a:t>
            </a: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1D6C71-F753-4F3F-BF88-591FC9D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7000" dirty="0">
                <a:solidFill>
                  <a:srgbClr val="76B900"/>
                </a:solidFill>
                <a:latin typeface="DINPro-Regular" panose="02000503030000020004" pitchFamily="50" charset="0"/>
              </a:rPr>
              <a:t>How can you use it?</a:t>
            </a:r>
            <a:endParaRPr lang="en-US" sz="7000" dirty="0">
              <a:solidFill>
                <a:srgbClr val="76B900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7D2C787-28EA-44BD-83F3-6684074C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72600" cy="42703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INPro-Regular" panose="02000503030000020004" pitchFamily="50" charset="0"/>
              </a:rPr>
              <a:t>Eliminates geographical barriers.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Speeds up prototyping phases.</a:t>
            </a:r>
          </a:p>
          <a:p>
            <a:r>
              <a:rPr lang="en-US" sz="4000" dirty="0">
                <a:latin typeface="DINPro-Regular" panose="02000503030000020004" pitchFamily="50" charset="0"/>
              </a:rPr>
              <a:t>Saves resources.</a:t>
            </a: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  <a:p>
            <a:endParaRPr lang="en-US" sz="4000" dirty="0"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7F648524-4E69-4F1F-9B12-1E4600725864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57150"/>
            <a:ext cx="8991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7B2B9-3C3B-48CA-A28F-3D3423EE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189</TotalTime>
  <Words>139</Words>
  <Application>Microsoft Office PowerPoint</Application>
  <PresentationFormat>Widescreen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Consolas</vt:lpstr>
      <vt:lpstr>DINPro-Regular</vt:lpstr>
      <vt:lpstr>Tech Computer 16x9</vt:lpstr>
      <vt:lpstr>PowerPoint Presentation</vt:lpstr>
      <vt:lpstr>Outline</vt:lpstr>
      <vt:lpstr>Overview</vt:lpstr>
      <vt:lpstr>How does it work?</vt:lpstr>
      <vt:lpstr>Benefits</vt:lpstr>
      <vt:lpstr>Applications</vt:lpstr>
      <vt:lpstr>How can you use it?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Woldemichael, Simon</dc:creator>
  <cp:lastModifiedBy>Woldemichael, Simon</cp:lastModifiedBy>
  <cp:revision>16</cp:revision>
  <dcterms:created xsi:type="dcterms:W3CDTF">2018-01-28T02:16:46Z</dcterms:created>
  <dcterms:modified xsi:type="dcterms:W3CDTF">2018-01-28T05:31:32Z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