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86" r:id="rId2"/>
    <p:sldId id="666" r:id="rId3"/>
    <p:sldId id="667" r:id="rId4"/>
    <p:sldId id="668" r:id="rId5"/>
    <p:sldId id="669" r:id="rId6"/>
    <p:sldId id="670" r:id="rId7"/>
    <p:sldId id="671" r:id="rId8"/>
    <p:sldId id="673" r:id="rId9"/>
    <p:sldId id="674" r:id="rId10"/>
    <p:sldId id="672" r:id="rId11"/>
    <p:sldId id="675" r:id="rId12"/>
    <p:sldId id="676" r:id="rId13"/>
    <p:sldId id="677" r:id="rId14"/>
    <p:sldId id="678" r:id="rId15"/>
    <p:sldId id="679" r:id="rId16"/>
    <p:sldId id="680" r:id="rId17"/>
    <p:sldId id="681" r:id="rId18"/>
    <p:sldId id="682" r:id="rId19"/>
    <p:sldId id="683" r:id="rId20"/>
    <p:sldId id="684" r:id="rId21"/>
    <p:sldId id="685" r:id="rId2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>
    <p:extLst>
      <p:ext uri="{19B8F6BF-5375-455C-9EA6-DF929625EA0E}">
        <p15:presenceInfo xmlns:p15="http://schemas.microsoft.com/office/powerpoint/2012/main" userId="이수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79D"/>
    <a:srgbClr val="008000"/>
    <a:srgbClr val="7D5087"/>
    <a:srgbClr val="BB99C3"/>
    <a:srgbClr val="D5C0DA"/>
    <a:srgbClr val="F4AEA2"/>
    <a:srgbClr val="F5B4A9"/>
    <a:srgbClr val="F7C0B7"/>
    <a:srgbClr val="EE7D6A"/>
    <a:srgbClr val="DF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4213" autoAdjust="0"/>
  </p:normalViewPr>
  <p:slideViewPr>
    <p:cSldViewPr>
      <p:cViewPr varScale="1">
        <p:scale>
          <a:sx n="106" d="100"/>
          <a:sy n="106" d="100"/>
        </p:scale>
        <p:origin x="1932" y="7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2024-03-07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2024-03-07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16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65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76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12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1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95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53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0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54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2024-03-07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/35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11560" y="2492896"/>
            <a:ext cx="7704856" cy="938937"/>
          </a:xfrm>
        </p:spPr>
        <p:txBody>
          <a:bodyPr/>
          <a:lstStyle/>
          <a:p>
            <a:r>
              <a:rPr lang="ko-KR" altLang="en-US" sz="4000" dirty="0" err="1"/>
              <a:t>파이썬</a:t>
            </a:r>
            <a:r>
              <a:rPr lang="ko-KR" altLang="en-US" sz="4000" dirty="0"/>
              <a:t> 설치와 기본 사용법</a:t>
            </a:r>
          </a:p>
        </p:txBody>
      </p:sp>
    </p:spTree>
    <p:extLst>
      <p:ext uri="{BB962C8B-B14F-4D97-AF65-F5344CB8AC3E}">
        <p14:creationId xmlns:p14="http://schemas.microsoft.com/office/powerpoint/2010/main" val="53425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설치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5"/>
            </a:pPr>
            <a:r>
              <a:rPr lang="ko-KR" altLang="en-US" sz="1600" dirty="0"/>
              <a:t>도움말 프롬프트</a:t>
            </a:r>
            <a:r>
              <a:rPr lang="en-US" altLang="ko-KR" sz="1600" dirty="0"/>
              <a:t>(help&gt;) </a:t>
            </a:r>
            <a:r>
              <a:rPr lang="ko-KR" altLang="en-US" sz="1600" dirty="0"/>
              <a:t>뒤에 </a:t>
            </a:r>
            <a:r>
              <a:rPr lang="en-US" altLang="ko-KR" sz="1600" dirty="0"/>
              <a:t>q</a:t>
            </a:r>
            <a:r>
              <a:rPr lang="ko-KR" altLang="en-US" sz="1600" dirty="0"/>
              <a:t>라고 입력하면 도움말 메뉴가 종료되고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프롬프트 </a:t>
            </a:r>
            <a:r>
              <a:rPr lang="en-US" altLang="ko-KR" sz="1600" dirty="0"/>
              <a:t>(&gt;&gt;&gt;)</a:t>
            </a:r>
            <a:r>
              <a:rPr lang="ko-KR" altLang="en-US" sz="1600" dirty="0"/>
              <a:t>로 돌아옴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실행을 종료하려면 ‘</a:t>
            </a:r>
            <a:r>
              <a:rPr lang="en-US" altLang="ko-KR" sz="1600" dirty="0"/>
              <a:t>quit( )’</a:t>
            </a:r>
            <a:r>
              <a:rPr lang="ko-KR" altLang="en-US" sz="1600" dirty="0"/>
              <a:t>을 입력</a:t>
            </a:r>
            <a:r>
              <a:rPr lang="en-US" altLang="ko-KR" sz="1600" dirty="0"/>
              <a:t>)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3937"/>
            <a:ext cx="7439025" cy="466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30" y="2996952"/>
            <a:ext cx="5173980" cy="31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3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간단한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프로그래밍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</a:t>
            </a:r>
            <a:r>
              <a:rPr lang="en-US" altLang="ko-KR" sz="1800" dirty="0"/>
              <a:t>IDLE </a:t>
            </a:r>
            <a:r>
              <a:rPr lang="ko-KR" altLang="en-US" sz="1800" dirty="0"/>
              <a:t>쉘</a:t>
            </a:r>
            <a:endParaRPr lang="en-US" altLang="ko-KR" sz="1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윈도우 키를 눌러 설치된 프로그램 항목에서 ‘</a:t>
            </a:r>
            <a:r>
              <a:rPr lang="en-US" altLang="ko-KR" sz="1600" dirty="0"/>
              <a:t>IDLE(Python 3.9 64-bit)’</a:t>
            </a:r>
            <a:r>
              <a:rPr lang="ko-KR" altLang="en-US" sz="1600" dirty="0"/>
              <a:t>를 선택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프롬프트</a:t>
            </a:r>
            <a:r>
              <a:rPr lang="en-US" altLang="ko-KR" sz="1600" dirty="0"/>
              <a:t>(&gt;&gt;&gt;)</a:t>
            </a:r>
            <a:r>
              <a:rPr lang="ko-KR" altLang="en-US" sz="1600" dirty="0"/>
              <a:t>가 표시됨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77246"/>
            <a:ext cx="7400925" cy="457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14941"/>
            <a:ext cx="2811780" cy="22479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56"/>
          <a:stretch/>
        </p:blipFill>
        <p:spPr>
          <a:xfrm>
            <a:off x="4071412" y="3634920"/>
            <a:ext cx="4464496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간단한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프로그래밍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</a:t>
            </a:r>
            <a:r>
              <a:rPr lang="en-US" altLang="ko-KR" sz="1800" dirty="0"/>
              <a:t>IDLE </a:t>
            </a:r>
            <a:r>
              <a:rPr lang="ko-KR" altLang="en-US" sz="1800" dirty="0"/>
              <a:t>쉘</a:t>
            </a:r>
            <a:endParaRPr lang="en-US" altLang="ko-KR" sz="1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프롬프트에 ‘</a:t>
            </a:r>
            <a:r>
              <a:rPr lang="en-US" altLang="ko-KR" sz="1600" dirty="0"/>
              <a:t>print(‘test’)’</a:t>
            </a:r>
            <a:r>
              <a:rPr lang="ko-KR" altLang="en-US" sz="1600" dirty="0"/>
              <a:t>라고 입력하고 </a:t>
            </a:r>
            <a:r>
              <a:rPr lang="en-US" altLang="ko-KR" sz="1600" dirty="0"/>
              <a:t>Enter </a:t>
            </a:r>
            <a:r>
              <a:rPr lang="ko-KR" altLang="en-US" sz="1600" dirty="0"/>
              <a:t>누름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더하기</a:t>
            </a:r>
            <a:r>
              <a:rPr lang="en-US" altLang="ko-KR" sz="1600" dirty="0"/>
              <a:t>(+), </a:t>
            </a:r>
            <a:r>
              <a:rPr lang="ko-KR" altLang="en-US" sz="1600" dirty="0"/>
              <a:t>빼기</a:t>
            </a:r>
            <a:r>
              <a:rPr lang="en-US" altLang="ko-KR" sz="1600" dirty="0"/>
              <a:t>(-), </a:t>
            </a:r>
            <a:r>
              <a:rPr lang="ko-KR" altLang="en-US" sz="1600" dirty="0"/>
              <a:t>곱하기</a:t>
            </a:r>
            <a:r>
              <a:rPr lang="en-US" altLang="ko-KR" sz="1600" dirty="0"/>
              <a:t>(*), </a:t>
            </a:r>
            <a:r>
              <a:rPr lang="ko-KR" altLang="en-US" sz="1600" dirty="0"/>
              <a:t>나누기</a:t>
            </a:r>
            <a:r>
              <a:rPr lang="en-US" altLang="ko-KR" sz="1600" dirty="0"/>
              <a:t>(/) </a:t>
            </a:r>
            <a:r>
              <a:rPr lang="ko-KR" altLang="en-US" sz="1600" dirty="0"/>
              <a:t>연 </a:t>
            </a:r>
            <a:r>
              <a:rPr lang="ko-KR" altLang="en-US" sz="1600" dirty="0" err="1"/>
              <a:t>산자를</a:t>
            </a:r>
            <a:r>
              <a:rPr lang="ko-KR" altLang="en-US" sz="1600" dirty="0"/>
              <a:t> 숫자와 함께 입력하고 결과 확인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77246"/>
            <a:ext cx="7400925" cy="45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46" y="3638860"/>
            <a:ext cx="6697980" cy="21869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74"/>
          <a:stretch/>
        </p:blipFill>
        <p:spPr>
          <a:xfrm>
            <a:off x="3779912" y="4297680"/>
            <a:ext cx="5184576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간단한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프로그래밍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</a:t>
            </a:r>
            <a:r>
              <a:rPr lang="en-US" altLang="ko-KR" sz="1800" dirty="0"/>
              <a:t>IDLE </a:t>
            </a:r>
            <a:r>
              <a:rPr lang="ko-KR" altLang="en-US" sz="1800" dirty="0"/>
              <a:t>쉘</a:t>
            </a:r>
            <a:endParaRPr lang="en-US" altLang="ko-KR" sz="18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5"/>
            </a:pPr>
            <a:r>
              <a:rPr lang="ko-KR" altLang="en-US" sz="1600" dirty="0"/>
              <a:t>문자열도 더하기</a:t>
            </a:r>
            <a:r>
              <a:rPr lang="en-US" altLang="ko-KR" sz="1600" dirty="0"/>
              <a:t>(+)</a:t>
            </a:r>
            <a:r>
              <a:rPr lang="ko-KR" altLang="en-US" sz="1600" dirty="0"/>
              <a:t>와 곱하기</a:t>
            </a:r>
            <a:r>
              <a:rPr lang="en-US" altLang="ko-KR" sz="1600" dirty="0"/>
              <a:t>(*) </a:t>
            </a:r>
            <a:r>
              <a:rPr lang="ko-KR" altLang="en-US" sz="1600" dirty="0"/>
              <a:t>연산이 가능한데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문자열의 덧셈 결과는 문자열의 연결이 되고</a:t>
            </a:r>
            <a:r>
              <a:rPr lang="en-US" altLang="ko-KR" sz="1600" dirty="0"/>
              <a:t>, </a:t>
            </a:r>
            <a:r>
              <a:rPr lang="ko-KR" altLang="en-US" sz="1600" dirty="0"/>
              <a:t>곱셈 결과는 문자열의 반복을 의미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77246"/>
            <a:ext cx="7400925" cy="45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01008"/>
            <a:ext cx="662178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8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간단한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프로그래밍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</a:t>
            </a:r>
            <a:r>
              <a:rPr lang="en-US" altLang="ko-KR" sz="1800" dirty="0"/>
              <a:t>IDLE </a:t>
            </a:r>
            <a:r>
              <a:rPr lang="ko-KR" altLang="en-US" sz="1800" dirty="0"/>
              <a:t>쉘</a:t>
            </a:r>
            <a:endParaRPr lang="en-US" altLang="ko-KR" sz="1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r>
              <a:rPr lang="ko-KR" altLang="en-US" sz="1600" dirty="0"/>
              <a:t>문자열 기호를 사용하지 않거나 문자열과 숫자의 덧셈 등 허용되지 않은 방식으로 코드를 작성하는 경우에는 빨간색의 오류 메시지가 쉘에 표시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r>
              <a:rPr lang="ko-KR" altLang="en-US" sz="1600" dirty="0"/>
              <a:t>쉘을 종료하고 창을 닫으려면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프롬프트에 ‘</a:t>
            </a:r>
            <a:r>
              <a:rPr lang="en-US" altLang="ko-KR" sz="1600" dirty="0"/>
              <a:t>exit( )’</a:t>
            </a:r>
            <a:r>
              <a:rPr lang="ko-KR" altLang="en-US" sz="1600" dirty="0"/>
              <a:t>를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단축키 </a:t>
            </a:r>
            <a:r>
              <a:rPr lang="en-US" altLang="ko-KR" sz="1600" dirty="0"/>
              <a:t>Ctrl + Z </a:t>
            </a:r>
            <a:r>
              <a:rPr lang="ko-KR" altLang="en-US" sz="1600" dirty="0"/>
              <a:t>혹은 </a:t>
            </a:r>
            <a:r>
              <a:rPr lang="en-US" altLang="ko-KR" sz="1600" dirty="0"/>
              <a:t>[X] </a:t>
            </a:r>
            <a:r>
              <a:rPr lang="ko-KR" altLang="en-US" sz="1600" dirty="0"/>
              <a:t>단추를 클릭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77246"/>
            <a:ext cx="7400925" cy="45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59"/>
          <a:stretch/>
        </p:blipFill>
        <p:spPr>
          <a:xfrm>
            <a:off x="3708876" y="4017387"/>
            <a:ext cx="5400600" cy="26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9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간단한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프로그래밍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dirty="0"/>
              <a:t>코드</a:t>
            </a:r>
            <a:r>
              <a:rPr lang="en-US" altLang="ko-KR" sz="1800" dirty="0"/>
              <a:t> </a:t>
            </a:r>
            <a:r>
              <a:rPr lang="ko-KR" altLang="en-US" sz="1800" dirty="0"/>
              <a:t>편집기</a:t>
            </a:r>
            <a:endParaRPr lang="en-US" altLang="ko-KR" sz="1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IDLE </a:t>
            </a:r>
            <a:r>
              <a:rPr lang="ko-KR" altLang="en-US" sz="1600" dirty="0"/>
              <a:t>쉘을 실행하고 </a:t>
            </a:r>
            <a:r>
              <a:rPr lang="en-US" altLang="ko-KR" sz="1600" dirty="0"/>
              <a:t>[File]-[New File]</a:t>
            </a:r>
            <a:r>
              <a:rPr lang="ko-KR" altLang="en-US" sz="1600" dirty="0"/>
              <a:t>을 클릭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메모장처럼 생긴 편집기 창이 나타나면 그림과 같이 코드를 입력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50753"/>
            <a:ext cx="7410450" cy="43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76" y="3578417"/>
            <a:ext cx="6667500" cy="3009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36" y="4294697"/>
            <a:ext cx="3886200" cy="229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간단한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프로그래밍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dirty="0"/>
              <a:t>코드</a:t>
            </a:r>
            <a:r>
              <a:rPr lang="en-US" altLang="ko-KR" sz="1800" dirty="0"/>
              <a:t> </a:t>
            </a:r>
            <a:r>
              <a:rPr lang="ko-KR" altLang="en-US" sz="1800" dirty="0"/>
              <a:t>편집기</a:t>
            </a:r>
            <a:endParaRPr lang="en-US" altLang="ko-KR" sz="1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입력을 마치면 편집기 창에서 </a:t>
            </a:r>
            <a:r>
              <a:rPr lang="en-US" altLang="ko-KR" sz="1600" dirty="0"/>
              <a:t>[File]-[Save]</a:t>
            </a:r>
            <a:r>
              <a:rPr lang="ko-KR" altLang="en-US" sz="1600" dirty="0"/>
              <a:t>를 눌러 폴더를 선택하고</a:t>
            </a:r>
            <a:r>
              <a:rPr lang="en-US" altLang="ko-KR" sz="1600" dirty="0"/>
              <a:t>, </a:t>
            </a:r>
            <a:r>
              <a:rPr lang="ko-KR" altLang="en-US" sz="1600" dirty="0"/>
              <a:t>파일 이름을 입력한 다음 </a:t>
            </a:r>
            <a:r>
              <a:rPr lang="en-US" altLang="ko-KR" sz="1600" dirty="0"/>
              <a:t>[</a:t>
            </a:r>
            <a:r>
              <a:rPr lang="ko-KR" altLang="en-US" sz="1600" dirty="0"/>
              <a:t>저장</a:t>
            </a:r>
            <a:r>
              <a:rPr lang="en-US" altLang="ko-KR" sz="1600" dirty="0"/>
              <a:t>]</a:t>
            </a:r>
            <a:r>
              <a:rPr lang="ko-KR" altLang="en-US" sz="1600" dirty="0"/>
              <a:t>을 클릭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50753"/>
            <a:ext cx="7410450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39" y="3517505"/>
            <a:ext cx="7551420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2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간단한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프로그래밍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dirty="0"/>
              <a:t>코드</a:t>
            </a:r>
            <a:r>
              <a:rPr lang="en-US" altLang="ko-KR" sz="1800" dirty="0"/>
              <a:t> </a:t>
            </a:r>
            <a:r>
              <a:rPr lang="ko-KR" altLang="en-US" sz="1800" dirty="0"/>
              <a:t>편집기</a:t>
            </a:r>
            <a:endParaRPr lang="en-US" altLang="ko-KR" sz="1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작성한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코드를 실행하려면 편집기 창의 </a:t>
            </a:r>
            <a:r>
              <a:rPr lang="en-US" altLang="ko-KR" sz="1600" dirty="0"/>
              <a:t>[Run]-[Run Module]</a:t>
            </a:r>
            <a:r>
              <a:rPr lang="ko-KR" altLang="en-US" sz="1600" dirty="0"/>
              <a:t>을 클릭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실행 결과는 쉘에 표시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50753"/>
            <a:ext cx="7410450" cy="43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45024"/>
            <a:ext cx="4107180" cy="15087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60"/>
          <a:stretch/>
        </p:blipFill>
        <p:spPr>
          <a:xfrm>
            <a:off x="3563888" y="4072068"/>
            <a:ext cx="5130462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17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554461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간단한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프로그래밍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dirty="0"/>
              <a:t>코드</a:t>
            </a:r>
            <a:r>
              <a:rPr lang="en-US" altLang="ko-KR" sz="1800" dirty="0"/>
              <a:t> </a:t>
            </a:r>
            <a:r>
              <a:rPr lang="ko-KR" altLang="en-US" sz="1800" dirty="0"/>
              <a:t>편집기</a:t>
            </a:r>
            <a:endParaRPr lang="en-US" altLang="ko-KR" sz="1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쉘의 메뉴에서 </a:t>
            </a:r>
            <a:r>
              <a:rPr lang="en-US" altLang="ko-KR" sz="1600" dirty="0"/>
              <a:t>[Options]-[Configure IDLE]</a:t>
            </a:r>
            <a:r>
              <a:rPr lang="ko-KR" altLang="en-US" sz="1600" dirty="0"/>
              <a:t>을 클릭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Settings </a:t>
            </a:r>
            <a:r>
              <a:rPr lang="ko-KR" altLang="en-US" sz="1600" dirty="0"/>
              <a:t>창이 나타나면 </a:t>
            </a:r>
            <a:r>
              <a:rPr lang="en-US" altLang="ko-KR" sz="1600" dirty="0"/>
              <a:t>[Fonts/Tabs] </a:t>
            </a:r>
            <a:r>
              <a:rPr lang="ko-KR" altLang="en-US" sz="1600" dirty="0"/>
              <a:t>탭을 눌러 </a:t>
            </a:r>
            <a:r>
              <a:rPr lang="en-US" altLang="ko-KR" sz="1600" dirty="0"/>
              <a:t>[Size]</a:t>
            </a:r>
            <a:r>
              <a:rPr lang="ko-KR" altLang="en-US" sz="1600" dirty="0"/>
              <a:t>를 ‘</a:t>
            </a:r>
            <a:r>
              <a:rPr lang="en-US" altLang="ko-KR" sz="1600" dirty="0"/>
              <a:t>14’</a:t>
            </a:r>
            <a:r>
              <a:rPr lang="ko-KR" altLang="en-US" sz="1600" dirty="0"/>
              <a:t>로 변경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86734"/>
            <a:ext cx="7400925" cy="447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33"/>
          <a:stretch/>
        </p:blipFill>
        <p:spPr>
          <a:xfrm>
            <a:off x="971600" y="4005759"/>
            <a:ext cx="6690360" cy="12961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31" y="2661792"/>
            <a:ext cx="2799658" cy="41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6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511256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간단한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프로그래밍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dirty="0"/>
              <a:t>코드</a:t>
            </a:r>
            <a:r>
              <a:rPr lang="en-US" altLang="ko-KR" sz="1800" dirty="0"/>
              <a:t> </a:t>
            </a:r>
            <a:r>
              <a:rPr lang="ko-KR" altLang="en-US" sz="1800" dirty="0"/>
              <a:t>편집기</a:t>
            </a:r>
            <a:endParaRPr lang="en-US" altLang="ko-KR" sz="1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 dirty="0"/>
              <a:t>[Highlights] </a:t>
            </a:r>
            <a:r>
              <a:rPr lang="ko-KR" altLang="en-US" sz="1600" dirty="0"/>
              <a:t>탭을 눌러 </a:t>
            </a:r>
            <a:r>
              <a:rPr lang="en-US" altLang="ko-KR" sz="1600" dirty="0"/>
              <a:t>[Highlighting Theme]</a:t>
            </a:r>
            <a:r>
              <a:rPr lang="ko-KR" altLang="en-US" sz="1600" dirty="0"/>
              <a:t>의 </a:t>
            </a:r>
            <a:r>
              <a:rPr lang="en-US" altLang="ko-KR" sz="1600" dirty="0"/>
              <a:t>[a Built-in Theme] </a:t>
            </a:r>
            <a:r>
              <a:rPr lang="ko-KR" altLang="en-US" sz="1600" dirty="0"/>
              <a:t>목록에서 </a:t>
            </a:r>
            <a:r>
              <a:rPr lang="en-US" altLang="ko-KR" sz="1600" dirty="0"/>
              <a:t>[IDLE Dark]</a:t>
            </a:r>
            <a:r>
              <a:rPr lang="ko-KR" altLang="en-US" sz="1600" dirty="0"/>
              <a:t>를 선택하고 </a:t>
            </a:r>
            <a:r>
              <a:rPr lang="en-US" altLang="ko-KR" sz="1600" dirty="0"/>
              <a:t>[Ok]</a:t>
            </a:r>
            <a:r>
              <a:rPr lang="ko-KR" altLang="en-US" sz="1600" dirty="0"/>
              <a:t> 클릭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쉘과 편집기 창의 모양이 설정된 형태로 변경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86734"/>
            <a:ext cx="7400925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026920"/>
            <a:ext cx="3253740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5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설치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공식 홈페이지</a:t>
            </a:r>
            <a:r>
              <a:rPr lang="en-US" altLang="ko-KR" sz="1600" dirty="0"/>
              <a:t>(http:/python.org)</a:t>
            </a:r>
            <a:r>
              <a:rPr lang="ko-KR" altLang="en-US" sz="1600" dirty="0"/>
              <a:t>에 접속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[Downloads] </a:t>
            </a:r>
            <a:r>
              <a:rPr lang="ko-KR" altLang="en-US" sz="1600" dirty="0"/>
              <a:t>메뉴를 클릭하고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dirty="0"/>
              <a:t>     [Windows]</a:t>
            </a:r>
            <a:r>
              <a:rPr lang="ko-KR" altLang="en-US" sz="1600" dirty="0"/>
              <a:t>를 선택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0808"/>
            <a:ext cx="7419975" cy="45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92896"/>
            <a:ext cx="4464496" cy="2051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342660"/>
            <a:ext cx="4467078" cy="249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1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1" y="1196751"/>
            <a:ext cx="8048997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간단한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프로그래밍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dirty="0"/>
              <a:t>코드</a:t>
            </a:r>
            <a:r>
              <a:rPr lang="en-US" altLang="ko-KR" sz="1800" dirty="0"/>
              <a:t> </a:t>
            </a:r>
            <a:r>
              <a:rPr lang="ko-KR" altLang="en-US" sz="1800" dirty="0"/>
              <a:t>편집기</a:t>
            </a:r>
            <a:endParaRPr lang="en-US" altLang="ko-KR" sz="1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쉘 창의 메뉴에서 </a:t>
            </a:r>
            <a:r>
              <a:rPr lang="en-US" altLang="ko-KR" sz="1600" dirty="0"/>
              <a:t>[Help]-[Turtle Demo]</a:t>
            </a:r>
            <a:r>
              <a:rPr lang="ko-KR" altLang="en-US" sz="1600" dirty="0"/>
              <a:t>를 클릭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04864"/>
            <a:ext cx="7400925" cy="45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99" y="3125390"/>
            <a:ext cx="6667500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1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1" y="1196751"/>
            <a:ext cx="8048997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간단한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프로그래밍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 dirty="0">
                <a:solidFill>
                  <a:srgbClr val="3C479D"/>
                </a:solidFill>
                <a:latin typeface="+mj-lt"/>
              </a:rPr>
              <a:t>  </a:t>
            </a:r>
            <a:r>
              <a:rPr lang="ko-KR" altLang="en-US" sz="1800" dirty="0"/>
              <a:t>코드</a:t>
            </a:r>
            <a:r>
              <a:rPr lang="en-US" altLang="ko-KR" sz="1800" dirty="0"/>
              <a:t> </a:t>
            </a:r>
            <a:r>
              <a:rPr lang="ko-KR" altLang="en-US" sz="1800" dirty="0"/>
              <a:t>편집기</a:t>
            </a:r>
            <a:endParaRPr lang="en-US" altLang="ko-KR" sz="1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800" b="1" dirty="0">
              <a:solidFill>
                <a:srgbClr val="3C479D"/>
              </a:solidFill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 dirty="0"/>
              <a:t>[Examples] </a:t>
            </a:r>
            <a:r>
              <a:rPr lang="ko-KR" altLang="en-US" sz="1600" dirty="0"/>
              <a:t>탭을 눌러 프로그램 목록 중에서 </a:t>
            </a:r>
            <a:r>
              <a:rPr lang="en-US" altLang="ko-KR" sz="1600" dirty="0"/>
              <a:t>[</a:t>
            </a:r>
            <a:r>
              <a:rPr lang="en-US" altLang="ko-KR" sz="1600" dirty="0" err="1"/>
              <a:t>bytedesign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선택하고 </a:t>
            </a:r>
            <a:r>
              <a:rPr lang="en-US" altLang="ko-KR" sz="1600" dirty="0"/>
              <a:t>[START]</a:t>
            </a:r>
            <a:r>
              <a:rPr lang="ko-KR" altLang="en-US" sz="1600" dirty="0"/>
              <a:t>를 누르면 실행 결과를 볼 수 있음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/>
              <a:t>[</a:t>
            </a:r>
            <a:r>
              <a:rPr lang="en-US" altLang="ko-KR" sz="1600" dirty="0"/>
              <a:t>Examples] </a:t>
            </a:r>
            <a:r>
              <a:rPr lang="ko-KR" altLang="en-US" sz="1600" dirty="0"/>
              <a:t>탭을 눌러 다른 프로그램들도 선택해서 다양하게 실행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04864"/>
            <a:ext cx="7400925" cy="45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32" y="3931624"/>
            <a:ext cx="4932039" cy="29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1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설치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최근 버전의 </a:t>
            </a:r>
            <a:r>
              <a:rPr lang="en-US" altLang="ko-KR" sz="1600" dirty="0"/>
              <a:t>[Download Windows Installer (64-bit)]</a:t>
            </a:r>
            <a:r>
              <a:rPr lang="ko-KR" altLang="en-US" sz="1600" dirty="0"/>
              <a:t> 클릭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설치 파일을 다운로드할 폴더를 선택하고 클릭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0808"/>
            <a:ext cx="7419975" cy="45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68960"/>
            <a:ext cx="5124038" cy="35240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364536"/>
            <a:ext cx="5208120" cy="32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8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설치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5"/>
            </a:pPr>
            <a:r>
              <a:rPr lang="ko-KR" altLang="en-US" sz="1600" dirty="0"/>
              <a:t>다운로드한 폴더에 있는 설치 파일을 실행하고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설치 시작 화면에서 </a:t>
            </a:r>
            <a:r>
              <a:rPr lang="en-US" altLang="ko-KR" sz="1600" dirty="0"/>
              <a:t>[Add Python 3.9 to PATH] </a:t>
            </a:r>
            <a:r>
              <a:rPr lang="ko-KR" altLang="en-US" sz="1600" dirty="0"/>
              <a:t>항목을 반드시 클릭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5"/>
            </a:pPr>
            <a:r>
              <a:rPr lang="ko-KR" altLang="en-US" sz="1600" dirty="0"/>
              <a:t>설치 과정이 끝난 후 설치 성공을 알리는 화면이 나타나면 </a:t>
            </a:r>
            <a:r>
              <a:rPr lang="en-US" altLang="ko-KR" sz="1600" dirty="0"/>
              <a:t>[Close]</a:t>
            </a:r>
            <a:r>
              <a:rPr lang="ko-KR" altLang="en-US" sz="1600" dirty="0"/>
              <a:t> 클릭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0808"/>
            <a:ext cx="7419975" cy="457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9000"/>
            <a:ext cx="3985260" cy="27508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149080"/>
            <a:ext cx="3680460" cy="25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2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설치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윈도우 키와 </a:t>
            </a:r>
            <a:r>
              <a:rPr lang="en-US" altLang="ko-KR" sz="1600" dirty="0"/>
              <a:t>R</a:t>
            </a:r>
            <a:r>
              <a:rPr lang="ko-KR" altLang="en-US" sz="1600" dirty="0"/>
              <a:t>을 함께 누르면 </a:t>
            </a:r>
            <a:r>
              <a:rPr lang="en-US" altLang="ko-KR" sz="1600" dirty="0"/>
              <a:t>[</a:t>
            </a:r>
            <a:r>
              <a:rPr lang="ko-KR" altLang="en-US" sz="1600" dirty="0"/>
              <a:t>실행</a:t>
            </a:r>
            <a:r>
              <a:rPr lang="en-US" altLang="ko-KR" sz="1600" dirty="0"/>
              <a:t>] </a:t>
            </a:r>
            <a:r>
              <a:rPr lang="ko-KR" altLang="en-US" sz="1600" dirty="0"/>
              <a:t>창이 나타나는데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열기 항목에 ‘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’</a:t>
            </a:r>
            <a:r>
              <a:rPr lang="ko-KR" altLang="en-US" sz="1600" dirty="0"/>
              <a:t>라고 입력하고 </a:t>
            </a:r>
            <a:r>
              <a:rPr lang="en-US" altLang="ko-KR" sz="1600" dirty="0"/>
              <a:t>[</a:t>
            </a:r>
            <a:r>
              <a:rPr lang="ko-KR" altLang="en-US" sz="1600" dirty="0"/>
              <a:t>확인</a:t>
            </a:r>
            <a:r>
              <a:rPr lang="en-US" altLang="ko-KR" sz="1600" dirty="0"/>
              <a:t>]</a:t>
            </a:r>
            <a:r>
              <a:rPr lang="ko-KR" altLang="en-US" sz="1600" dirty="0"/>
              <a:t> 클릭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명령 프롬프트 창이 나타나면 ‘</a:t>
            </a:r>
            <a:r>
              <a:rPr lang="en-US" altLang="ko-KR" sz="1600" dirty="0"/>
              <a:t>python’</a:t>
            </a:r>
            <a:r>
              <a:rPr lang="ko-KR" altLang="en-US" sz="1600" dirty="0"/>
              <a:t>이라고 명령을 입력하고 </a:t>
            </a:r>
            <a:r>
              <a:rPr lang="en-US" altLang="ko-KR" sz="1600" dirty="0"/>
              <a:t>Enter</a:t>
            </a:r>
            <a:r>
              <a:rPr lang="ko-KR" altLang="en-US" sz="1600" dirty="0"/>
              <a:t>를 누름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3937"/>
            <a:ext cx="7439025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564904"/>
            <a:ext cx="2705100" cy="17602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37599"/>
            <a:ext cx="573786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1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설치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ko-KR" altLang="en-US" sz="1600" b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151FBA2-F2F5-4D0C-AB1D-FDBC8A007B97}"/>
              </a:ext>
            </a:extLst>
          </p:cNvPr>
          <p:cNvSpPr/>
          <p:nvPr/>
        </p:nvSpPr>
        <p:spPr>
          <a:xfrm>
            <a:off x="612440" y="1772816"/>
            <a:ext cx="8064016" cy="47525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612441" y="2325998"/>
            <a:ext cx="7487951" cy="412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[</a:t>
            </a:r>
            <a:r>
              <a:rPr lang="ko-KR" altLang="en-US" sz="1600" dirty="0"/>
              <a:t>제어판</a:t>
            </a:r>
            <a:r>
              <a:rPr lang="en-US" altLang="ko-KR" sz="1600" dirty="0"/>
              <a:t>]- [</a:t>
            </a:r>
            <a:r>
              <a:rPr lang="ko-KR" altLang="en-US" sz="1600" dirty="0"/>
              <a:t>시스템</a:t>
            </a:r>
            <a:r>
              <a:rPr lang="en-US" altLang="ko-KR" sz="1600" dirty="0"/>
              <a:t>]- [</a:t>
            </a:r>
            <a:r>
              <a:rPr lang="ko-KR" altLang="en-US" sz="1600" dirty="0"/>
              <a:t>고급 시스템 설정</a:t>
            </a:r>
            <a:r>
              <a:rPr lang="en-US" altLang="ko-KR" sz="1600" dirty="0"/>
              <a:t>]</a:t>
            </a:r>
            <a:r>
              <a:rPr lang="ko-KR" altLang="en-US" sz="1600" dirty="0"/>
              <a:t> 클릭</a:t>
            </a:r>
            <a:endParaRPr lang="en-US" altLang="ko-KR" sz="1600" dirty="0"/>
          </a:p>
          <a:p>
            <a:pPr marL="609600" lvl="1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시스템 속성 창이 나타나면 </a:t>
            </a:r>
            <a:r>
              <a:rPr lang="en-US" altLang="ko-KR" sz="1600" dirty="0"/>
              <a:t>[</a:t>
            </a:r>
            <a:r>
              <a:rPr lang="ko-KR" altLang="en-US" sz="1600" dirty="0"/>
              <a:t>환경 변수</a:t>
            </a:r>
            <a:r>
              <a:rPr lang="en-US" altLang="ko-KR" sz="1600" dirty="0"/>
              <a:t>]</a:t>
            </a:r>
            <a:r>
              <a:rPr lang="ko-KR" altLang="en-US" sz="1600" dirty="0"/>
              <a:t> 클릭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41D6DD5-DF6E-41CA-943B-E9A5A5546B70}"/>
              </a:ext>
            </a:extLst>
          </p:cNvPr>
          <p:cNvSpPr/>
          <p:nvPr/>
        </p:nvSpPr>
        <p:spPr>
          <a:xfrm>
            <a:off x="623375" y="1772816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180917" y="1772816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시스템 환경 변수 설정 방법</a:t>
            </a:r>
            <a:endParaRPr lang="en-US" altLang="ko-KR" sz="18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08" y="3244255"/>
            <a:ext cx="5142648" cy="30092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35" y="2596523"/>
            <a:ext cx="3079906" cy="36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설치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ko-KR" altLang="en-US" sz="1600" b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151FBA2-F2F5-4D0C-AB1D-FDBC8A007B97}"/>
              </a:ext>
            </a:extLst>
          </p:cNvPr>
          <p:cNvSpPr/>
          <p:nvPr/>
        </p:nvSpPr>
        <p:spPr>
          <a:xfrm>
            <a:off x="612440" y="1772816"/>
            <a:ext cx="8064016" cy="49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612441" y="2325999"/>
            <a:ext cx="806401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환경 변수 창이 나타나면 </a:t>
            </a:r>
            <a:r>
              <a:rPr lang="en-US" altLang="ko-KR" sz="1600" dirty="0"/>
              <a:t>[</a:t>
            </a:r>
            <a:r>
              <a:rPr lang="ko-KR" altLang="en-US" sz="1600" dirty="0"/>
              <a:t>시스템 변수</a:t>
            </a:r>
            <a:r>
              <a:rPr lang="en-US" altLang="ko-KR" sz="1600" dirty="0"/>
              <a:t>] </a:t>
            </a:r>
            <a:r>
              <a:rPr lang="ko-KR" altLang="en-US" sz="1600" dirty="0"/>
              <a:t>목록에서 </a:t>
            </a:r>
            <a:r>
              <a:rPr lang="en-US" altLang="ko-KR" sz="1600" dirty="0"/>
              <a:t>[Path]</a:t>
            </a:r>
            <a:r>
              <a:rPr lang="ko-KR" altLang="en-US" sz="1600" dirty="0"/>
              <a:t>를 선택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편집</a:t>
            </a:r>
            <a:r>
              <a:rPr lang="en-US" altLang="ko-KR" sz="1600" dirty="0"/>
              <a:t>]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 marL="609600" lvl="1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환경 변수 편집 창에서 </a:t>
            </a:r>
            <a:r>
              <a:rPr lang="en-US" altLang="ko-KR" sz="1600" dirty="0"/>
              <a:t>[</a:t>
            </a:r>
            <a:r>
              <a:rPr lang="ko-KR" altLang="en-US" sz="1600" dirty="0"/>
              <a:t>새로 만들기</a:t>
            </a:r>
            <a:r>
              <a:rPr lang="en-US" altLang="ko-KR" sz="1600" dirty="0"/>
              <a:t>]</a:t>
            </a:r>
            <a:r>
              <a:rPr lang="ko-KR" altLang="en-US" sz="1600" dirty="0"/>
              <a:t>를 눌러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설치 폴더를 입력 후 </a:t>
            </a:r>
            <a:r>
              <a:rPr lang="en-US" altLang="ko-KR" sz="1600" dirty="0"/>
              <a:t>[</a:t>
            </a:r>
            <a:r>
              <a:rPr lang="ko-KR" altLang="en-US" sz="1600" dirty="0"/>
              <a:t>확인</a:t>
            </a:r>
            <a:r>
              <a:rPr lang="en-US" altLang="ko-KR" sz="1600" dirty="0"/>
              <a:t>]</a:t>
            </a:r>
            <a:r>
              <a:rPr lang="ko-KR" altLang="en-US" sz="1600" dirty="0"/>
              <a:t> 클릭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41D6DD5-DF6E-41CA-943B-E9A5A5546B70}"/>
              </a:ext>
            </a:extLst>
          </p:cNvPr>
          <p:cNvSpPr/>
          <p:nvPr/>
        </p:nvSpPr>
        <p:spPr>
          <a:xfrm>
            <a:off x="623375" y="1772816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180917" y="1772816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시스템 환경 변수 설정 방법</a:t>
            </a:r>
            <a:endParaRPr lang="en-US" altLang="ko-KR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6" y="3165098"/>
            <a:ext cx="3546926" cy="32861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16" y="3165098"/>
            <a:ext cx="3510828" cy="35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0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설치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‘</a:t>
            </a:r>
            <a:r>
              <a:rPr lang="en-US" altLang="ko-KR" sz="1600" dirty="0"/>
              <a:t>license( )’</a:t>
            </a:r>
            <a:r>
              <a:rPr lang="ko-KR" altLang="en-US" sz="1600" dirty="0"/>
              <a:t>라고 입력하면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언어의 개발 과정</a:t>
            </a:r>
            <a:r>
              <a:rPr lang="en-US" altLang="ko-KR" sz="1600" dirty="0"/>
              <a:t>history</a:t>
            </a:r>
            <a:r>
              <a:rPr lang="ko-KR" altLang="en-US" sz="1600" dirty="0"/>
              <a:t>을 볼 수 있으며 내용 보기를 마치려면 </a:t>
            </a:r>
            <a:r>
              <a:rPr lang="en-US" altLang="ko-KR" sz="1600" dirty="0"/>
              <a:t>q</a:t>
            </a:r>
            <a:r>
              <a:rPr lang="ko-KR" altLang="en-US" sz="1600" dirty="0"/>
              <a:t>를 입력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3937"/>
            <a:ext cx="7439025" cy="466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36" y="2996952"/>
            <a:ext cx="5151120" cy="30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6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 err="1"/>
              <a:t>파이썬</a:t>
            </a:r>
            <a:r>
              <a:rPr lang="ko-KR" altLang="en-US" dirty="0"/>
              <a:t> 설치와 기본 사용법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설치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‘</a:t>
            </a:r>
            <a:r>
              <a:rPr lang="en-US" altLang="ko-KR" sz="1600" dirty="0"/>
              <a:t>help( )’</a:t>
            </a:r>
            <a:r>
              <a:rPr lang="ko-KR" altLang="en-US" sz="1600" dirty="0"/>
              <a:t>를 입력하면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도움말 문서의 내용을 볼 수 있음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3937"/>
            <a:ext cx="7439025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61118"/>
            <a:ext cx="7017056" cy="429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9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13675</TotalTime>
  <Words>731</Words>
  <Application>Microsoft Office PowerPoint</Application>
  <PresentationFormat>화면 슬라이드 쇼(4:3)</PresentationFormat>
  <Paragraphs>125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  <vt:lpstr>02. 파이썬 설치와 기본 사용법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</dc:creator>
  <cp:lastModifiedBy>chosun</cp:lastModifiedBy>
  <cp:revision>1134</cp:revision>
  <dcterms:created xsi:type="dcterms:W3CDTF">2012-07-11T10:23:22Z</dcterms:created>
  <dcterms:modified xsi:type="dcterms:W3CDTF">2024-03-06T23:49:33Z</dcterms:modified>
</cp:coreProperties>
</file>