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405" r:id="rId4"/>
    <p:sldId id="404" r:id="rId5"/>
    <p:sldId id="412" r:id="rId6"/>
    <p:sldId id="406" r:id="rId7"/>
    <p:sldId id="407" r:id="rId8"/>
    <p:sldId id="408" r:id="rId9"/>
    <p:sldId id="321" r:id="rId10"/>
    <p:sldId id="414" r:id="rId11"/>
    <p:sldId id="381" r:id="rId12"/>
    <p:sldId id="413" r:id="rId13"/>
    <p:sldId id="382" r:id="rId14"/>
    <p:sldId id="3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11/3/2023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ko/docs/handbook/utility-typ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관련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매핑 수정자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타입을 변환할 때 속성의 특성을 바꿀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+, -, ?, readonly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6E4A4-C7F3-4A5F-99A2-DD8F251E7A6E}"/>
              </a:ext>
            </a:extLst>
          </p:cNvPr>
          <p:cNvSpPr txBox="1"/>
          <p:nvPr/>
        </p:nvSpPr>
        <p:spPr>
          <a:xfrm>
            <a:off x="752475" y="1886918"/>
            <a:ext cx="760095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OptionalTodo1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]?: Todo[Property];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MyPartial&lt;T&gt;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T]?: T[Property];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OptionalTodo2 = MyPartial&lt;Todo&gt;;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유틸리티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OptionalTodo3 = Partial&lt;Todo&gt;;</a:t>
            </a:r>
          </a:p>
        </p:txBody>
      </p:sp>
    </p:spTree>
    <p:extLst>
      <p:ext uri="{BB962C8B-B14F-4D97-AF65-F5344CB8AC3E}">
        <p14:creationId xmlns:p14="http://schemas.microsoft.com/office/powerpoint/2010/main" val="113462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값과 일치하는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타입이 변경되지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723900" y="3429000"/>
            <a:ext cx="34385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090464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assertion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명시적으로 직접 타입을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검사를 수행하지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 = 10 as any as string</a:t>
            </a: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 = 10 as string (X)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않기때문에 런타임 오류 발생 가능성이 높아지므로 남용 금지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ex03-11.ts, 12.js,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ex03-14.ts, 15, 16, 17, 18 , 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078540"/>
            <a:ext cx="6064542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유틸리티 타입과 맵드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추론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단언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가드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관련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684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utility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정의되어 있는 타입을 기반으로 새로운 타입을 반환해주는 타입스크립트 내장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대상 타입은 변경되지 않고 새로운 타입을 생성함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 일부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Pick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유틸리티 타입은 공식 홈페이지 참고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https://www.typescriptlang.org/ko/docs/handbook/utility-types.html</a:t>
            </a:r>
            <a:endParaRPr lang="en-US" altLang="ko-KR" b="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934F-145E-4FCA-83A4-92ADF89AE838}"/>
              </a:ext>
            </a:extLst>
          </p:cNvPr>
          <p:cNvSpPr txBox="1"/>
          <p:nvPr/>
        </p:nvSpPr>
        <p:spPr>
          <a:xfrm>
            <a:off x="876300" y="1859340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todo: Readonly&lt;Todo&gt;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내용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todo.title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53646D6E-EABD-4E0A-9973-A46C2CC321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A4BEB-A0A8-4CC9-AD06-E2F283D015F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3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필수로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제거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0505-786E-46CB-BFF5-CF20C3AB366F}"/>
              </a:ext>
            </a:extLst>
          </p:cNvPr>
          <p:cNvSpPr txBox="1"/>
          <p:nvPr/>
        </p:nvSpPr>
        <p:spPr>
          <a:xfrm>
            <a:off x="828675" y="1745814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content?: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Required&lt;Todo&gt; =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E66636B-B664-4572-BDC8-DBB1CC7A7C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D9B2E-E459-49E5-B887-6DB2FF7906A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Partial&lt;Type&gt;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옵셔널로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C06FB-7C42-43E1-A2D9-FDA2980BC19A}"/>
              </a:ext>
            </a:extLst>
          </p:cNvPr>
          <p:cNvSpPr txBox="1"/>
          <p:nvPr/>
        </p:nvSpPr>
        <p:spPr>
          <a:xfrm>
            <a:off x="981075" y="175533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Partial&lt;Todo&gt;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D48A716-A5CA-49EE-A08C-3C10B34D11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1D0C1-91C4-4A95-B4F8-547557634B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Pick&lt;Type, keys&gt;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선택해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91B1-FA85-4DBB-AFD5-428B30AE1D59}"/>
              </a:ext>
            </a:extLst>
          </p:cNvPr>
          <p:cNvSpPr txBox="1"/>
          <p:nvPr/>
        </p:nvSpPr>
        <p:spPr>
          <a:xfrm>
            <a:off x="950119" y="1674999"/>
            <a:ext cx="855345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TodoInfoDetail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TodoRegist = Pick&lt;TodoInfoDetail,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TodoRegist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등록에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1F147C1-36D7-41E0-80B0-C13438855C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0D12E-5D99-452B-8D29-9975614921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Omit&lt;Type, Keys&gt;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제거한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6B2F-3298-491B-8923-C04750470B02}"/>
              </a:ext>
            </a:extLst>
          </p:cNvPr>
          <p:cNvSpPr txBox="1"/>
          <p:nvPr/>
        </p:nvSpPr>
        <p:spPr>
          <a:xfrm>
            <a:off x="914400" y="1643162"/>
            <a:ext cx="9144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TodoInfoDetail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Omit&lt;TodoInfoDetail,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'createdAt'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'updatedAt'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todo2: TodoInfo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상세조회에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921527B-EF90-4481-BE59-71F6D0041A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0518D-AF5B-4C42-B604-6C27C3B3818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정의된 타입을 기반으로 새로운 타입을 생성하는 타입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유니언 타입을 기반으로 객체 타입 생성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타입에서 일부만 변경한 새로운 객체 타입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ex03-06, 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CE0-E1B1-4208-BCCA-6D0E3B71B78B}"/>
              </a:ext>
            </a:extLst>
          </p:cNvPr>
          <p:cNvSpPr txBox="1"/>
          <p:nvPr/>
        </p:nvSpPr>
        <p:spPr>
          <a:xfrm>
            <a:off x="876299" y="2235190"/>
            <a:ext cx="674370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'phone'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kim: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'010-2222-3333'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0A2D3-C20B-42E8-B544-CD088C82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960" y="3429000"/>
            <a:ext cx="3109229" cy="2491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1106</Words>
  <Application>Microsoft Office PowerPoint</Application>
  <PresentationFormat>와이드스크린</PresentationFormat>
  <Paragraphs>204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304</cp:revision>
  <dcterms:created xsi:type="dcterms:W3CDTF">2019-05-07T05:36:17Z</dcterms:created>
  <dcterms:modified xsi:type="dcterms:W3CDTF">2023-11-03T00:00:48Z</dcterms:modified>
</cp:coreProperties>
</file>