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3" r:id="rId2"/>
    <p:sldId id="285" r:id="rId3"/>
    <p:sldId id="292" r:id="rId4"/>
    <p:sldId id="337" r:id="rId5"/>
    <p:sldId id="339" r:id="rId6"/>
    <p:sldId id="33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F0988300-EC11-4658-9B0D-BF2D7A0916A5}"/>
    <pc:docChg chg="undo custSel addSld delSld modSld">
      <pc:chgData name="jeongkilyong" userId="42a1e730-e7ec-4950-9a60-48236c77d83b" providerId="ADAL" clId="{F0988300-EC11-4658-9B0D-BF2D7A0916A5}" dt="2023-10-30T00:30:03.317" v="5515" actId="20577"/>
      <pc:docMkLst>
        <pc:docMk/>
      </pc:docMkLst>
      <pc:sldChg chg="modSp mod">
        <pc:chgData name="jeongkilyong" userId="42a1e730-e7ec-4950-9a60-48236c77d83b" providerId="ADAL" clId="{F0988300-EC11-4658-9B0D-BF2D7A0916A5}" dt="2023-10-29T23:22:13.659" v="35" actId="6549"/>
        <pc:sldMkLst>
          <pc:docMk/>
          <pc:sldMk cId="4235148381" sldId="283"/>
        </pc:sldMkLst>
        <pc:spChg chg="mod">
          <ac:chgData name="jeongkilyong" userId="42a1e730-e7ec-4950-9a60-48236c77d83b" providerId="ADAL" clId="{F0988300-EC11-4658-9B0D-BF2D7A0916A5}" dt="2023-10-29T23:22:13.659" v="35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F0988300-EC11-4658-9B0D-BF2D7A0916A5}" dt="2023-10-30T00:21:24.621" v="4869" actId="20577"/>
        <pc:sldMkLst>
          <pc:docMk/>
          <pc:sldMk cId="2518751162" sldId="285"/>
        </pc:sldMkLst>
        <pc:spChg chg="mod">
          <ac:chgData name="jeongkilyong" userId="42a1e730-e7ec-4950-9a60-48236c77d83b" providerId="ADAL" clId="{F0988300-EC11-4658-9B0D-BF2D7A0916A5}" dt="2023-10-30T00:21:24.621" v="48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F0988300-EC11-4658-9B0D-BF2D7A0916A5}" dt="2023-10-29T23:22:25.529" v="56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F0988300-EC11-4658-9B0D-BF2D7A0916A5}" dt="2023-10-30T00:30:03.317" v="5515" actId="20577"/>
        <pc:sldMkLst>
          <pc:docMk/>
          <pc:sldMk cId="3485235614" sldId="292"/>
        </pc:sldMkLst>
        <pc:spChg chg="mod">
          <ac:chgData name="jeongkilyong" userId="42a1e730-e7ec-4950-9a60-48236c77d83b" providerId="ADAL" clId="{F0988300-EC11-4658-9B0D-BF2D7A0916A5}" dt="2023-10-30T00:30:03.317" v="5515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F0988300-EC11-4658-9B0D-BF2D7A0916A5}" dt="2023-10-29T23:26:34.106" v="275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F0988300-EC11-4658-9B0D-BF2D7A0916A5}" dt="2023-10-29T23:26:34.106" v="275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F0988300-EC11-4658-9B0D-BF2D7A0916A5}" dt="2023-10-29T23:25:37.004" v="9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F0988300-EC11-4658-9B0D-BF2D7A0916A5}" dt="2023-10-29T23:26:34.106" v="275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F0988300-EC11-4658-9B0D-BF2D7A0916A5}" dt="2023-10-29T23:26:34.106" v="275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773633433" sldId="29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339143532" sldId="29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262124915" sldId="29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942727681" sldId="29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136811878" sldId="31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4004082555" sldId="31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241690786" sldId="31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181695214" sldId="31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378294150" sldId="32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411960664" sldId="32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524346248" sldId="32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833393831" sldId="32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970146633" sldId="32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78584242" sldId="32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4100588819" sldId="326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685790839" sldId="327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752104192" sldId="328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891037845" sldId="329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073124941" sldId="330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705977026" sldId="331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015649758" sldId="332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2076003393" sldId="333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715325906" sldId="334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1739597383" sldId="335"/>
        </pc:sldMkLst>
      </pc:sldChg>
      <pc:sldChg chg="del">
        <pc:chgData name="jeongkilyong" userId="42a1e730-e7ec-4950-9a60-48236c77d83b" providerId="ADAL" clId="{F0988300-EC11-4658-9B0D-BF2D7A0916A5}" dt="2023-10-30T00:20:54.239" v="4776" actId="47"/>
        <pc:sldMkLst>
          <pc:docMk/>
          <pc:sldMk cId="3729402858" sldId="336"/>
        </pc:sldMkLst>
      </pc:sldChg>
      <pc:sldChg chg="modSp add mod">
        <pc:chgData name="jeongkilyong" userId="42a1e730-e7ec-4950-9a60-48236c77d83b" providerId="ADAL" clId="{F0988300-EC11-4658-9B0D-BF2D7A0916A5}" dt="2023-10-30T00:20:26.444" v="4758" actId="20577"/>
        <pc:sldMkLst>
          <pc:docMk/>
          <pc:sldMk cId="423738703" sldId="337"/>
        </pc:sldMkLst>
        <pc:spChg chg="mod">
          <ac:chgData name="jeongkilyong" userId="42a1e730-e7ec-4950-9a60-48236c77d83b" providerId="ADAL" clId="{F0988300-EC11-4658-9B0D-BF2D7A0916A5}" dt="2023-10-30T00:20:26.444" v="4758" actId="20577"/>
          <ac:spMkLst>
            <pc:docMk/>
            <pc:sldMk cId="423738703" sldId="337"/>
            <ac:spMk id="5" creationId="{FB35D915-9598-4DE5-A561-CC6FE4D2171D}"/>
          </ac:spMkLst>
        </pc:spChg>
        <pc:spChg chg="mod">
          <ac:chgData name="jeongkilyong" userId="42a1e730-e7ec-4950-9a60-48236c77d83b" providerId="ADAL" clId="{F0988300-EC11-4658-9B0D-BF2D7A0916A5}" dt="2023-10-29T23:26:48.152" v="299" actId="20577"/>
          <ac:spMkLst>
            <pc:docMk/>
            <pc:sldMk cId="423738703" sldId="337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F0988300-EC11-4658-9B0D-BF2D7A0916A5}" dt="2023-10-30T00:17:56.390" v="4684" actId="5793"/>
        <pc:sldMkLst>
          <pc:docMk/>
          <pc:sldMk cId="1073278941" sldId="338"/>
        </pc:sldMkLst>
        <pc:spChg chg="mod">
          <ac:chgData name="jeongkilyong" userId="42a1e730-e7ec-4950-9a60-48236c77d83b" providerId="ADAL" clId="{F0988300-EC11-4658-9B0D-BF2D7A0916A5}" dt="2023-10-30T00:17:56.390" v="4684" actId="5793"/>
          <ac:spMkLst>
            <pc:docMk/>
            <pc:sldMk cId="1073278941" sldId="338"/>
            <ac:spMk id="5" creationId="{FB35D915-9598-4DE5-A561-CC6FE4D2171D}"/>
          </ac:spMkLst>
        </pc:spChg>
        <pc:spChg chg="mod">
          <ac:chgData name="jeongkilyong" userId="42a1e730-e7ec-4950-9a60-48236c77d83b" providerId="ADAL" clId="{F0988300-EC11-4658-9B0D-BF2D7A0916A5}" dt="2023-10-30T00:13:27.462" v="4495" actId="6549"/>
          <ac:spMkLst>
            <pc:docMk/>
            <pc:sldMk cId="1073278941" sldId="338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F0988300-EC11-4658-9B0D-BF2D7A0916A5}" dt="2023-10-30T00:20:41.901" v="4775" actId="20577"/>
        <pc:sldMkLst>
          <pc:docMk/>
          <pc:sldMk cId="3196251229" sldId="339"/>
        </pc:sldMkLst>
        <pc:spChg chg="mod">
          <ac:chgData name="jeongkilyong" userId="42a1e730-e7ec-4950-9a60-48236c77d83b" providerId="ADAL" clId="{F0988300-EC11-4658-9B0D-BF2D7A0916A5}" dt="2023-10-30T00:08:35.285" v="4178" actId="20577"/>
          <ac:spMkLst>
            <pc:docMk/>
            <pc:sldMk cId="3196251229" sldId="339"/>
            <ac:spMk id="5" creationId="{FB35D915-9598-4DE5-A561-CC6FE4D2171D}"/>
          </ac:spMkLst>
        </pc:spChg>
        <pc:spChg chg="mod">
          <ac:chgData name="jeongkilyong" userId="42a1e730-e7ec-4950-9a60-48236c77d83b" providerId="ADAL" clId="{F0988300-EC11-4658-9B0D-BF2D7A0916A5}" dt="2023-10-30T00:20:41.901" v="4775" actId="20577"/>
          <ac:spMkLst>
            <pc:docMk/>
            <pc:sldMk cId="3196251229" sldId="339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F0988300-EC11-4658-9B0D-BF2D7A0916A5}" dt="2023-10-29T23:32:59.667" v="948"/>
        <pc:sldMkLst>
          <pc:docMk/>
          <pc:sldMk cId="3068425470" sldId="340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6932074E-482F-4F04-8510-30F029D456F7}"/>
    <pc:docChg chg="undo custSel addSld delSld modSld">
      <pc:chgData name="jeongkilyong" userId="42a1e730-e7ec-4950-9a60-48236c77d83b" providerId="ADAL" clId="{6932074E-482F-4F04-8510-30F029D456F7}" dt="2023-10-29T13:21:45.193" v="2918" actId="20577"/>
      <pc:docMkLst>
        <pc:docMk/>
      </pc:docMkLst>
      <pc:sldChg chg="modSp mod">
        <pc:chgData name="jeongkilyong" userId="42a1e730-e7ec-4950-9a60-48236c77d83b" providerId="ADAL" clId="{6932074E-482F-4F04-8510-30F029D456F7}" dt="2023-10-29T08:15:52.961" v="27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29T08:15:52.961" v="27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29T13:05:45.882" v="2440" actId="20577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29T13:05:45.882" v="2440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6:55.991" v="1374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29T11:27:04.736" v="13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29T10:40:26.913" v="57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29T11:27:42.224" v="1386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29T11:27:44.096" v="138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29T12:07:05.719" v="1778" actId="20577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29T11:51:53.292" v="1760" actId="255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29T11:52:48.936" v="1770" actId="1076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29T13:05:23.312" v="2438" actId="6549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29T13:00:09.697" v="2075" actId="2057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29T13:09:49.428" v="2610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29T13:09:49.428" v="2610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29T13:00:28.109" v="2127" actId="6549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07:29.745" v="244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29T13:21:40.263" v="2915" actId="20577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29T13:14:29.731" v="2860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29T13:14:41.570" v="2865" actId="14100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29T13:15:21.328" v="2869" actId="14100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29T13:14:26.178" v="2857" actId="20577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29T13:21:25.765" v="2912" actId="478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mod">
          <ac:chgData name="jeongkilyong" userId="42a1e730-e7ec-4950-9a60-48236c77d83b" providerId="ADAL" clId="{6932074E-482F-4F04-8510-30F029D456F7}" dt="2023-10-29T11:23:57.258" v="1364" actId="1076"/>
          <ac:picMkLst>
            <pc:docMk/>
            <pc:sldMk cId="4004082555" sldId="317"/>
            <ac:picMk id="13" creationId="{4992BF40-2373-433A-826A-9607E18163A8}"/>
          </ac:picMkLst>
        </pc:picChg>
        <pc:picChg chg="add mod">
          <ac:chgData name="jeongkilyong" userId="42a1e730-e7ec-4950-9a60-48236c77d83b" providerId="ADAL" clId="{6932074E-482F-4F04-8510-30F029D456F7}" dt="2023-10-29T11:24:01.737" v="1366" actId="1076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29T11:23:59.705" v="1365" actId="107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29T12:45:13.386" v="2034" actId="2057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29T11:02:29.482" v="1316" actId="2057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32:50.394" v="1398" actId="1076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29T11:33:42.879" v="1405" actId="2057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29T11:33:30.124" v="1402" actId="1076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29T11:33:38.300" v="1404" actId="107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mod">
        <pc:chgData name="jeongkilyong" userId="42a1e730-e7ec-4950-9a60-48236c77d83b" providerId="ADAL" clId="{6932074E-482F-4F04-8510-30F029D456F7}" dt="2023-10-29T13:21:45.193" v="2918" actId="20577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21:45.193" v="2918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">
        <pc:chgData name="jeongkilyong" userId="42a1e730-e7ec-4950-9a60-48236c77d83b" providerId="ADAL" clId="{6932074E-482F-4F04-8510-30F029D456F7}" dt="2023-10-29T13:09:06.658" v="2514"/>
        <pc:sldMkLst>
          <pc:docMk/>
          <pc:sldMk cId="2378294150" sldId="320"/>
        </pc:sldMkLst>
      </pc:sldChg>
      <pc:sldChg chg="add">
        <pc:chgData name="jeongkilyong" userId="42a1e730-e7ec-4950-9a60-48236c77d83b" providerId="ADAL" clId="{6932074E-482F-4F04-8510-30F029D456F7}" dt="2023-10-29T13:09:06.706" v="2515"/>
        <pc:sldMkLst>
          <pc:docMk/>
          <pc:sldMk cId="3411960664" sldId="321"/>
        </pc:sldMkLst>
      </pc:sldChg>
      <pc:sldChg chg="add">
        <pc:chgData name="jeongkilyong" userId="42a1e730-e7ec-4950-9a60-48236c77d83b" providerId="ADAL" clId="{6932074E-482F-4F04-8510-30F029D456F7}" dt="2023-10-29T13:09:06.720" v="2516"/>
        <pc:sldMkLst>
          <pc:docMk/>
          <pc:sldMk cId="2524346248" sldId="322"/>
        </pc:sldMkLst>
      </pc:sldChg>
      <pc:sldChg chg="add">
        <pc:chgData name="jeongkilyong" userId="42a1e730-e7ec-4950-9a60-48236c77d83b" providerId="ADAL" clId="{6932074E-482F-4F04-8510-30F029D456F7}" dt="2023-10-29T13:09:06.770" v="2517"/>
        <pc:sldMkLst>
          <pc:docMk/>
          <pc:sldMk cId="3833393831" sldId="323"/>
        </pc:sldMkLst>
      </pc:sldChg>
      <pc:sldChg chg="add">
        <pc:chgData name="jeongkilyong" userId="42a1e730-e7ec-4950-9a60-48236c77d83b" providerId="ADAL" clId="{6932074E-482F-4F04-8510-30F029D456F7}" dt="2023-10-29T13:09:06.787" v="2518"/>
        <pc:sldMkLst>
          <pc:docMk/>
          <pc:sldMk cId="3970146633" sldId="324"/>
        </pc:sldMkLst>
      </pc:sldChg>
      <pc:sldChg chg="add">
        <pc:chgData name="jeongkilyong" userId="42a1e730-e7ec-4950-9a60-48236c77d83b" providerId="ADAL" clId="{6932074E-482F-4F04-8510-30F029D456F7}" dt="2023-10-29T13:09:06.816" v="2519"/>
        <pc:sldMkLst>
          <pc:docMk/>
          <pc:sldMk cId="278584242" sldId="325"/>
        </pc:sldMkLst>
      </pc:sldChg>
      <pc:sldChg chg="add">
        <pc:chgData name="jeongkilyong" userId="42a1e730-e7ec-4950-9a60-48236c77d83b" providerId="ADAL" clId="{6932074E-482F-4F04-8510-30F029D456F7}" dt="2023-10-29T13:09:06.852" v="2520"/>
        <pc:sldMkLst>
          <pc:docMk/>
          <pc:sldMk cId="4100588819" sldId="326"/>
        </pc:sldMkLst>
      </pc:sldChg>
      <pc:sldChg chg="add">
        <pc:chgData name="jeongkilyong" userId="42a1e730-e7ec-4950-9a60-48236c77d83b" providerId="ADAL" clId="{6932074E-482F-4F04-8510-30F029D456F7}" dt="2023-10-29T13:09:06.913" v="2521"/>
        <pc:sldMkLst>
          <pc:docMk/>
          <pc:sldMk cId="3685790839" sldId="327"/>
        </pc:sldMkLst>
      </pc:sldChg>
      <pc:sldChg chg="add">
        <pc:chgData name="jeongkilyong" userId="42a1e730-e7ec-4950-9a60-48236c77d83b" providerId="ADAL" clId="{6932074E-482F-4F04-8510-30F029D456F7}" dt="2023-10-29T13:09:06.944" v="2522"/>
        <pc:sldMkLst>
          <pc:docMk/>
          <pc:sldMk cId="3752104192" sldId="328"/>
        </pc:sldMkLst>
      </pc:sldChg>
      <pc:sldChg chg="add">
        <pc:chgData name="jeongkilyong" userId="42a1e730-e7ec-4950-9a60-48236c77d83b" providerId="ADAL" clId="{6932074E-482F-4F04-8510-30F029D456F7}" dt="2023-10-29T13:09:06.959" v="2523"/>
        <pc:sldMkLst>
          <pc:docMk/>
          <pc:sldMk cId="891037845" sldId="329"/>
        </pc:sldMkLst>
      </pc:sldChg>
      <pc:sldChg chg="add">
        <pc:chgData name="jeongkilyong" userId="42a1e730-e7ec-4950-9a60-48236c77d83b" providerId="ADAL" clId="{6932074E-482F-4F04-8510-30F029D456F7}" dt="2023-10-29T13:09:07.005" v="2524"/>
        <pc:sldMkLst>
          <pc:docMk/>
          <pc:sldMk cId="2073124941" sldId="330"/>
        </pc:sldMkLst>
      </pc:sldChg>
      <pc:sldChg chg="add">
        <pc:chgData name="jeongkilyong" userId="42a1e730-e7ec-4950-9a60-48236c77d83b" providerId="ADAL" clId="{6932074E-482F-4F04-8510-30F029D456F7}" dt="2023-10-29T13:09:07.035" v="2525"/>
        <pc:sldMkLst>
          <pc:docMk/>
          <pc:sldMk cId="705977026" sldId="331"/>
        </pc:sldMkLst>
      </pc:sldChg>
      <pc:sldChg chg="add">
        <pc:chgData name="jeongkilyong" userId="42a1e730-e7ec-4950-9a60-48236c77d83b" providerId="ADAL" clId="{6932074E-482F-4F04-8510-30F029D456F7}" dt="2023-10-29T13:09:07.054" v="2526"/>
        <pc:sldMkLst>
          <pc:docMk/>
          <pc:sldMk cId="3015649758" sldId="332"/>
        </pc:sldMkLst>
      </pc:sldChg>
      <pc:sldChg chg="add">
        <pc:chgData name="jeongkilyong" userId="42a1e730-e7ec-4950-9a60-48236c77d83b" providerId="ADAL" clId="{6932074E-482F-4F04-8510-30F029D456F7}" dt="2023-10-29T13:09:07.091" v="2527"/>
        <pc:sldMkLst>
          <pc:docMk/>
          <pc:sldMk cId="2076003393" sldId="333"/>
        </pc:sldMkLst>
      </pc:sldChg>
      <pc:sldChg chg="add">
        <pc:chgData name="jeongkilyong" userId="42a1e730-e7ec-4950-9a60-48236c77d83b" providerId="ADAL" clId="{6932074E-482F-4F04-8510-30F029D456F7}" dt="2023-10-29T13:09:07.137" v="2528"/>
        <pc:sldMkLst>
          <pc:docMk/>
          <pc:sldMk cId="715325906" sldId="334"/>
        </pc:sldMkLst>
      </pc:sldChg>
      <pc:sldChg chg="add">
        <pc:chgData name="jeongkilyong" userId="42a1e730-e7ec-4950-9a60-48236c77d83b" providerId="ADAL" clId="{6932074E-482F-4F04-8510-30F029D456F7}" dt="2023-10-29T13:09:07.166" v="2529"/>
        <pc:sldMkLst>
          <pc:docMk/>
          <pc:sldMk cId="1739597383" sldId="335"/>
        </pc:sldMkLst>
      </pc:sldChg>
      <pc:sldChg chg="add">
        <pc:chgData name="jeongkilyong" userId="42a1e730-e7ec-4950-9a60-48236c77d83b" providerId="ADAL" clId="{6932074E-482F-4F04-8510-30F029D456F7}" dt="2023-10-29T13:09:07.191" v="2530"/>
        <pc:sldMkLst>
          <pc:docMk/>
          <pc:sldMk cId="3729402858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10/30/2023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2023-10-30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프로젝트 안내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80854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프로젝트 진행 방식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페어 프로그래밍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프로젝트 안내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프로젝트 진행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인원 구성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팀당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 페어 프로그래밍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일차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-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일차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-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-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개발할 기능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(TODO App,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단위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목록 조회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할일 완료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상세 조회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프로젝트에서는 팀장과 소스만 남고 팀원은 로테이션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페어 프로그래밍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671579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페어 프로그래밍이란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Agile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방법론의 하나로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두명이 짝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지어 하나의 컴퓨터에서 프로그래밍을 하는 방법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 속도보다는 지식 공유와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팀의 성장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위해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역할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드라이버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 타이핑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네비게이터가 설명한 논리를 실제 코드로 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작성하는 코드에 대해 네이게이터에게 설명하며 진행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네비게이터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전략 제시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코드 리뷰 및 가이드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 해결 방법을 논리적으로 생각하고 상대에게 말로 설명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코드의 세부 사항은 드라이버에 위임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드라이버가 코드를 작성하는 동안 관찰자의 입장으로 실시간 코드 리뷰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드라이버보다 넓은 관점으로 설계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구조에 대한 문제와 버그 파악에 집중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pomodoro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진행할 작업을 결정하고 드라이버와 네비게이터 역할을 나눈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25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~ 50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 가량 작업 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 ~ 20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 가량 휴식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타이머 설정 필요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드라이버는 작성한 소스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네이게이터는 소스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받은 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역할을 교대하여 다시 시작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3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페어 프로그래밍의 장단점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지식 공유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높은 집중도 유지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심리적 안정감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코드 리뷰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팀원을 더 잘 이해함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생산성 저하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감정 문제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집중으로 인한 체력 소모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2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페어 프로그래밍 가이드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페어 프로그래밍 가이드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일방적인 지시 대신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소통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서로의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생각을 공유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네이게이터는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그림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제시하고 세부 구현은 드라이버에게 위임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"getTodo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만들고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줄에서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28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줄까지 잘라내서 옮기세요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=&gt;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상세 조회하는 코드는 여러번 쓸것 같으니까 함수로 만드는게 좋겠네요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"25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줄에서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console.log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list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찍어보세요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2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출력해 보세요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."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드라이버의 오타나 실수를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지적하지 말고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스스로 테스트하고 오류를 찾아내도록 잠시 기다려주고 못찾으면 그때 가이드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드라이버는 자신이 코딩하고 있는 것을 네비게이터에게 계속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설명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하면서 진행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체력 관리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집중력을 요구하므로 정신적 육체적 체력소모가 심함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적절한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휴식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충분한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감정 상하지 않도록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실력차가 있기 때문에 상대방에 대한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필요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빨리 가고 싶으면 혼자 가고</a:t>
            </a:r>
            <a:r>
              <a:rPr lang="en-US" altLang="ko-KR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멀리 가고 싶으면 함께 가라</a:t>
            </a:r>
            <a:r>
              <a:rPr lang="en-US" altLang="ko-KR" sz="24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2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473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128</cp:revision>
  <dcterms:created xsi:type="dcterms:W3CDTF">2019-05-07T05:36:17Z</dcterms:created>
  <dcterms:modified xsi:type="dcterms:W3CDTF">2023-10-30T00:30:03Z</dcterms:modified>
</cp:coreProperties>
</file>