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292" r:id="rId4"/>
    <p:sldId id="286" r:id="rId5"/>
    <p:sldId id="293" r:id="rId6"/>
    <p:sldId id="294" r:id="rId7"/>
    <p:sldId id="295" r:id="rId8"/>
    <p:sldId id="296" r:id="rId9"/>
    <p:sldId id="297" r:id="rId10"/>
    <p:sldId id="298" r:id="rId11"/>
    <p:sldId id="31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10/24/2023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데이터 타입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698973" y="4745777"/>
            <a:ext cx="7731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698973" y="2126814"/>
            <a:ext cx="774605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4E3FB94B-2804-422F-9A19-B899C9C934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7FB5D-5F9D-4A94-8054-1CC4EA3FE95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698973" y="1988314"/>
            <a:ext cx="77460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698973" y="4864129"/>
            <a:ext cx="7746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B2FB811-791A-4220-8724-30CA6C0FA7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FBD69-DD2F-4F69-871F-53265C5F7389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json.org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객체와 배열을 표기하기 위한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79283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4452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[90, 70, 100];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86;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score.push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(92);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score[3]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score.pop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3062288"/>
          <a:ext cx="3024188" cy="369888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92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     [4]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51720" y="3789040"/>
            <a:ext cx="5544618" cy="864096"/>
          </a:xfrm>
          <a:prstGeom prst="bentConnector3">
            <a:avLst>
              <a:gd name="adj1" fmla="val 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" name="AutoShape 36">
            <a:extLst>
              <a:ext uri="{FF2B5EF4-FFF2-40B4-BE49-F238E27FC236}">
                <a16:creationId xmlns:a16="http://schemas.microsoft.com/office/drawing/2014/main" id="{8F9057C1-D213-44F8-B7B0-26D54435935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411760" y="3788246"/>
            <a:ext cx="5832648" cy="1152921"/>
          </a:xfrm>
          <a:prstGeom prst="bentConnector3">
            <a:avLst>
              <a:gd name="adj1" fmla="val 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E557CC0-E179-4486-9546-1EABEA1A04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B52C8A-D521-4E97-A448-90D77BB505D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ex01-08.js, 09, 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of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){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 };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838005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6FB45-54AB-4181-93AF-1A8ED1738BE5}"/>
              </a:ext>
            </a:extLst>
          </p:cNvPr>
          <p:cNvSpPr txBox="1"/>
          <p:nvPr/>
        </p:nvSpPr>
        <p:spPr>
          <a:xfrm>
            <a:off x="899592" y="3801814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arr.forEach(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(elem, i){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ex01-11.js, 12, 13, 14, 15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result =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B5C45-87F0-4D5B-81B1-BB0657252AF7}"/>
              </a:ext>
            </a:extLst>
          </p:cNvPr>
          <p:cNvSpPr txBox="1"/>
          <p:nvPr/>
        </p:nvSpPr>
        <p:spPr>
          <a:xfrm>
            <a:off x="1043608" y="2636912"/>
            <a:ext cx="5818746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함수명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2, ...){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반환값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3DC5B97-1E40-4A8D-A9ED-3C149131C4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DCBDA-6EAC-40E6-B4A6-DBB46049EB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5277181" y="1123629"/>
            <a:ext cx="5346577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rangeSum(num){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count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alert(sum);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395720" y="2397241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395720" y="2684257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참조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배열 메서드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755576" y="3140968"/>
            <a:ext cx="76328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initialValue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arr.reduce(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(accumulator, currentValue){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accumulator + currentValue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initialValue);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0 + 1 + 2 + 3 + 4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671A425-A0E0-43A7-A1FC-20CA8E2B12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D03C8-3A61-4C73-BA38-81A4CB27AEB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793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 literal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3380799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0102223333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-17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492896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509120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operator)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467544" y="2819311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467544" y="3720757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467544" y="4647148"/>
            <a:ext cx="82089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 +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https://github.com/uzoolove/FESP01-javascript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0EB4F47-E0CF-4334-93D6-7B7E49AA17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312F0-3BD2-4F32-9089-FB425567B7D7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 age = 30;</a:t>
            </a: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않는 언어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타입으로 재할당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age = 30;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836613"/>
            <a:ext cx="83534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temp = 15;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temp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15.3;</a:t>
            </a: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.';</a:t>
            </a:r>
          </a:p>
          <a:p>
            <a:pPr lvl="1">
              <a:buFontTx/>
              <a:buChar char="•"/>
              <a:defRPr/>
            </a:pP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(Boolean)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true;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false;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할당되지 않은 변수에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undefinedVar;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nullVar = null;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big = BigInt(Number.MAX_SAFE_INTEGER) + 100n;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s1 = Symbol();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s2 = Symbol();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console.log(s1 === s2); // false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ex01-03.js,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2410</Words>
  <Application>Microsoft Office PowerPoint</Application>
  <PresentationFormat>와이드스크린</PresentationFormat>
  <Paragraphs>437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123</cp:revision>
  <dcterms:created xsi:type="dcterms:W3CDTF">2019-05-07T05:36:17Z</dcterms:created>
  <dcterms:modified xsi:type="dcterms:W3CDTF">2023-10-24T05:17:42Z</dcterms:modified>
</cp:coreProperties>
</file>