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83" r:id="rId2"/>
    <p:sldId id="285" r:id="rId3"/>
    <p:sldId id="280" r:id="rId4"/>
    <p:sldId id="292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1B"/>
    <a:srgbClr val="F39A25"/>
    <a:srgbClr val="E89323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6"/>
    <p:restoredTop sz="94694"/>
  </p:normalViewPr>
  <p:slideViewPr>
    <p:cSldViewPr snapToGrid="0" snapToObjects="1">
      <p:cViewPr varScale="1">
        <p:scale>
          <a:sx n="80" d="100"/>
          <a:sy n="80" d="100"/>
        </p:scale>
        <p:origin x="835" y="53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ongkilyong" userId="42a1e730-e7ec-4950-9a60-48236c77d83b" providerId="ADAL" clId="{24593437-5F46-4382-AA91-6AA8389D10C9}"/>
    <pc:docChg chg="undo redo custSel addSld delSld modSld">
      <pc:chgData name="jeongkilyong" userId="42a1e730-e7ec-4950-9a60-48236c77d83b" providerId="ADAL" clId="{24593437-5F46-4382-AA91-6AA8389D10C9}" dt="2023-10-25T12:13:16.450" v="1028"/>
      <pc:docMkLst>
        <pc:docMk/>
      </pc:docMkLst>
      <pc:sldChg chg="addSp delSp modSp mod">
        <pc:chgData name="jeongkilyong" userId="42a1e730-e7ec-4950-9a60-48236c77d83b" providerId="ADAL" clId="{24593437-5F46-4382-AA91-6AA8389D10C9}" dt="2023-10-25T10:56:37.536" v="181"/>
        <pc:sldMkLst>
          <pc:docMk/>
          <pc:sldMk cId="3084365525" sldId="280"/>
        </pc:sldMkLst>
        <pc:spChg chg="del">
          <ac:chgData name="jeongkilyong" userId="42a1e730-e7ec-4950-9a60-48236c77d83b" providerId="ADAL" clId="{24593437-5F46-4382-AA91-6AA8389D10C9}" dt="2023-10-25T10:56:37.152" v="180" actId="478"/>
          <ac:spMkLst>
            <pc:docMk/>
            <pc:sldMk cId="3084365525" sldId="280"/>
            <ac:spMk id="5" creationId="{8FEEAF59-1AFE-44B7-890E-B01F4551EA2C}"/>
          </ac:spMkLst>
        </pc:spChg>
        <pc:spChg chg="add mod">
          <ac:chgData name="jeongkilyong" userId="42a1e730-e7ec-4950-9a60-48236c77d83b" providerId="ADAL" clId="{24593437-5F46-4382-AA91-6AA8389D10C9}" dt="2023-10-25T10:56:37.536" v="181"/>
          <ac:spMkLst>
            <pc:docMk/>
            <pc:sldMk cId="3084365525" sldId="280"/>
            <ac:spMk id="6" creationId="{45909702-88A4-4B54-BAA4-61F09BA8EFCC}"/>
          </ac:spMkLst>
        </pc:spChg>
        <pc:spChg chg="mod">
          <ac:chgData name="jeongkilyong" userId="42a1e730-e7ec-4950-9a60-48236c77d83b" providerId="ADAL" clId="{24593437-5F46-4382-AA91-6AA8389D10C9}" dt="2023-10-25T10:55:27.469" v="179" actId="6549"/>
          <ac:spMkLst>
            <pc:docMk/>
            <pc:sldMk cId="3084365525" sldId="280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24593437-5F46-4382-AA91-6AA8389D10C9}" dt="2023-10-25T10:54:28.112" v="51" actId="6549"/>
        <pc:sldMkLst>
          <pc:docMk/>
          <pc:sldMk cId="4235148381" sldId="283"/>
        </pc:sldMkLst>
        <pc:spChg chg="mod">
          <ac:chgData name="jeongkilyong" userId="42a1e730-e7ec-4950-9a60-48236c77d83b" providerId="ADAL" clId="{24593437-5F46-4382-AA91-6AA8389D10C9}" dt="2023-10-25T10:54:20.036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24593437-5F46-4382-AA91-6AA8389D10C9}" dt="2023-10-25T10:54:28.112" v="51" actId="6549"/>
          <ac:spMkLst>
            <pc:docMk/>
            <pc:sldMk cId="4235148381" sldId="283"/>
            <ac:spMk id="26" creationId="{9E4FB064-8ECA-9144-943F-EC7F301DF48C}"/>
          </ac:spMkLst>
        </pc:spChg>
      </pc:sldChg>
      <pc:sldChg chg="modSp mod">
        <pc:chgData name="jeongkilyong" userId="42a1e730-e7ec-4950-9a60-48236c77d83b" providerId="ADAL" clId="{24593437-5F46-4382-AA91-6AA8389D10C9}" dt="2023-10-25T10:55:17.369" v="166" actId="1076"/>
        <pc:sldMkLst>
          <pc:docMk/>
          <pc:sldMk cId="2518751162" sldId="285"/>
        </pc:sldMkLst>
        <pc:spChg chg="mod">
          <ac:chgData name="jeongkilyong" userId="42a1e730-e7ec-4950-9a60-48236c77d83b" providerId="ADAL" clId="{24593437-5F46-4382-AA91-6AA8389D10C9}" dt="2023-10-25T10:55:17.369" v="166" actId="1076"/>
          <ac:spMkLst>
            <pc:docMk/>
            <pc:sldMk cId="2518751162" sldId="285"/>
            <ac:spMk id="12" creationId="{F8B16E97-6244-1F49-89E2-02A389AB2CB2}"/>
          </ac:spMkLst>
        </pc:spChg>
        <pc:spChg chg="mod">
          <ac:chgData name="jeongkilyong" userId="42a1e730-e7ec-4950-9a60-48236c77d83b" providerId="ADAL" clId="{24593437-5F46-4382-AA91-6AA8389D10C9}" dt="2023-10-25T10:54:40.206" v="101" actId="6549"/>
          <ac:spMkLst>
            <pc:docMk/>
            <pc:sldMk cId="2518751162" sldId="285"/>
            <ac:spMk id="14" creationId="{F7047AB8-3A27-8A4C-B98D-ABDB785695C1}"/>
          </ac:spMkLst>
        </pc:spChg>
      </pc:sldChg>
      <pc:sldChg chg="addSp delSp modSp mod">
        <pc:chgData name="jeongkilyong" userId="42a1e730-e7ec-4950-9a60-48236c77d83b" providerId="ADAL" clId="{24593437-5F46-4382-AA91-6AA8389D10C9}" dt="2023-10-25T12:13:16.450" v="1028"/>
        <pc:sldMkLst>
          <pc:docMk/>
          <pc:sldMk cId="3485235614" sldId="292"/>
        </pc:sldMkLst>
        <pc:spChg chg="del">
          <ac:chgData name="jeongkilyong" userId="42a1e730-e7ec-4950-9a60-48236c77d83b" providerId="ADAL" clId="{24593437-5F46-4382-AA91-6AA8389D10C9}" dt="2023-10-25T10:56:45.560" v="182" actId="478"/>
          <ac:spMkLst>
            <pc:docMk/>
            <pc:sldMk cId="3485235614" sldId="292"/>
            <ac:spMk id="8" creationId="{89B977A4-3369-4D4B-AD48-E2F2CA7D0947}"/>
          </ac:spMkLst>
        </pc:spChg>
        <pc:spChg chg="del mod">
          <ac:chgData name="jeongkilyong" userId="42a1e730-e7ec-4950-9a60-48236c77d83b" providerId="ADAL" clId="{24593437-5F46-4382-AA91-6AA8389D10C9}" dt="2023-10-25T10:56:49.696" v="185" actId="478"/>
          <ac:spMkLst>
            <pc:docMk/>
            <pc:sldMk cId="3485235614" sldId="292"/>
            <ac:spMk id="10" creationId="{E436297C-6C2E-4211-811F-923F3EEAB8F6}"/>
          </ac:spMkLst>
        </pc:spChg>
        <pc:spChg chg="mod">
          <ac:chgData name="jeongkilyong" userId="42a1e730-e7ec-4950-9a60-48236c77d83b" providerId="ADAL" clId="{24593437-5F46-4382-AA91-6AA8389D10C9}" dt="2023-10-25T10:57:04.615" v="209" actId="20577"/>
          <ac:spMkLst>
            <pc:docMk/>
            <pc:sldMk cId="3485235614" sldId="292"/>
            <ac:spMk id="12" creationId="{10ACD4E5-1FFB-574E-8F99-C84FF7F7144F}"/>
          </ac:spMkLst>
        </pc:spChg>
        <pc:spChg chg="add mod">
          <ac:chgData name="jeongkilyong" userId="42a1e730-e7ec-4950-9a60-48236c77d83b" providerId="ADAL" clId="{24593437-5F46-4382-AA91-6AA8389D10C9}" dt="2023-10-25T11:53:21.829" v="1007" actId="20577"/>
          <ac:spMkLst>
            <pc:docMk/>
            <pc:sldMk cId="3485235614" sldId="292"/>
            <ac:spMk id="13" creationId="{F622A94E-40D2-4D5B-A95B-0268135C6398}"/>
          </ac:spMkLst>
        </pc:spChg>
        <pc:spChg chg="add mod">
          <ac:chgData name="jeongkilyong" userId="42a1e730-e7ec-4950-9a60-48236c77d83b" providerId="ADAL" clId="{24593437-5F46-4382-AA91-6AA8389D10C9}" dt="2023-10-25T11:17:16.625" v="781" actId="403"/>
          <ac:spMkLst>
            <pc:docMk/>
            <pc:sldMk cId="3485235614" sldId="292"/>
            <ac:spMk id="14" creationId="{8A388CC4-0691-40DB-BBDD-A9E648D5C8C2}"/>
          </ac:spMkLst>
        </pc:spChg>
        <pc:spChg chg="add mod">
          <ac:chgData name="jeongkilyong" userId="42a1e730-e7ec-4950-9a60-48236c77d83b" providerId="ADAL" clId="{24593437-5F46-4382-AA91-6AA8389D10C9}" dt="2023-10-25T12:13:16.450" v="1028"/>
          <ac:spMkLst>
            <pc:docMk/>
            <pc:sldMk cId="3485235614" sldId="292"/>
            <ac:spMk id="15" creationId="{5AA6BA9A-B969-4450-979D-7A38644792F4}"/>
          </ac:spMkLst>
        </pc:spChg>
        <pc:picChg chg="del">
          <ac:chgData name="jeongkilyong" userId="42a1e730-e7ec-4950-9a60-48236c77d83b" providerId="ADAL" clId="{24593437-5F46-4382-AA91-6AA8389D10C9}" dt="2023-10-25T10:56:48.279" v="184" actId="478"/>
          <ac:picMkLst>
            <pc:docMk/>
            <pc:sldMk cId="3485235614" sldId="292"/>
            <ac:picMk id="9" creationId="{8D54E335-7D19-4B52-AFC8-5FC1E1A676BA}"/>
          </ac:picMkLst>
        </pc:picChg>
        <pc:picChg chg="add mod">
          <ac:chgData name="jeongkilyong" userId="42a1e730-e7ec-4950-9a60-48236c77d83b" providerId="ADAL" clId="{24593437-5F46-4382-AA91-6AA8389D10C9}" dt="2023-10-25T11:00:53.423" v="714" actId="1076"/>
          <ac:picMkLst>
            <pc:docMk/>
            <pc:sldMk cId="3485235614" sldId="292"/>
            <ac:picMk id="11" creationId="{15BD411C-4B1D-4BB3-8CB3-FAAB1D3659B5}"/>
          </ac:picMkLst>
        </pc:picChg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3849138561" sldId="293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268326346" sldId="294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900103486" sldId="295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53578821" sldId="296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706516692" sldId="297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2961560039" sldId="298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1147875491" sldId="299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1995295054" sldId="300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728317058" sldId="301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444694144" sldId="302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1462620656" sldId="303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2047273615" sldId="304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3718512335" sldId="305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1072873972" sldId="306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2454054059" sldId="307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2470055609" sldId="308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1038243149" sldId="309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4132166881" sldId="310"/>
        </pc:sldMkLst>
      </pc:sldChg>
      <pc:sldChg chg="addSp delSp modSp add mod addAnim delAnim modAnim">
        <pc:chgData name="jeongkilyong" userId="42a1e730-e7ec-4950-9a60-48236c77d83b" providerId="ADAL" clId="{24593437-5F46-4382-AA91-6AA8389D10C9}" dt="2023-10-25T12:11:51.099" v="1027" actId="14100"/>
        <pc:sldMkLst>
          <pc:docMk/>
          <pc:sldMk cId="2345204839" sldId="311"/>
        </pc:sldMkLst>
        <pc:spChg chg="add mod">
          <ac:chgData name="jeongkilyong" userId="42a1e730-e7ec-4950-9a60-48236c77d83b" providerId="ADAL" clId="{24593437-5F46-4382-AA91-6AA8389D10C9}" dt="2023-10-25T11:08:06.822" v="716"/>
          <ac:spMkLst>
            <pc:docMk/>
            <pc:sldMk cId="2345204839" sldId="311"/>
            <ac:spMk id="5" creationId="{BBDEA605-78B7-416A-97A0-18726FB93625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7" creationId="{E8683E50-FED9-4ECE-B74A-DB6617BFFB10}"/>
          </ac:spMkLst>
        </pc:spChg>
        <pc:spChg chg="add mod">
          <ac:chgData name="jeongkilyong" userId="42a1e730-e7ec-4950-9a60-48236c77d83b" providerId="ADAL" clId="{24593437-5F46-4382-AA91-6AA8389D10C9}" dt="2023-10-25T11:23:29.067" v="828" actId="1035"/>
          <ac:spMkLst>
            <pc:docMk/>
            <pc:sldMk cId="2345204839" sldId="311"/>
            <ac:spMk id="8" creationId="{92D28827-2E8A-4A1B-A07F-A4B164E868FF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10" creationId="{5F6EEAE2-BD05-42EA-9F14-A5DED35340A2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11" creationId="{BEEB4A1C-A54A-480A-893B-D4E092D39F03}"/>
          </ac:spMkLst>
        </pc:spChg>
        <pc:spChg chg="mod">
          <ac:chgData name="jeongkilyong" userId="42a1e730-e7ec-4950-9a60-48236c77d83b" providerId="ADAL" clId="{24593437-5F46-4382-AA91-6AA8389D10C9}" dt="2023-10-25T10:57:43.041" v="283" actId="20577"/>
          <ac:spMkLst>
            <pc:docMk/>
            <pc:sldMk cId="2345204839" sldId="311"/>
            <ac:spMk id="12" creationId="{10ACD4E5-1FFB-574E-8F99-C84FF7F7144F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14" creationId="{43617199-ED55-467E-BCA7-2403555B68D0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15" creationId="{91802B5B-2CF8-4F73-B3EE-4F31D60A82B4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16" creationId="{6EE615E9-9248-44CF-9E29-35EBCC47D20D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17" creationId="{73018ED1-E4FE-42C5-96C9-D61A8D057219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18" creationId="{29D7BEF0-BD9C-4692-BCB1-C3718978204B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19" creationId="{F4C423ED-4C66-478C-AF31-DFDAD8FD6249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20" creationId="{B9C45311-5535-4387-AC01-2776CD96ADB0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23" creationId="{72B245C3-666A-4A9F-AF95-5ECC0B257C80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24" creationId="{11782132-975B-4E81-9A32-4DBBB0641432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25" creationId="{B2AFCE22-4CBE-4E83-B9B1-500E9678DDFF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26" creationId="{8900F253-FB2C-4B65-BD37-2BC460814854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27" creationId="{CC6DCCAA-3D93-4324-A9A6-E6B52CBE6DF6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28" creationId="{E81E83F9-E24E-4B93-BC2E-E3180E02AFFD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29" creationId="{1EB80DE4-F812-42F5-B4C5-2C3D8B105F99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30" creationId="{18AE1AE0-27EE-46F7-9168-CA91E8B47D5F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32" creationId="{2110BFCE-1E5B-4AB7-8869-62165C74703F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34" creationId="{A74B8EAE-D567-4A40-8BC0-EF1D1A4E405F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35" creationId="{790EFE83-528D-4341-89CC-CAF8D0506448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36" creationId="{9F8AE7E6-1DF5-45B9-B47F-AB1E5D8FFA00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40" creationId="{12F26052-96F5-4440-83FC-0E944D4BAA23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41" creationId="{74840984-99C7-4854-8990-EEF823F70DF3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42" creationId="{C1F9004F-5951-4831-B1BB-81EE746F0B90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43" creationId="{B01E59A7-900A-4524-A699-EA9DD27CBA53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45" creationId="{DB59961F-64FF-4B88-B76D-9670EB4B6817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46" creationId="{75221B0F-816B-4A55-9F00-E7D47A1424DC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47" creationId="{85D23327-6E50-4BA3-87AC-58AE466D765D}"/>
          </ac:spMkLst>
        </pc:spChg>
        <pc:spChg chg="add mod">
          <ac:chgData name="jeongkilyong" userId="42a1e730-e7ec-4950-9a60-48236c77d83b" providerId="ADAL" clId="{24593437-5F46-4382-AA91-6AA8389D10C9}" dt="2023-10-25T12:11:51.099" v="1027" actId="14100"/>
          <ac:spMkLst>
            <pc:docMk/>
            <pc:sldMk cId="2345204839" sldId="311"/>
            <ac:spMk id="48" creationId="{7098A061-79A1-455A-9108-60CE8D7E086E}"/>
          </ac:spMkLst>
        </pc:spChg>
        <pc:spChg chg="add del mod">
          <ac:chgData name="jeongkilyong" userId="42a1e730-e7ec-4950-9a60-48236c77d83b" providerId="ADAL" clId="{24593437-5F46-4382-AA91-6AA8389D10C9}" dt="2023-10-25T11:20:48.742" v="819" actId="478"/>
          <ac:spMkLst>
            <pc:docMk/>
            <pc:sldMk cId="2345204839" sldId="311"/>
            <ac:spMk id="50" creationId="{5FA857AC-D12A-433C-BD1B-D41FCAE15223}"/>
          </ac:spMkLst>
        </pc:spChg>
        <pc:spChg chg="add del mod">
          <ac:chgData name="jeongkilyong" userId="42a1e730-e7ec-4950-9a60-48236c77d83b" providerId="ADAL" clId="{24593437-5F46-4382-AA91-6AA8389D10C9}" dt="2023-10-25T11:20:48.742" v="819" actId="478"/>
          <ac:spMkLst>
            <pc:docMk/>
            <pc:sldMk cId="2345204839" sldId="311"/>
            <ac:spMk id="51" creationId="{930A3D78-70B1-4DE0-84D6-CDFD86830760}"/>
          </ac:spMkLst>
        </pc:spChg>
        <pc:spChg chg="add del mod">
          <ac:chgData name="jeongkilyong" userId="42a1e730-e7ec-4950-9a60-48236c77d83b" providerId="ADAL" clId="{24593437-5F46-4382-AA91-6AA8389D10C9}" dt="2023-10-25T11:20:48.742" v="819" actId="478"/>
          <ac:spMkLst>
            <pc:docMk/>
            <pc:sldMk cId="2345204839" sldId="311"/>
            <ac:spMk id="52" creationId="{B5C84D98-0ED0-49C9-BA8B-CC517702F33F}"/>
          </ac:spMkLst>
        </pc:spChg>
        <pc:spChg chg="add del mod">
          <ac:chgData name="jeongkilyong" userId="42a1e730-e7ec-4950-9a60-48236c77d83b" providerId="ADAL" clId="{24593437-5F46-4382-AA91-6AA8389D10C9}" dt="2023-10-25T11:20:48.742" v="819" actId="478"/>
          <ac:spMkLst>
            <pc:docMk/>
            <pc:sldMk cId="2345204839" sldId="311"/>
            <ac:spMk id="53" creationId="{7EFED2C6-BFBB-4850-997B-820A1F25111B}"/>
          </ac:spMkLst>
        </pc:spChg>
        <pc:spChg chg="add del mod">
          <ac:chgData name="jeongkilyong" userId="42a1e730-e7ec-4950-9a60-48236c77d83b" providerId="ADAL" clId="{24593437-5F46-4382-AA91-6AA8389D10C9}" dt="2023-10-25T11:20:48.742" v="819" actId="478"/>
          <ac:spMkLst>
            <pc:docMk/>
            <pc:sldMk cId="2345204839" sldId="311"/>
            <ac:spMk id="54" creationId="{11531D12-F695-480D-ACDE-63ED60565D93}"/>
          </ac:spMkLst>
        </pc:spChg>
        <pc:spChg chg="add del mod">
          <ac:chgData name="jeongkilyong" userId="42a1e730-e7ec-4950-9a60-48236c77d83b" providerId="ADAL" clId="{24593437-5F46-4382-AA91-6AA8389D10C9}" dt="2023-10-25T11:20:48.742" v="819" actId="478"/>
          <ac:spMkLst>
            <pc:docMk/>
            <pc:sldMk cId="2345204839" sldId="311"/>
            <ac:spMk id="55" creationId="{247B1FF4-1451-4CDD-8FB3-D41112B84BC1}"/>
          </ac:spMkLst>
        </pc:spChg>
        <pc:spChg chg="add del mod">
          <ac:chgData name="jeongkilyong" userId="42a1e730-e7ec-4950-9a60-48236c77d83b" providerId="ADAL" clId="{24593437-5F46-4382-AA91-6AA8389D10C9}" dt="2023-10-25T11:20:48.742" v="819" actId="478"/>
          <ac:spMkLst>
            <pc:docMk/>
            <pc:sldMk cId="2345204839" sldId="311"/>
            <ac:spMk id="56" creationId="{10C0843F-DAA4-4413-A757-99D8AD4D11E1}"/>
          </ac:spMkLst>
        </pc:spChg>
        <pc:spChg chg="add del mod">
          <ac:chgData name="jeongkilyong" userId="42a1e730-e7ec-4950-9a60-48236c77d83b" providerId="ADAL" clId="{24593437-5F46-4382-AA91-6AA8389D10C9}" dt="2023-10-25T11:20:48.742" v="819" actId="478"/>
          <ac:spMkLst>
            <pc:docMk/>
            <pc:sldMk cId="2345204839" sldId="311"/>
            <ac:spMk id="57" creationId="{0251E84F-A6AF-438A-9F0A-FE0096C4121D}"/>
          </ac:spMkLst>
        </pc:spChg>
        <pc:spChg chg="add mod">
          <ac:chgData name="jeongkilyong" userId="42a1e730-e7ec-4950-9a60-48236c77d83b" providerId="ADAL" clId="{24593437-5F46-4382-AA91-6AA8389D10C9}" dt="2023-10-25T11:20:49.095" v="820"/>
          <ac:spMkLst>
            <pc:docMk/>
            <pc:sldMk cId="2345204839" sldId="311"/>
            <ac:spMk id="59" creationId="{9E6D094A-7E22-4A5C-9602-556D228D6013}"/>
          </ac:spMkLst>
        </pc:spChg>
        <pc:spChg chg="add mod">
          <ac:chgData name="jeongkilyong" userId="42a1e730-e7ec-4950-9a60-48236c77d83b" providerId="ADAL" clId="{24593437-5F46-4382-AA91-6AA8389D10C9}" dt="2023-10-25T11:20:49.095" v="820"/>
          <ac:spMkLst>
            <pc:docMk/>
            <pc:sldMk cId="2345204839" sldId="311"/>
            <ac:spMk id="60" creationId="{D0A296E5-FA9C-482D-9695-A78832979880}"/>
          </ac:spMkLst>
        </pc:spChg>
        <pc:spChg chg="add mod">
          <ac:chgData name="jeongkilyong" userId="42a1e730-e7ec-4950-9a60-48236c77d83b" providerId="ADAL" clId="{24593437-5F46-4382-AA91-6AA8389D10C9}" dt="2023-10-25T11:20:49.095" v="820"/>
          <ac:spMkLst>
            <pc:docMk/>
            <pc:sldMk cId="2345204839" sldId="311"/>
            <ac:spMk id="61" creationId="{6DEAE892-0CD5-4F38-97B8-9801DF911C3A}"/>
          </ac:spMkLst>
        </pc:spChg>
        <pc:spChg chg="add mod">
          <ac:chgData name="jeongkilyong" userId="42a1e730-e7ec-4950-9a60-48236c77d83b" providerId="ADAL" clId="{24593437-5F46-4382-AA91-6AA8389D10C9}" dt="2023-10-25T11:20:49.095" v="820"/>
          <ac:spMkLst>
            <pc:docMk/>
            <pc:sldMk cId="2345204839" sldId="311"/>
            <ac:spMk id="62" creationId="{1F50C309-0034-4F48-85E1-1C49737C0789}"/>
          </ac:spMkLst>
        </pc:spChg>
        <pc:spChg chg="add mod">
          <ac:chgData name="jeongkilyong" userId="42a1e730-e7ec-4950-9a60-48236c77d83b" providerId="ADAL" clId="{24593437-5F46-4382-AA91-6AA8389D10C9}" dt="2023-10-25T11:20:49.095" v="820"/>
          <ac:spMkLst>
            <pc:docMk/>
            <pc:sldMk cId="2345204839" sldId="311"/>
            <ac:spMk id="63" creationId="{177BBC3D-A100-470C-80D3-15D62E6355D0}"/>
          </ac:spMkLst>
        </pc:spChg>
        <pc:spChg chg="add mod">
          <ac:chgData name="jeongkilyong" userId="42a1e730-e7ec-4950-9a60-48236c77d83b" providerId="ADAL" clId="{24593437-5F46-4382-AA91-6AA8389D10C9}" dt="2023-10-25T11:20:49.095" v="820"/>
          <ac:spMkLst>
            <pc:docMk/>
            <pc:sldMk cId="2345204839" sldId="311"/>
            <ac:spMk id="64" creationId="{618DB2D3-46E3-44C0-922D-EAF3FB90CBE6}"/>
          </ac:spMkLst>
        </pc:spChg>
        <pc:spChg chg="add mod">
          <ac:chgData name="jeongkilyong" userId="42a1e730-e7ec-4950-9a60-48236c77d83b" providerId="ADAL" clId="{24593437-5F46-4382-AA91-6AA8389D10C9}" dt="2023-10-25T11:20:49.095" v="820"/>
          <ac:spMkLst>
            <pc:docMk/>
            <pc:sldMk cId="2345204839" sldId="311"/>
            <ac:spMk id="65" creationId="{900D6D57-C542-421E-9455-FB1E8841EF0C}"/>
          </ac:spMkLst>
        </pc:spChg>
        <pc:spChg chg="add mod">
          <ac:chgData name="jeongkilyong" userId="42a1e730-e7ec-4950-9a60-48236c77d83b" providerId="ADAL" clId="{24593437-5F46-4382-AA91-6AA8389D10C9}" dt="2023-10-25T11:21:03.896" v="821"/>
          <ac:spMkLst>
            <pc:docMk/>
            <pc:sldMk cId="2345204839" sldId="311"/>
            <ac:spMk id="66" creationId="{6021847F-F9FF-4C89-B735-394154775783}"/>
          </ac:spMkLst>
        </pc:spChg>
        <pc:graphicFrameChg chg="add del mod modGraphic">
          <ac:chgData name="jeongkilyong" userId="42a1e730-e7ec-4950-9a60-48236c77d83b" providerId="ADAL" clId="{24593437-5F46-4382-AA91-6AA8389D10C9}" dt="2023-10-25T11:20:48.742" v="819" actId="478"/>
          <ac:graphicFrameMkLst>
            <pc:docMk/>
            <pc:sldMk cId="2345204839" sldId="311"/>
            <ac:graphicFrameMk id="6" creationId="{D103158D-93A2-4197-BCBF-9C2F04E82F1A}"/>
          </ac:graphicFrameMkLst>
        </pc:graphicFrameChg>
        <pc:graphicFrameChg chg="add mod modGraphic">
          <ac:chgData name="jeongkilyong" userId="42a1e730-e7ec-4950-9a60-48236c77d83b" providerId="ADAL" clId="{24593437-5F46-4382-AA91-6AA8389D10C9}" dt="2023-10-25T11:21:10.123" v="822" actId="14100"/>
          <ac:graphicFrameMkLst>
            <pc:docMk/>
            <pc:sldMk cId="2345204839" sldId="311"/>
            <ac:graphicFrameMk id="58" creationId="{2993B019-5CD2-44D5-BF0C-F755193F389C}"/>
          </ac:graphicFrameMkLst>
        </pc:graphicFrameChg>
        <pc:cxnChg chg="add mod">
          <ac:chgData name="jeongkilyong" userId="42a1e730-e7ec-4950-9a60-48236c77d83b" providerId="ADAL" clId="{24593437-5F46-4382-AA91-6AA8389D10C9}" dt="2023-10-25T11:23:29.067" v="828" actId="1035"/>
          <ac:cxnSpMkLst>
            <pc:docMk/>
            <pc:sldMk cId="2345204839" sldId="311"/>
            <ac:cxnSpMk id="9" creationId="{E2C2D23C-3E54-4C11-8257-1A247F017898}"/>
          </ac:cxnSpMkLst>
        </pc:cxnChg>
        <pc:cxnChg chg="add mod">
          <ac:chgData name="jeongkilyong" userId="42a1e730-e7ec-4950-9a60-48236c77d83b" providerId="ADAL" clId="{24593437-5F46-4382-AA91-6AA8389D10C9}" dt="2023-10-25T11:08:46.572" v="717" actId="1076"/>
          <ac:cxnSpMkLst>
            <pc:docMk/>
            <pc:sldMk cId="2345204839" sldId="311"/>
            <ac:cxnSpMk id="13" creationId="{EB75B210-B206-4628-9866-A2943C0D6469}"/>
          </ac:cxnSpMkLst>
        </pc:cxnChg>
        <pc:cxnChg chg="add mod">
          <ac:chgData name="jeongkilyong" userId="42a1e730-e7ec-4950-9a60-48236c77d83b" providerId="ADAL" clId="{24593437-5F46-4382-AA91-6AA8389D10C9}" dt="2023-10-25T11:08:46.572" v="717" actId="1076"/>
          <ac:cxnSpMkLst>
            <pc:docMk/>
            <pc:sldMk cId="2345204839" sldId="311"/>
            <ac:cxnSpMk id="21" creationId="{3128F241-A550-4C6B-93DD-CBBF1F79938B}"/>
          </ac:cxnSpMkLst>
        </pc:cxnChg>
        <pc:cxnChg chg="add mod">
          <ac:chgData name="jeongkilyong" userId="42a1e730-e7ec-4950-9a60-48236c77d83b" providerId="ADAL" clId="{24593437-5F46-4382-AA91-6AA8389D10C9}" dt="2023-10-25T11:08:46.572" v="717" actId="1076"/>
          <ac:cxnSpMkLst>
            <pc:docMk/>
            <pc:sldMk cId="2345204839" sldId="311"/>
            <ac:cxnSpMk id="22" creationId="{83BF3C94-2C75-4521-BE71-BD234536F355}"/>
          </ac:cxnSpMkLst>
        </pc:cxnChg>
        <pc:cxnChg chg="add mod">
          <ac:chgData name="jeongkilyong" userId="42a1e730-e7ec-4950-9a60-48236c77d83b" providerId="ADAL" clId="{24593437-5F46-4382-AA91-6AA8389D10C9}" dt="2023-10-25T11:08:46.572" v="717" actId="1076"/>
          <ac:cxnSpMkLst>
            <pc:docMk/>
            <pc:sldMk cId="2345204839" sldId="311"/>
            <ac:cxnSpMk id="31" creationId="{0390FC8A-5AC9-4663-89A5-8A873DF48E32}"/>
          </ac:cxnSpMkLst>
        </pc:cxnChg>
        <pc:cxnChg chg="add mod">
          <ac:chgData name="jeongkilyong" userId="42a1e730-e7ec-4950-9a60-48236c77d83b" providerId="ADAL" clId="{24593437-5F46-4382-AA91-6AA8389D10C9}" dt="2023-10-25T11:08:46.572" v="717" actId="1076"/>
          <ac:cxnSpMkLst>
            <pc:docMk/>
            <pc:sldMk cId="2345204839" sldId="311"/>
            <ac:cxnSpMk id="33" creationId="{4B0E8422-623F-47E9-9A40-8D88654BC410}"/>
          </ac:cxnSpMkLst>
        </pc:cxnChg>
        <pc:cxnChg chg="add mod">
          <ac:chgData name="jeongkilyong" userId="42a1e730-e7ec-4950-9a60-48236c77d83b" providerId="ADAL" clId="{24593437-5F46-4382-AA91-6AA8389D10C9}" dt="2023-10-25T11:23:29.067" v="828" actId="1035"/>
          <ac:cxnSpMkLst>
            <pc:docMk/>
            <pc:sldMk cId="2345204839" sldId="311"/>
            <ac:cxnSpMk id="37" creationId="{7DBEC8AC-D5C5-4EF0-87E0-055D89593773}"/>
          </ac:cxnSpMkLst>
        </pc:cxnChg>
        <pc:cxnChg chg="add mod">
          <ac:chgData name="jeongkilyong" userId="42a1e730-e7ec-4950-9a60-48236c77d83b" providerId="ADAL" clId="{24593437-5F46-4382-AA91-6AA8389D10C9}" dt="2023-10-25T11:23:29.067" v="828" actId="1035"/>
          <ac:cxnSpMkLst>
            <pc:docMk/>
            <pc:sldMk cId="2345204839" sldId="311"/>
            <ac:cxnSpMk id="38" creationId="{16D1A60C-E7D2-48F7-BD1E-2A23DA26A42C}"/>
          </ac:cxnSpMkLst>
        </pc:cxnChg>
        <pc:cxnChg chg="add mod">
          <ac:chgData name="jeongkilyong" userId="42a1e730-e7ec-4950-9a60-48236c77d83b" providerId="ADAL" clId="{24593437-5F46-4382-AA91-6AA8389D10C9}" dt="2023-10-25T11:23:29.067" v="828" actId="1035"/>
          <ac:cxnSpMkLst>
            <pc:docMk/>
            <pc:sldMk cId="2345204839" sldId="311"/>
            <ac:cxnSpMk id="39" creationId="{B4BE9119-371F-436B-8BCD-411F0D5E3ABD}"/>
          </ac:cxnSpMkLst>
        </pc:cxnChg>
        <pc:cxnChg chg="add mod">
          <ac:chgData name="jeongkilyong" userId="42a1e730-e7ec-4950-9a60-48236c77d83b" providerId="ADAL" clId="{24593437-5F46-4382-AA91-6AA8389D10C9}" dt="2023-10-25T11:08:46.572" v="717" actId="1076"/>
          <ac:cxnSpMkLst>
            <pc:docMk/>
            <pc:sldMk cId="2345204839" sldId="311"/>
            <ac:cxnSpMk id="44" creationId="{F05DBC9A-A4C2-4AF3-8459-26C3CA8F0EAA}"/>
          </ac:cxnSpMkLst>
        </pc:cxnChg>
        <pc:cxnChg chg="add mod">
          <ac:chgData name="jeongkilyong" userId="42a1e730-e7ec-4950-9a60-48236c77d83b" providerId="ADAL" clId="{24593437-5F46-4382-AA91-6AA8389D10C9}" dt="2023-10-25T11:08:46.572" v="717" actId="1076"/>
          <ac:cxnSpMkLst>
            <pc:docMk/>
            <pc:sldMk cId="2345204839" sldId="311"/>
            <ac:cxnSpMk id="49" creationId="{9A9C0709-7444-429B-B02A-A97DCB2C6336}"/>
          </ac:cxnSpMkLst>
        </pc:cxnChg>
      </pc:sldChg>
      <pc:sldChg chg="addSp modSp add mod">
        <pc:chgData name="jeongkilyong" userId="42a1e730-e7ec-4950-9a60-48236c77d83b" providerId="ADAL" clId="{24593437-5F46-4382-AA91-6AA8389D10C9}" dt="2023-10-25T11:17:41.213" v="782" actId="207"/>
        <pc:sldMkLst>
          <pc:docMk/>
          <pc:sldMk cId="2197751297" sldId="312"/>
        </pc:sldMkLst>
        <pc:spChg chg="add mod">
          <ac:chgData name="jeongkilyong" userId="42a1e730-e7ec-4950-9a60-48236c77d83b" providerId="ADAL" clId="{24593437-5F46-4382-AA91-6AA8389D10C9}" dt="2023-10-25T11:17:41.213" v="782" actId="207"/>
          <ac:spMkLst>
            <pc:docMk/>
            <pc:sldMk cId="2197751297" sldId="312"/>
            <ac:spMk id="5" creationId="{D6274123-C60F-484F-82F0-CA31A48B28DA}"/>
          </ac:spMkLst>
        </pc:spChg>
        <pc:spChg chg="mod">
          <ac:chgData name="jeongkilyong" userId="42a1e730-e7ec-4950-9a60-48236c77d83b" providerId="ADAL" clId="{24593437-5F46-4382-AA91-6AA8389D10C9}" dt="2023-10-25T10:57:50.131" v="314" actId="20577"/>
          <ac:spMkLst>
            <pc:docMk/>
            <pc:sldMk cId="2197751297" sldId="312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24593437-5F46-4382-AA91-6AA8389D10C9}" dt="2023-10-25T11:28:24.320" v="843" actId="207"/>
        <pc:sldMkLst>
          <pc:docMk/>
          <pc:sldMk cId="3689746455" sldId="313"/>
        </pc:sldMkLst>
        <pc:spChg chg="mod">
          <ac:chgData name="jeongkilyong" userId="42a1e730-e7ec-4950-9a60-48236c77d83b" providerId="ADAL" clId="{24593437-5F46-4382-AA91-6AA8389D10C9}" dt="2023-10-25T11:11:47.764" v="747" actId="1076"/>
          <ac:spMkLst>
            <pc:docMk/>
            <pc:sldMk cId="3689746455" sldId="313"/>
            <ac:spMk id="2" creationId="{C903C940-4878-447B-88DC-FCEAD9FA9392}"/>
          </ac:spMkLst>
        </pc:spChg>
        <pc:spChg chg="add del mod">
          <ac:chgData name="jeongkilyong" userId="42a1e730-e7ec-4950-9a60-48236c77d83b" providerId="ADAL" clId="{24593437-5F46-4382-AA91-6AA8389D10C9}" dt="2023-10-25T11:09:24.991" v="722" actId="478"/>
          <ac:spMkLst>
            <pc:docMk/>
            <pc:sldMk cId="3689746455" sldId="313"/>
            <ac:spMk id="5" creationId="{57FB5602-938C-4D4C-8EA3-E7D418C905F8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6" creationId="{42BFDD41-A5FE-482F-9FF8-F6535FFA3BAB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7" creationId="{F20BDC0B-0178-47B2-AAE8-9B48124CC253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8" creationId="{94C04BDF-D95B-4115-98C2-5B784079D6E7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9" creationId="{AFBB3D81-41AE-4202-93F2-F42474C18DB0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10" creationId="{88A5A671-0E39-4B04-A82F-67512565CF43}"/>
          </ac:spMkLst>
        </pc:spChg>
        <pc:spChg chg="mod">
          <ac:chgData name="jeongkilyong" userId="42a1e730-e7ec-4950-9a60-48236c77d83b" providerId="ADAL" clId="{24593437-5F46-4382-AA91-6AA8389D10C9}" dt="2023-10-25T10:57:58.030" v="345" actId="20577"/>
          <ac:spMkLst>
            <pc:docMk/>
            <pc:sldMk cId="3689746455" sldId="313"/>
            <ac:spMk id="12" creationId="{10ACD4E5-1FFB-574E-8F99-C84FF7F7144F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14" creationId="{F15F7120-523D-4BA1-9A3C-1AEA6D87BA1D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15" creationId="{77A8E66A-DD21-4541-AE93-C2A3F8BDD79A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16" creationId="{1E809C1A-6776-45C1-97AB-A69CBA969F35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17" creationId="{7A88BA47-35F6-4D19-A295-83D7B7150ABA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20" creationId="{04FA7AFF-E37B-4912-B674-D1BB6A4F73DD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21" creationId="{10A0D21E-96ED-403C-90BD-165911CD875E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22" creationId="{A8402824-5BE5-46A9-A04B-6A6FD5AFAF12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23" creationId="{71FA1182-300A-4D16-8C06-C36FA6777315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24" creationId="{73546E3F-614F-413D-87A3-FF958DBA4D72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25" creationId="{2E93F05E-EB9C-4FA4-A573-4164E7197A0A}"/>
          </ac:spMkLst>
        </pc:spChg>
        <pc:spChg chg="add del mod">
          <ac:chgData name="jeongkilyong" userId="42a1e730-e7ec-4950-9a60-48236c77d83b" providerId="ADAL" clId="{24593437-5F46-4382-AA91-6AA8389D10C9}" dt="2023-10-25T11:10:18.351" v="729" actId="478"/>
          <ac:spMkLst>
            <pc:docMk/>
            <pc:sldMk cId="3689746455" sldId="313"/>
            <ac:spMk id="27" creationId="{E07E4D84-8356-4823-8E25-E65B985E9E55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29" creationId="{1FA5CCAF-653A-4EDE-947F-9EBE35E93F11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30" creationId="{E04D4F5F-836E-4DFA-B6A6-3D33B3B73686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31" creationId="{D99A1620-8400-4CB5-A334-F90F065254AF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32" creationId="{8414C9A3-2380-49D6-9F4B-7151E84297AF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34" creationId="{EAEEFF3C-6E21-495B-BA02-6090ED92024C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35" creationId="{F6067A34-8984-4659-ADD2-519E19E7F2CB}"/>
          </ac:spMkLst>
        </pc:spChg>
        <pc:spChg chg="add mod">
          <ac:chgData name="jeongkilyong" userId="42a1e730-e7ec-4950-9a60-48236c77d83b" providerId="ADAL" clId="{24593437-5F46-4382-AA91-6AA8389D10C9}" dt="2023-10-25T11:28:24.320" v="843" actId="207"/>
          <ac:spMkLst>
            <pc:docMk/>
            <pc:sldMk cId="3689746455" sldId="313"/>
            <ac:spMk id="36" creationId="{B355FA25-29C9-4CDC-AF8C-7F17BE1EB342}"/>
          </ac:spMkLst>
        </pc:spChg>
        <pc:cxnChg chg="add mod">
          <ac:chgData name="jeongkilyong" userId="42a1e730-e7ec-4950-9a60-48236c77d83b" providerId="ADAL" clId="{24593437-5F46-4382-AA91-6AA8389D10C9}" dt="2023-10-25T11:12:22.764" v="751" actId="1076"/>
          <ac:cxnSpMkLst>
            <pc:docMk/>
            <pc:sldMk cId="3689746455" sldId="313"/>
            <ac:cxnSpMk id="11" creationId="{481CAB2E-8263-42D2-A040-AF490A17F0D2}"/>
          </ac:cxnSpMkLst>
        </pc:cxnChg>
        <pc:cxnChg chg="add mod">
          <ac:chgData name="jeongkilyong" userId="42a1e730-e7ec-4950-9a60-48236c77d83b" providerId="ADAL" clId="{24593437-5F46-4382-AA91-6AA8389D10C9}" dt="2023-10-25T11:12:22.764" v="751" actId="1076"/>
          <ac:cxnSpMkLst>
            <pc:docMk/>
            <pc:sldMk cId="3689746455" sldId="313"/>
            <ac:cxnSpMk id="13" creationId="{78CF1184-20CF-4D72-AE80-551595024086}"/>
          </ac:cxnSpMkLst>
        </pc:cxnChg>
        <pc:cxnChg chg="add mod">
          <ac:chgData name="jeongkilyong" userId="42a1e730-e7ec-4950-9a60-48236c77d83b" providerId="ADAL" clId="{24593437-5F46-4382-AA91-6AA8389D10C9}" dt="2023-10-25T11:12:22.764" v="751" actId="1076"/>
          <ac:cxnSpMkLst>
            <pc:docMk/>
            <pc:sldMk cId="3689746455" sldId="313"/>
            <ac:cxnSpMk id="18" creationId="{2203F681-EEF3-49B9-A193-1F8291C20F83}"/>
          </ac:cxnSpMkLst>
        </pc:cxnChg>
        <pc:cxnChg chg="add mod">
          <ac:chgData name="jeongkilyong" userId="42a1e730-e7ec-4950-9a60-48236c77d83b" providerId="ADAL" clId="{24593437-5F46-4382-AA91-6AA8389D10C9}" dt="2023-10-25T11:12:22.764" v="751" actId="1076"/>
          <ac:cxnSpMkLst>
            <pc:docMk/>
            <pc:sldMk cId="3689746455" sldId="313"/>
            <ac:cxnSpMk id="19" creationId="{B5F5AA62-CF16-499E-A134-13808BBB12AC}"/>
          </ac:cxnSpMkLst>
        </pc:cxnChg>
        <pc:cxnChg chg="add del mod">
          <ac:chgData name="jeongkilyong" userId="42a1e730-e7ec-4950-9a60-48236c77d83b" providerId="ADAL" clId="{24593437-5F46-4382-AA91-6AA8389D10C9}" dt="2023-10-25T11:10:37.273" v="734" actId="478"/>
          <ac:cxnSpMkLst>
            <pc:docMk/>
            <pc:sldMk cId="3689746455" sldId="313"/>
            <ac:cxnSpMk id="26" creationId="{FC1A2BEB-EC28-43C3-8C9C-8C6836DF56A0}"/>
          </ac:cxnSpMkLst>
        </pc:cxnChg>
        <pc:cxnChg chg="add mod">
          <ac:chgData name="jeongkilyong" userId="42a1e730-e7ec-4950-9a60-48236c77d83b" providerId="ADAL" clId="{24593437-5F46-4382-AA91-6AA8389D10C9}" dt="2023-10-25T11:12:22.764" v="751" actId="1076"/>
          <ac:cxnSpMkLst>
            <pc:docMk/>
            <pc:sldMk cId="3689746455" sldId="313"/>
            <ac:cxnSpMk id="28" creationId="{1EE2CB48-FA13-42BE-A907-0136B1390479}"/>
          </ac:cxnSpMkLst>
        </pc:cxnChg>
        <pc:cxnChg chg="add mod">
          <ac:chgData name="jeongkilyong" userId="42a1e730-e7ec-4950-9a60-48236c77d83b" providerId="ADAL" clId="{24593437-5F46-4382-AA91-6AA8389D10C9}" dt="2023-10-25T11:12:22.764" v="751" actId="1076"/>
          <ac:cxnSpMkLst>
            <pc:docMk/>
            <pc:sldMk cId="3689746455" sldId="313"/>
            <ac:cxnSpMk id="33" creationId="{94C2A2A9-228F-478F-8FA6-2D37BC06E128}"/>
          </ac:cxnSpMkLst>
        </pc:cxnChg>
      </pc:sldChg>
      <pc:sldChg chg="addSp modSp add mod">
        <pc:chgData name="jeongkilyong" userId="42a1e730-e7ec-4950-9a60-48236c77d83b" providerId="ADAL" clId="{24593437-5F46-4382-AA91-6AA8389D10C9}" dt="2023-10-25T11:18:14.590" v="787" actId="207"/>
        <pc:sldMkLst>
          <pc:docMk/>
          <pc:sldMk cId="1376220878" sldId="314"/>
        </pc:sldMkLst>
        <pc:spChg chg="add mod">
          <ac:chgData name="jeongkilyong" userId="42a1e730-e7ec-4950-9a60-48236c77d83b" providerId="ADAL" clId="{24593437-5F46-4382-AA91-6AA8389D10C9}" dt="2023-10-25T11:18:14.590" v="787" actId="207"/>
          <ac:spMkLst>
            <pc:docMk/>
            <pc:sldMk cId="1376220878" sldId="314"/>
            <ac:spMk id="5" creationId="{ACF455F4-DBE5-4ED0-AA44-3821395E8FE9}"/>
          </ac:spMkLst>
        </pc:spChg>
        <pc:spChg chg="mod">
          <ac:chgData name="jeongkilyong" userId="42a1e730-e7ec-4950-9a60-48236c77d83b" providerId="ADAL" clId="{24593437-5F46-4382-AA91-6AA8389D10C9}" dt="2023-10-25T10:58:03.425" v="351" actId="20577"/>
          <ac:spMkLst>
            <pc:docMk/>
            <pc:sldMk cId="1376220878" sldId="314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24593437-5F46-4382-AA91-6AA8389D10C9}" dt="2023-10-25T11:28:37.455" v="844" actId="207"/>
        <pc:sldMkLst>
          <pc:docMk/>
          <pc:sldMk cId="665741361" sldId="315"/>
        </pc:sldMkLst>
        <pc:spChg chg="add mod">
          <ac:chgData name="jeongkilyong" userId="42a1e730-e7ec-4950-9a60-48236c77d83b" providerId="ADAL" clId="{24593437-5F46-4382-AA91-6AA8389D10C9}" dt="2023-10-25T11:28:37.455" v="844" actId="207"/>
          <ac:spMkLst>
            <pc:docMk/>
            <pc:sldMk cId="665741361" sldId="315"/>
            <ac:spMk id="5" creationId="{9A3FA189-06CD-40AB-B358-C3212D7A3184}"/>
          </ac:spMkLst>
        </pc:spChg>
        <pc:spChg chg="mod">
          <ac:chgData name="jeongkilyong" userId="42a1e730-e7ec-4950-9a60-48236c77d83b" providerId="ADAL" clId="{24593437-5F46-4382-AA91-6AA8389D10C9}" dt="2023-10-25T10:58:36.052" v="442" actId="6549"/>
          <ac:spMkLst>
            <pc:docMk/>
            <pc:sldMk cId="665741361" sldId="315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24593437-5F46-4382-AA91-6AA8389D10C9}" dt="2023-10-25T11:53:27.550" v="1009" actId="20577"/>
        <pc:sldMkLst>
          <pc:docMk/>
          <pc:sldMk cId="4246583993" sldId="316"/>
        </pc:sldMkLst>
        <pc:spChg chg="add mod">
          <ac:chgData name="jeongkilyong" userId="42a1e730-e7ec-4950-9a60-48236c77d83b" providerId="ADAL" clId="{24593437-5F46-4382-AA91-6AA8389D10C9}" dt="2023-10-25T11:29:03.362" v="848" actId="20577"/>
          <ac:spMkLst>
            <pc:docMk/>
            <pc:sldMk cId="4246583993" sldId="316"/>
            <ac:spMk id="5" creationId="{03365433-FBFC-47E5-B53F-BF11A54F211A}"/>
          </ac:spMkLst>
        </pc:spChg>
        <pc:spChg chg="add del mod">
          <ac:chgData name="jeongkilyong" userId="42a1e730-e7ec-4950-9a60-48236c77d83b" providerId="ADAL" clId="{24593437-5F46-4382-AA91-6AA8389D10C9}" dt="2023-10-25T11:20:05.435" v="814" actId="478"/>
          <ac:spMkLst>
            <pc:docMk/>
            <pc:sldMk cId="4246583993" sldId="316"/>
            <ac:spMk id="6" creationId="{83F8B3A0-5869-4E80-8261-135FACCFCF99}"/>
          </ac:spMkLst>
        </pc:spChg>
        <pc:spChg chg="add mod">
          <ac:chgData name="jeongkilyong" userId="42a1e730-e7ec-4950-9a60-48236c77d83b" providerId="ADAL" clId="{24593437-5F46-4382-AA91-6AA8389D10C9}" dt="2023-10-25T11:53:27.550" v="1009" actId="20577"/>
          <ac:spMkLst>
            <pc:docMk/>
            <pc:sldMk cId="4246583993" sldId="316"/>
            <ac:spMk id="8" creationId="{73E8AED8-9C8B-4A4E-BD6F-2416B2021215}"/>
          </ac:spMkLst>
        </pc:spChg>
        <pc:spChg chg="add mod">
          <ac:chgData name="jeongkilyong" userId="42a1e730-e7ec-4950-9a60-48236c77d83b" providerId="ADAL" clId="{24593437-5F46-4382-AA91-6AA8389D10C9}" dt="2023-10-25T11:30:27.988" v="883" actId="20577"/>
          <ac:spMkLst>
            <pc:docMk/>
            <pc:sldMk cId="4246583993" sldId="316"/>
            <ac:spMk id="9" creationId="{191A0393-A8B2-4B68-B7DC-22B70F5E9614}"/>
          </ac:spMkLst>
        </pc:spChg>
        <pc:spChg chg="mod">
          <ac:chgData name="jeongkilyong" userId="42a1e730-e7ec-4950-9a60-48236c77d83b" providerId="ADAL" clId="{24593437-5F46-4382-AA91-6AA8389D10C9}" dt="2023-10-25T10:59:05.648" v="463" actId="20577"/>
          <ac:spMkLst>
            <pc:docMk/>
            <pc:sldMk cId="4246583993" sldId="316"/>
            <ac:spMk id="12" creationId="{10ACD4E5-1FFB-574E-8F99-C84FF7F7144F}"/>
          </ac:spMkLst>
        </pc:spChg>
        <pc:picChg chg="add mod">
          <ac:chgData name="jeongkilyong" userId="42a1e730-e7ec-4950-9a60-48236c77d83b" providerId="ADAL" clId="{24593437-5F46-4382-AA91-6AA8389D10C9}" dt="2023-10-25T11:14:59.464" v="772" actId="1076"/>
          <ac:picMkLst>
            <pc:docMk/>
            <pc:sldMk cId="4246583993" sldId="316"/>
            <ac:picMk id="7" creationId="{E6DF7A44-E004-4C93-8AFF-1AC6927AB604}"/>
          </ac:picMkLst>
        </pc:picChg>
      </pc:sldChg>
      <pc:sldChg chg="addSp modSp add mod modAnim">
        <pc:chgData name="jeongkilyong" userId="42a1e730-e7ec-4950-9a60-48236c77d83b" providerId="ADAL" clId="{24593437-5F46-4382-AA91-6AA8389D10C9}" dt="2023-10-25T11:53:31.429" v="1011" actId="20577"/>
        <pc:sldMkLst>
          <pc:docMk/>
          <pc:sldMk cId="4109266110" sldId="317"/>
        </pc:sldMkLst>
        <pc:spChg chg="add mod">
          <ac:chgData name="jeongkilyong" userId="42a1e730-e7ec-4950-9a60-48236c77d83b" providerId="ADAL" clId="{24593437-5F46-4382-AA91-6AA8389D10C9}" dt="2023-10-25T11:13:01.032" v="755"/>
          <ac:spMkLst>
            <pc:docMk/>
            <pc:sldMk cId="4109266110" sldId="317"/>
            <ac:spMk id="5" creationId="{B733930B-5B63-401D-A285-61F0BF41765E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6" creationId="{9696865E-FC72-4665-B0D9-C2696D19BD65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7" creationId="{CF6ABC1C-3439-4CE1-A2F7-FB4E999454BF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8" creationId="{57B9E3EF-DD3F-4057-8EED-4C8FA5EEE9EC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10" creationId="{77B5BBCE-E419-4544-A38E-849412449EE1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11" creationId="{F2B8B72C-88D7-4304-B568-A800D2ABB4D3}"/>
          </ac:spMkLst>
        </pc:spChg>
        <pc:spChg chg="mod">
          <ac:chgData name="jeongkilyong" userId="42a1e730-e7ec-4950-9a60-48236c77d83b" providerId="ADAL" clId="{24593437-5F46-4382-AA91-6AA8389D10C9}" dt="2023-10-25T10:59:13.651" v="470" actId="20577"/>
          <ac:spMkLst>
            <pc:docMk/>
            <pc:sldMk cId="4109266110" sldId="317"/>
            <ac:spMk id="12" creationId="{10ACD4E5-1FFB-574E-8F99-C84FF7F7144F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14" creationId="{59A13616-1CF9-45CC-8CB5-1D9F2C8F3305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15" creationId="{3F1B1E0D-7774-487A-992E-E98159DA354A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16" creationId="{C44B70F8-49C7-4AE6-BC20-CFAE2BF8629A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17" creationId="{2FC3D372-3082-47F9-AD7A-3E1BD33860E7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18" creationId="{317E9DBD-FB50-4186-8BD8-286D46161888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20" creationId="{F4A811FE-D5B1-4D08-A212-9B25E3C3D015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21" creationId="{9337A159-0348-40E9-8717-4B15BA48672F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22" creationId="{51452E09-7F4B-46AA-AF00-261B37521247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25" creationId="{05CA25FD-6DD7-45FB-A588-B0B3BCF8CBA7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27" creationId="{EB675720-1194-481D-96B2-EBE47FC0F38D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28" creationId="{66B019CD-BB38-4C4B-A2D4-E7E4DC115DA0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29" creationId="{C4245C20-95D5-4AE7-B3DE-F821C2ED5A8C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30" creationId="{3CE83A46-04DA-4AA6-A07F-78E52B2C34DF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31" creationId="{EBD82875-1867-497C-95F9-25B8824A3DFC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32" creationId="{114DCD7F-EDFF-4606-9013-306D59FE7FFE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34" creationId="{EF3D819A-07BB-4833-B5B1-F2B6CBACF217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35" creationId="{C496B2A5-FFCD-4CF3-A74E-E96F885CE102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36" creationId="{9E12B6FB-CE35-4161-A9C8-FF2B3065D6AB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37" creationId="{18C7B382-3818-4462-88D6-DE0FC39EBAFD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38" creationId="{44E4B152-8250-424B-B2C2-204B057FA3D7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39" creationId="{5B1F20DE-D5DA-451F-90A8-749D7B3F4EE6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40" creationId="{1A1D0730-6A31-4EC6-8DF2-2D3EAAAC9B2B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41" creationId="{DAEE6F9A-2FB7-4A60-AB0B-19B93ADD92CF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42" creationId="{569FAC3A-BE4C-49AE-B797-CB34D131044A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44" creationId="{C69F3579-1AEF-4835-8C4B-7F24C7B987D2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45" creationId="{8CCC708F-B288-43F0-A3CD-2F4CDC765F54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46" creationId="{39163939-6CA5-4050-827D-C6A31C345EC1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47" creationId="{CADCE72C-2DC2-460E-8D10-60672ACF0746}"/>
          </ac:spMkLst>
        </pc:spChg>
        <pc:spChg chg="add mod">
          <ac:chgData name="jeongkilyong" userId="42a1e730-e7ec-4950-9a60-48236c77d83b" providerId="ADAL" clId="{24593437-5F46-4382-AA91-6AA8389D10C9}" dt="2023-10-25T11:53:31.429" v="1011" actId="20577"/>
          <ac:spMkLst>
            <pc:docMk/>
            <pc:sldMk cId="4109266110" sldId="317"/>
            <ac:spMk id="49" creationId="{750A522D-99C4-40C9-A0B3-558AD4171A63}"/>
          </ac:spMkLst>
        </pc:spChg>
        <pc:graphicFrameChg chg="add mod modGraphic">
          <ac:chgData name="jeongkilyong" userId="42a1e730-e7ec-4950-9a60-48236c77d83b" providerId="ADAL" clId="{24593437-5F46-4382-AA91-6AA8389D10C9}" dt="2023-10-25T11:32:42.500" v="934" actId="14100"/>
          <ac:graphicFrameMkLst>
            <pc:docMk/>
            <pc:sldMk cId="4109266110" sldId="317"/>
            <ac:graphicFrameMk id="24" creationId="{D8592F0C-4D61-4BE6-B12D-BD0F3ABA01BA}"/>
          </ac:graphicFrameMkLst>
        </pc:graphicFrameChg>
        <pc:picChg chg="add mod">
          <ac:chgData name="jeongkilyong" userId="42a1e730-e7ec-4950-9a60-48236c77d83b" providerId="ADAL" clId="{24593437-5F46-4382-AA91-6AA8389D10C9}" dt="2023-10-25T11:14:48.175" v="770" actId="1076"/>
          <ac:picMkLst>
            <pc:docMk/>
            <pc:sldMk cId="4109266110" sldId="317"/>
            <ac:picMk id="48" creationId="{C09F5B13-9B81-4E74-B2F3-7A3820D59BB3}"/>
          </ac:picMkLst>
        </pc:picChg>
        <pc:cxnChg chg="add mod">
          <ac:chgData name="jeongkilyong" userId="42a1e730-e7ec-4950-9a60-48236c77d83b" providerId="ADAL" clId="{24593437-5F46-4382-AA91-6AA8389D10C9}" dt="2023-10-25T11:31:00.302" v="885" actId="1076"/>
          <ac:cxnSpMkLst>
            <pc:docMk/>
            <pc:sldMk cId="4109266110" sldId="317"/>
            <ac:cxnSpMk id="9" creationId="{3FADC308-0229-4DF2-8AB9-EE2CF32F4DA2}"/>
          </ac:cxnSpMkLst>
        </pc:cxnChg>
        <pc:cxnChg chg="add mod">
          <ac:chgData name="jeongkilyong" userId="42a1e730-e7ec-4950-9a60-48236c77d83b" providerId="ADAL" clId="{24593437-5F46-4382-AA91-6AA8389D10C9}" dt="2023-10-25T11:31:00.302" v="885" actId="1076"/>
          <ac:cxnSpMkLst>
            <pc:docMk/>
            <pc:sldMk cId="4109266110" sldId="317"/>
            <ac:cxnSpMk id="13" creationId="{0CBBD639-95FF-4E0D-918C-1DBF4830B589}"/>
          </ac:cxnSpMkLst>
        </pc:cxnChg>
        <pc:cxnChg chg="add mod">
          <ac:chgData name="jeongkilyong" userId="42a1e730-e7ec-4950-9a60-48236c77d83b" providerId="ADAL" clId="{24593437-5F46-4382-AA91-6AA8389D10C9}" dt="2023-10-25T11:31:00.302" v="885" actId="1076"/>
          <ac:cxnSpMkLst>
            <pc:docMk/>
            <pc:sldMk cId="4109266110" sldId="317"/>
            <ac:cxnSpMk id="19" creationId="{9B35E812-C2B4-4B37-A7E7-5D3A91053693}"/>
          </ac:cxnSpMkLst>
        </pc:cxnChg>
        <pc:cxnChg chg="add mod">
          <ac:chgData name="jeongkilyong" userId="42a1e730-e7ec-4950-9a60-48236c77d83b" providerId="ADAL" clId="{24593437-5F46-4382-AA91-6AA8389D10C9}" dt="2023-10-25T11:31:00.302" v="885" actId="1076"/>
          <ac:cxnSpMkLst>
            <pc:docMk/>
            <pc:sldMk cId="4109266110" sldId="317"/>
            <ac:cxnSpMk id="23" creationId="{9D2251B4-06E6-4AA0-9FD9-8D558B88ED99}"/>
          </ac:cxnSpMkLst>
        </pc:cxnChg>
        <pc:cxnChg chg="add mod">
          <ac:chgData name="jeongkilyong" userId="42a1e730-e7ec-4950-9a60-48236c77d83b" providerId="ADAL" clId="{24593437-5F46-4382-AA91-6AA8389D10C9}" dt="2023-10-25T11:31:00.302" v="885" actId="1076"/>
          <ac:cxnSpMkLst>
            <pc:docMk/>
            <pc:sldMk cId="4109266110" sldId="317"/>
            <ac:cxnSpMk id="26" creationId="{283517A9-2DDE-4F33-B100-4E623A9C6F55}"/>
          </ac:cxnSpMkLst>
        </pc:cxnChg>
        <pc:cxnChg chg="add mod">
          <ac:chgData name="jeongkilyong" userId="42a1e730-e7ec-4950-9a60-48236c77d83b" providerId="ADAL" clId="{24593437-5F46-4382-AA91-6AA8389D10C9}" dt="2023-10-25T11:31:00.302" v="885" actId="1076"/>
          <ac:cxnSpMkLst>
            <pc:docMk/>
            <pc:sldMk cId="4109266110" sldId="317"/>
            <ac:cxnSpMk id="33" creationId="{259F7D21-50F7-4EC3-AB2A-748CCECFF149}"/>
          </ac:cxnSpMkLst>
        </pc:cxnChg>
        <pc:cxnChg chg="add mod">
          <ac:chgData name="jeongkilyong" userId="42a1e730-e7ec-4950-9a60-48236c77d83b" providerId="ADAL" clId="{24593437-5F46-4382-AA91-6AA8389D10C9}" dt="2023-10-25T11:31:00.302" v="885" actId="1076"/>
          <ac:cxnSpMkLst>
            <pc:docMk/>
            <pc:sldMk cId="4109266110" sldId="317"/>
            <ac:cxnSpMk id="43" creationId="{8E29BE66-161F-46E6-A1E6-8ECB940A6D0C}"/>
          </ac:cxnSpMkLst>
        </pc:cxnChg>
      </pc:sldChg>
      <pc:sldChg chg="addSp delSp modSp add mod modAnim">
        <pc:chgData name="jeongkilyong" userId="42a1e730-e7ec-4950-9a60-48236c77d83b" providerId="ADAL" clId="{24593437-5F46-4382-AA91-6AA8389D10C9}" dt="2023-10-25T12:11:28.851" v="1026" actId="1076"/>
        <pc:sldMkLst>
          <pc:docMk/>
          <pc:sldMk cId="973298011" sldId="318"/>
        </pc:sldMkLst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5" creationId="{D9F3A1BC-DD92-4E68-8960-67B60907B633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6" creationId="{6A6A69AD-9BB6-403B-855A-E93CC70ECBDB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7" creationId="{89B1C869-956E-4A02-B418-EF9DE618B4BB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9" creationId="{2132D5CB-8151-41C8-B557-7862E7134D45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10" creationId="{AEBC04D7-F7C4-4610-A41E-59B324392EBA}"/>
          </ac:spMkLst>
        </pc:spChg>
        <pc:spChg chg="mod">
          <ac:chgData name="jeongkilyong" userId="42a1e730-e7ec-4950-9a60-48236c77d83b" providerId="ADAL" clId="{24593437-5F46-4382-AA91-6AA8389D10C9}" dt="2023-10-25T10:59:25.785" v="509" actId="20577"/>
          <ac:spMkLst>
            <pc:docMk/>
            <pc:sldMk cId="973298011" sldId="318"/>
            <ac:spMk id="12" creationId="{10ACD4E5-1FFB-574E-8F99-C84FF7F7144F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13" creationId="{17BB97E1-5D15-4808-9260-7932F4F704FB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14" creationId="{41C59622-7811-455E-9FEB-C6D99AF6BCD8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16" creationId="{07F4E391-94D0-41F0-B7F3-ED10BF26862B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17" creationId="{7A8EA420-0D18-47F0-A5CC-F1AB50BF8C18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18" creationId="{AAACE6B0-C209-4FA0-BE48-32CC4E030BDE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19" creationId="{3437AE38-E12F-4D55-B50D-625F1637E3E8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20" creationId="{F28A11CD-9E4B-4C12-8E96-953D67C76514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21" creationId="{E5F0EBC6-EFEE-411A-A7B6-0A31E7A90CBC}"/>
          </ac:spMkLst>
        </pc:spChg>
        <pc:spChg chg="add mod">
          <ac:chgData name="jeongkilyong" userId="42a1e730-e7ec-4950-9a60-48236c77d83b" providerId="ADAL" clId="{24593437-5F46-4382-AA91-6AA8389D10C9}" dt="2023-10-25T12:11:23.940" v="1025" actId="404"/>
          <ac:spMkLst>
            <pc:docMk/>
            <pc:sldMk cId="973298011" sldId="318"/>
            <ac:spMk id="24" creationId="{7AD7B7A9-59A0-44F0-8AFC-4ABCCE0B2292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28" creationId="{66127F67-49DD-4C70-9B0F-C22915ABE438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29" creationId="{F20B0986-A23F-45E2-B7C2-5E75B3DB412C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30" creationId="{B63969BA-7DB0-46F0-A3EE-3C71CCF2C0AC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31" creationId="{98AC1135-293D-49AE-919F-740FF877DE5D}"/>
          </ac:spMkLst>
        </pc:spChg>
        <pc:spChg chg="add mod">
          <ac:chgData name="jeongkilyong" userId="42a1e730-e7ec-4950-9a60-48236c77d83b" providerId="ADAL" clId="{24593437-5F46-4382-AA91-6AA8389D10C9}" dt="2023-10-25T12:11:28.851" v="1026" actId="1076"/>
          <ac:spMkLst>
            <pc:docMk/>
            <pc:sldMk cId="973298011" sldId="318"/>
            <ac:spMk id="32" creationId="{12A9FA5C-64ED-4EB4-AB50-41B114644087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33" creationId="{BA1360F1-233A-463F-A361-4F5D5BC94B55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34" creationId="{E25143A0-2A2F-4235-9886-692432410CDB}"/>
          </ac:spMkLst>
        </pc:spChg>
        <pc:spChg chg="add mod">
          <ac:chgData name="jeongkilyong" userId="42a1e730-e7ec-4950-9a60-48236c77d83b" providerId="ADAL" clId="{24593437-5F46-4382-AA91-6AA8389D10C9}" dt="2023-10-25T11:32:56.271" v="936" actId="1076"/>
          <ac:spMkLst>
            <pc:docMk/>
            <pc:sldMk cId="973298011" sldId="318"/>
            <ac:spMk id="37" creationId="{002661D3-4324-45B2-A262-6D8CB373E5DA}"/>
          </ac:spMkLst>
        </pc:spChg>
        <pc:spChg chg="add mod">
          <ac:chgData name="jeongkilyong" userId="42a1e730-e7ec-4950-9a60-48236c77d83b" providerId="ADAL" clId="{24593437-5F46-4382-AA91-6AA8389D10C9}" dt="2023-10-25T11:33:19.990" v="955" actId="1037"/>
          <ac:spMkLst>
            <pc:docMk/>
            <pc:sldMk cId="973298011" sldId="318"/>
            <ac:spMk id="38" creationId="{37FCB9FE-3326-4952-B31E-4F24E77EC0BC}"/>
          </ac:spMkLst>
        </pc:spChg>
        <pc:spChg chg="add mod">
          <ac:chgData name="jeongkilyong" userId="42a1e730-e7ec-4950-9a60-48236c77d83b" providerId="ADAL" clId="{24593437-5F46-4382-AA91-6AA8389D10C9}" dt="2023-10-25T11:32:56.271" v="936" actId="1076"/>
          <ac:spMkLst>
            <pc:docMk/>
            <pc:sldMk cId="973298011" sldId="318"/>
            <ac:spMk id="39" creationId="{F04A8AE3-B1FB-4994-91E6-51AF8098B391}"/>
          </ac:spMkLst>
        </pc:spChg>
        <pc:spChg chg="add mod">
          <ac:chgData name="jeongkilyong" userId="42a1e730-e7ec-4950-9a60-48236c77d83b" providerId="ADAL" clId="{24593437-5F46-4382-AA91-6AA8389D10C9}" dt="2023-10-25T11:33:09.572" v="947" actId="1038"/>
          <ac:spMkLst>
            <pc:docMk/>
            <pc:sldMk cId="973298011" sldId="318"/>
            <ac:spMk id="40" creationId="{8C68CCD2-F830-45E9-9DCD-F1C968D065D2}"/>
          </ac:spMkLst>
        </pc:spChg>
        <pc:spChg chg="add mod">
          <ac:chgData name="jeongkilyong" userId="42a1e730-e7ec-4950-9a60-48236c77d83b" providerId="ADAL" clId="{24593437-5F46-4382-AA91-6AA8389D10C9}" dt="2023-10-25T11:32:56.271" v="936" actId="1076"/>
          <ac:spMkLst>
            <pc:docMk/>
            <pc:sldMk cId="973298011" sldId="318"/>
            <ac:spMk id="41" creationId="{8CE4054C-6203-4EBF-858C-08CABD5E3251}"/>
          </ac:spMkLst>
        </pc:spChg>
        <pc:spChg chg="add mod">
          <ac:chgData name="jeongkilyong" userId="42a1e730-e7ec-4950-9a60-48236c77d83b" providerId="ADAL" clId="{24593437-5F46-4382-AA91-6AA8389D10C9}" dt="2023-10-25T11:32:56.271" v="936" actId="1076"/>
          <ac:spMkLst>
            <pc:docMk/>
            <pc:sldMk cId="973298011" sldId="318"/>
            <ac:spMk id="42" creationId="{E11B686B-0EE7-49E1-80DD-766D7BAE46AD}"/>
          </ac:spMkLst>
        </pc:spChg>
        <pc:spChg chg="add mod">
          <ac:chgData name="jeongkilyong" userId="42a1e730-e7ec-4950-9a60-48236c77d83b" providerId="ADAL" clId="{24593437-5F46-4382-AA91-6AA8389D10C9}" dt="2023-10-25T11:33:09.572" v="947" actId="1038"/>
          <ac:spMkLst>
            <pc:docMk/>
            <pc:sldMk cId="973298011" sldId="318"/>
            <ac:spMk id="43" creationId="{373EADAF-9ADB-46F0-9CD5-A0563C5E4DBA}"/>
          </ac:spMkLst>
        </pc:spChg>
        <pc:spChg chg="add mod">
          <ac:chgData name="jeongkilyong" userId="42a1e730-e7ec-4950-9a60-48236c77d83b" providerId="ADAL" clId="{24593437-5F46-4382-AA91-6AA8389D10C9}" dt="2023-10-25T11:33:17.908" v="953" actId="1037"/>
          <ac:spMkLst>
            <pc:docMk/>
            <pc:sldMk cId="973298011" sldId="318"/>
            <ac:spMk id="44" creationId="{24607686-F721-4E52-BC10-9B3A7D68D2D2}"/>
          </ac:spMkLst>
        </pc:spChg>
        <pc:spChg chg="add mod">
          <ac:chgData name="jeongkilyong" userId="42a1e730-e7ec-4950-9a60-48236c77d83b" providerId="ADAL" clId="{24593437-5F46-4382-AA91-6AA8389D10C9}" dt="2023-10-25T11:32:56.271" v="936" actId="1076"/>
          <ac:spMkLst>
            <pc:docMk/>
            <pc:sldMk cId="973298011" sldId="318"/>
            <ac:spMk id="46" creationId="{7C711DA6-779F-465D-BC7D-EDDB30F296E6}"/>
          </ac:spMkLst>
        </pc:spChg>
        <pc:spChg chg="add mod ord">
          <ac:chgData name="jeongkilyong" userId="42a1e730-e7ec-4950-9a60-48236c77d83b" providerId="ADAL" clId="{24593437-5F46-4382-AA91-6AA8389D10C9}" dt="2023-10-25T11:34:24.380" v="972" actId="1037"/>
          <ac:spMkLst>
            <pc:docMk/>
            <pc:sldMk cId="973298011" sldId="318"/>
            <ac:spMk id="47" creationId="{18603DED-E29D-4C28-A635-8F99D51B87FB}"/>
          </ac:spMkLst>
        </pc:spChg>
        <pc:spChg chg="add mod">
          <ac:chgData name="jeongkilyong" userId="42a1e730-e7ec-4950-9a60-48236c77d83b" providerId="ADAL" clId="{24593437-5F46-4382-AA91-6AA8389D10C9}" dt="2023-10-25T11:32:56.271" v="936" actId="1076"/>
          <ac:spMkLst>
            <pc:docMk/>
            <pc:sldMk cId="973298011" sldId="318"/>
            <ac:spMk id="48" creationId="{70FC63C9-0282-43F3-971E-C04AECF134DF}"/>
          </ac:spMkLst>
        </pc:spChg>
        <pc:spChg chg="add mod">
          <ac:chgData name="jeongkilyong" userId="42a1e730-e7ec-4950-9a60-48236c77d83b" providerId="ADAL" clId="{24593437-5F46-4382-AA91-6AA8389D10C9}" dt="2023-10-25T11:34:10.354" v="964" actId="1076"/>
          <ac:spMkLst>
            <pc:docMk/>
            <pc:sldMk cId="973298011" sldId="318"/>
            <ac:spMk id="49" creationId="{60D4996E-39A7-4AC0-B010-3E9E6DFB02F5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50" creationId="{D715EA35-C1CD-4335-96A9-DFE7860426AE}"/>
          </ac:spMkLst>
        </pc:spChg>
        <pc:spChg chg="add del mod">
          <ac:chgData name="jeongkilyong" userId="42a1e730-e7ec-4950-9a60-48236c77d83b" providerId="ADAL" clId="{24593437-5F46-4382-AA91-6AA8389D10C9}" dt="2023-10-25T11:13:17.686" v="757" actId="478"/>
          <ac:spMkLst>
            <pc:docMk/>
            <pc:sldMk cId="973298011" sldId="318"/>
            <ac:spMk id="53" creationId="{D6A1FA03-A74D-4AE5-B7AE-46AB9E7262DE}"/>
          </ac:spMkLst>
        </pc:spChg>
        <pc:spChg chg="add mod">
          <ac:chgData name="jeongkilyong" userId="42a1e730-e7ec-4950-9a60-48236c77d83b" providerId="ADAL" clId="{24593437-5F46-4382-AA91-6AA8389D10C9}" dt="2023-10-25T11:53:34.189" v="1013" actId="20577"/>
          <ac:spMkLst>
            <pc:docMk/>
            <pc:sldMk cId="973298011" sldId="318"/>
            <ac:spMk id="55" creationId="{BD565639-34A1-428C-B69D-9402AA34D5C6}"/>
          </ac:spMkLst>
        </pc:spChg>
        <pc:graphicFrameChg chg="add mod modGraphic">
          <ac:chgData name="jeongkilyong" userId="42a1e730-e7ec-4950-9a60-48236c77d83b" providerId="ADAL" clId="{24593437-5F46-4382-AA91-6AA8389D10C9}" dt="2023-10-25T11:33:01.657" v="937" actId="14100"/>
          <ac:graphicFrameMkLst>
            <pc:docMk/>
            <pc:sldMk cId="973298011" sldId="318"/>
            <ac:graphicFrameMk id="36" creationId="{67AAD407-7574-4988-A4C2-60601DF0802C}"/>
          </ac:graphicFrameMkLst>
        </pc:graphicFrameChg>
        <pc:graphicFrameChg chg="add mod modGraphic">
          <ac:chgData name="jeongkilyong" userId="42a1e730-e7ec-4950-9a60-48236c77d83b" providerId="ADAL" clId="{24593437-5F46-4382-AA91-6AA8389D10C9}" dt="2023-10-25T11:33:45.161" v="958" actId="14100"/>
          <ac:graphicFrameMkLst>
            <pc:docMk/>
            <pc:sldMk cId="973298011" sldId="318"/>
            <ac:graphicFrameMk id="45" creationId="{695F1F43-85B1-4FBA-80AE-038DCB602AC1}"/>
          </ac:graphicFrameMkLst>
        </pc:graphicFrameChg>
        <pc:picChg chg="add mod">
          <ac:chgData name="jeongkilyong" userId="42a1e730-e7ec-4950-9a60-48236c77d83b" providerId="ADAL" clId="{24593437-5F46-4382-AA91-6AA8389D10C9}" dt="2023-10-25T11:14:37.303" v="768" actId="1076"/>
          <ac:picMkLst>
            <pc:docMk/>
            <pc:sldMk cId="973298011" sldId="318"/>
            <ac:picMk id="54" creationId="{C99FD95E-6BBD-4293-96A0-71A2A2FB8BFE}"/>
          </ac:picMkLst>
        </pc:picChg>
        <pc:cxnChg chg="add mod">
          <ac:chgData name="jeongkilyong" userId="42a1e730-e7ec-4950-9a60-48236c77d83b" providerId="ADAL" clId="{24593437-5F46-4382-AA91-6AA8389D10C9}" dt="2023-10-25T11:32:50.842" v="935" actId="1076"/>
          <ac:cxnSpMkLst>
            <pc:docMk/>
            <pc:sldMk cId="973298011" sldId="318"/>
            <ac:cxnSpMk id="8" creationId="{245C8802-4E53-496F-A5AA-688858926D21}"/>
          </ac:cxnSpMkLst>
        </pc:cxnChg>
        <pc:cxnChg chg="add mod">
          <ac:chgData name="jeongkilyong" userId="42a1e730-e7ec-4950-9a60-48236c77d83b" providerId="ADAL" clId="{24593437-5F46-4382-AA91-6AA8389D10C9}" dt="2023-10-25T11:32:50.842" v="935" actId="1076"/>
          <ac:cxnSpMkLst>
            <pc:docMk/>
            <pc:sldMk cId="973298011" sldId="318"/>
            <ac:cxnSpMk id="11" creationId="{B766F68F-DE7A-437D-9D6F-AF8796BD4250}"/>
          </ac:cxnSpMkLst>
        </pc:cxnChg>
        <pc:cxnChg chg="add mod">
          <ac:chgData name="jeongkilyong" userId="42a1e730-e7ec-4950-9a60-48236c77d83b" providerId="ADAL" clId="{24593437-5F46-4382-AA91-6AA8389D10C9}" dt="2023-10-25T11:32:50.842" v="935" actId="1076"/>
          <ac:cxnSpMkLst>
            <pc:docMk/>
            <pc:sldMk cId="973298011" sldId="318"/>
            <ac:cxnSpMk id="15" creationId="{4B8B2CA7-ACD9-403E-8484-1F84A32070F3}"/>
          </ac:cxnSpMkLst>
        </pc:cxnChg>
        <pc:cxnChg chg="add mod">
          <ac:chgData name="jeongkilyong" userId="42a1e730-e7ec-4950-9a60-48236c77d83b" providerId="ADAL" clId="{24593437-5F46-4382-AA91-6AA8389D10C9}" dt="2023-10-25T11:32:50.842" v="935" actId="1076"/>
          <ac:cxnSpMkLst>
            <pc:docMk/>
            <pc:sldMk cId="973298011" sldId="318"/>
            <ac:cxnSpMk id="22" creationId="{C5DEA65A-2E5B-41F8-AC00-16B569CFE4B5}"/>
          </ac:cxnSpMkLst>
        </pc:cxnChg>
        <pc:cxnChg chg="add mod">
          <ac:chgData name="jeongkilyong" userId="42a1e730-e7ec-4950-9a60-48236c77d83b" providerId="ADAL" clId="{24593437-5F46-4382-AA91-6AA8389D10C9}" dt="2023-10-25T11:32:50.842" v="935" actId="1076"/>
          <ac:cxnSpMkLst>
            <pc:docMk/>
            <pc:sldMk cId="973298011" sldId="318"/>
            <ac:cxnSpMk id="23" creationId="{F7A30572-D2A8-4E83-8FC1-E06E1EA77D26}"/>
          </ac:cxnSpMkLst>
        </pc:cxnChg>
        <pc:cxnChg chg="add mod">
          <ac:chgData name="jeongkilyong" userId="42a1e730-e7ec-4950-9a60-48236c77d83b" providerId="ADAL" clId="{24593437-5F46-4382-AA91-6AA8389D10C9}" dt="2023-10-25T11:32:50.842" v="935" actId="1076"/>
          <ac:cxnSpMkLst>
            <pc:docMk/>
            <pc:sldMk cId="973298011" sldId="318"/>
            <ac:cxnSpMk id="25" creationId="{0BB6B2CF-E389-49CF-9E78-795AF6F8D793}"/>
          </ac:cxnSpMkLst>
        </pc:cxnChg>
        <pc:cxnChg chg="add mod">
          <ac:chgData name="jeongkilyong" userId="42a1e730-e7ec-4950-9a60-48236c77d83b" providerId="ADAL" clId="{24593437-5F46-4382-AA91-6AA8389D10C9}" dt="2023-10-25T11:32:50.842" v="935" actId="1076"/>
          <ac:cxnSpMkLst>
            <pc:docMk/>
            <pc:sldMk cId="973298011" sldId="318"/>
            <ac:cxnSpMk id="26" creationId="{A989E6F4-912D-4B19-B6F7-79EF2A262552}"/>
          </ac:cxnSpMkLst>
        </pc:cxnChg>
        <pc:cxnChg chg="add mod">
          <ac:chgData name="jeongkilyong" userId="42a1e730-e7ec-4950-9a60-48236c77d83b" providerId="ADAL" clId="{24593437-5F46-4382-AA91-6AA8389D10C9}" dt="2023-10-25T11:32:50.842" v="935" actId="1076"/>
          <ac:cxnSpMkLst>
            <pc:docMk/>
            <pc:sldMk cId="973298011" sldId="318"/>
            <ac:cxnSpMk id="27" creationId="{4BDAA091-0986-4127-B468-25E461A2C98D}"/>
          </ac:cxnSpMkLst>
        </pc:cxnChg>
        <pc:cxnChg chg="add mod">
          <ac:chgData name="jeongkilyong" userId="42a1e730-e7ec-4950-9a60-48236c77d83b" providerId="ADAL" clId="{24593437-5F46-4382-AA91-6AA8389D10C9}" dt="2023-10-25T12:11:28.851" v="1026" actId="1076"/>
          <ac:cxnSpMkLst>
            <pc:docMk/>
            <pc:sldMk cId="973298011" sldId="318"/>
            <ac:cxnSpMk id="35" creationId="{0EC735CC-AD3C-459A-BE3F-FD6716145E0D}"/>
          </ac:cxnSpMkLst>
        </pc:cxnChg>
        <pc:cxnChg chg="add mod">
          <ac:chgData name="jeongkilyong" userId="42a1e730-e7ec-4950-9a60-48236c77d83b" providerId="ADAL" clId="{24593437-5F46-4382-AA91-6AA8389D10C9}" dt="2023-10-25T11:32:56.271" v="936" actId="1076"/>
          <ac:cxnSpMkLst>
            <pc:docMk/>
            <pc:sldMk cId="973298011" sldId="318"/>
            <ac:cxnSpMk id="51" creationId="{E4456E1B-871C-4746-B978-DC3FAD25FCE1}"/>
          </ac:cxnSpMkLst>
        </pc:cxnChg>
        <pc:cxnChg chg="add mod">
          <ac:chgData name="jeongkilyong" userId="42a1e730-e7ec-4950-9a60-48236c77d83b" providerId="ADAL" clId="{24593437-5F46-4382-AA91-6AA8389D10C9}" dt="2023-10-25T11:32:56.271" v="936" actId="1076"/>
          <ac:cxnSpMkLst>
            <pc:docMk/>
            <pc:sldMk cId="973298011" sldId="318"/>
            <ac:cxnSpMk id="52" creationId="{6A28D141-60DA-419E-AC24-199F27430FE4}"/>
          </ac:cxnSpMkLst>
        </pc:cxnChg>
      </pc:sldChg>
      <pc:sldChg chg="addSp modSp add mod">
        <pc:chgData name="jeongkilyong" userId="42a1e730-e7ec-4950-9a60-48236c77d83b" providerId="ADAL" clId="{24593437-5F46-4382-AA91-6AA8389D10C9}" dt="2023-10-25T11:35:11.531" v="973" actId="1076"/>
        <pc:sldMkLst>
          <pc:docMk/>
          <pc:sldMk cId="3245064251" sldId="319"/>
        </pc:sldMkLst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5" creationId="{949C08AA-6D74-4C9F-90C9-877B28859906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6" creationId="{7101F409-9AAF-42C6-ABE3-F2E64E369BEB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7" creationId="{D7569DF4-B245-4F13-8A3F-57DDECA38D1B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9" creationId="{8B53A733-0204-465A-97D1-8C3ED0E33912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10" creationId="{B8DAF567-2EC3-44DB-8869-90EEBEEA49FD}"/>
          </ac:spMkLst>
        </pc:spChg>
        <pc:spChg chg="mod">
          <ac:chgData name="jeongkilyong" userId="42a1e730-e7ec-4950-9a60-48236c77d83b" providerId="ADAL" clId="{24593437-5F46-4382-AA91-6AA8389D10C9}" dt="2023-10-25T10:59:38.293" v="565" actId="20577"/>
          <ac:spMkLst>
            <pc:docMk/>
            <pc:sldMk cId="3245064251" sldId="319"/>
            <ac:spMk id="12" creationId="{10ACD4E5-1FFB-574E-8F99-C84FF7F7144F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13" creationId="{7BA2E783-FD81-4FC8-B362-FF67056C7A6C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14" creationId="{C2718A13-CAD5-4227-AB96-A3F3FF3AE874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15" creationId="{53243129-B77E-4C82-BF28-B233378BAE7D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16" creationId="{5487D2F1-A791-4166-9B8E-F04E87911933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17" creationId="{30287789-899E-442B-825D-3ABB9F01A899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19" creationId="{3DA3E98C-F00D-46BD-9126-9726CCE7191D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20" creationId="{23038146-1DA3-4181-B55C-3A5BAB78A16D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21" creationId="{8D23CC1F-9CDA-4F03-8A48-50DAFF0B191B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23" creationId="{3CC22327-B2BF-42ED-9801-6EEFAD975D62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24" creationId="{CD334345-B715-40A9-805F-F13EEB68F9FC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26" creationId="{E77B2016-CAE3-4539-B497-F042749A5D57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27" creationId="{A8B7812A-7C1B-497D-BA82-F015B397B724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28" creationId="{160BBE2C-C563-4B17-A081-8A05699DF144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29" creationId="{B34ABB6B-775F-4D38-9C70-36861BCDF4AF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30" creationId="{8AC4243F-24AD-4DDD-B13A-EFE515CAB128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31" creationId="{ECE6E219-2D70-4C30-8378-E5D17953CDEA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33" creationId="{273AD902-207A-4A41-B122-D2DAA1C7EA73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34" creationId="{739C1B0A-D7ED-4C78-A32E-104C02A33B36}"/>
          </ac:spMkLst>
        </pc:spChg>
        <pc:cxnChg chg="add mod">
          <ac:chgData name="jeongkilyong" userId="42a1e730-e7ec-4950-9a60-48236c77d83b" providerId="ADAL" clId="{24593437-5F46-4382-AA91-6AA8389D10C9}" dt="2023-10-25T11:35:11.531" v="973" actId="1076"/>
          <ac:cxnSpMkLst>
            <pc:docMk/>
            <pc:sldMk cId="3245064251" sldId="319"/>
            <ac:cxnSpMk id="8" creationId="{109EC7B1-0309-4921-92BB-A902C75E9E5F}"/>
          </ac:cxnSpMkLst>
        </pc:cxnChg>
        <pc:cxnChg chg="add mod">
          <ac:chgData name="jeongkilyong" userId="42a1e730-e7ec-4950-9a60-48236c77d83b" providerId="ADAL" clId="{24593437-5F46-4382-AA91-6AA8389D10C9}" dt="2023-10-25T11:35:11.531" v="973" actId="1076"/>
          <ac:cxnSpMkLst>
            <pc:docMk/>
            <pc:sldMk cId="3245064251" sldId="319"/>
            <ac:cxnSpMk id="11" creationId="{F60F8E79-9801-4177-A762-2405293CD612}"/>
          </ac:cxnSpMkLst>
        </pc:cxnChg>
        <pc:cxnChg chg="add mod">
          <ac:chgData name="jeongkilyong" userId="42a1e730-e7ec-4950-9a60-48236c77d83b" providerId="ADAL" clId="{24593437-5F46-4382-AA91-6AA8389D10C9}" dt="2023-10-25T11:35:11.531" v="973" actId="1076"/>
          <ac:cxnSpMkLst>
            <pc:docMk/>
            <pc:sldMk cId="3245064251" sldId="319"/>
            <ac:cxnSpMk id="18" creationId="{DA69CFAC-7CBD-4AEC-ACD1-70A6BCA6FDC9}"/>
          </ac:cxnSpMkLst>
        </pc:cxnChg>
        <pc:cxnChg chg="add mod">
          <ac:chgData name="jeongkilyong" userId="42a1e730-e7ec-4950-9a60-48236c77d83b" providerId="ADAL" clId="{24593437-5F46-4382-AA91-6AA8389D10C9}" dt="2023-10-25T11:35:11.531" v="973" actId="1076"/>
          <ac:cxnSpMkLst>
            <pc:docMk/>
            <pc:sldMk cId="3245064251" sldId="319"/>
            <ac:cxnSpMk id="22" creationId="{895E8AF5-2609-4677-9085-8126E2B2E48F}"/>
          </ac:cxnSpMkLst>
        </pc:cxnChg>
        <pc:cxnChg chg="add mod">
          <ac:chgData name="jeongkilyong" userId="42a1e730-e7ec-4950-9a60-48236c77d83b" providerId="ADAL" clId="{24593437-5F46-4382-AA91-6AA8389D10C9}" dt="2023-10-25T11:35:11.531" v="973" actId="1076"/>
          <ac:cxnSpMkLst>
            <pc:docMk/>
            <pc:sldMk cId="3245064251" sldId="319"/>
            <ac:cxnSpMk id="25" creationId="{57A997D5-886A-4F2C-AC52-7C309347B869}"/>
          </ac:cxnSpMkLst>
        </pc:cxnChg>
        <pc:cxnChg chg="add mod">
          <ac:chgData name="jeongkilyong" userId="42a1e730-e7ec-4950-9a60-48236c77d83b" providerId="ADAL" clId="{24593437-5F46-4382-AA91-6AA8389D10C9}" dt="2023-10-25T11:35:11.531" v="973" actId="1076"/>
          <ac:cxnSpMkLst>
            <pc:docMk/>
            <pc:sldMk cId="3245064251" sldId="319"/>
            <ac:cxnSpMk id="32" creationId="{71290382-072D-4F4B-BC7D-DECB883BA422}"/>
          </ac:cxnSpMkLst>
        </pc:cxnChg>
      </pc:sldChg>
      <pc:sldChg chg="addSp modSp add mod">
        <pc:chgData name="jeongkilyong" userId="42a1e730-e7ec-4950-9a60-48236c77d83b" providerId="ADAL" clId="{24593437-5F46-4382-AA91-6AA8389D10C9}" dt="2023-10-25T11:35:43.317" v="984" actId="1038"/>
        <pc:sldMkLst>
          <pc:docMk/>
          <pc:sldMk cId="318558686" sldId="320"/>
        </pc:sldMkLst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5" creationId="{3A746F16-7624-4FA9-9517-68A99043745C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6" creationId="{0FBEF6C2-F3CC-4514-8641-C74272268EEC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7" creationId="{9215062E-1434-41AB-9F72-002476BD64B4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9" creationId="{98B99360-A819-49A6-AD8A-377924081398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11" creationId="{34DDF909-CF17-436C-B5C0-38B6CFDFFB8D}"/>
          </ac:spMkLst>
        </pc:spChg>
        <pc:spChg chg="mod">
          <ac:chgData name="jeongkilyong" userId="42a1e730-e7ec-4950-9a60-48236c77d83b" providerId="ADAL" clId="{24593437-5F46-4382-AA91-6AA8389D10C9}" dt="2023-10-25T10:59:50.725" v="605" actId="20577"/>
          <ac:spMkLst>
            <pc:docMk/>
            <pc:sldMk cId="318558686" sldId="320"/>
            <ac:spMk id="12" creationId="{10ACD4E5-1FFB-574E-8F99-C84FF7F7144F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13" creationId="{0D812F91-A3C4-47A0-A49C-2510D5F16583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14" creationId="{827EFC33-8D6F-404C-AF42-821D4DB3FDE1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16" creationId="{C2D9A83C-BDD2-4A1A-8575-93BC4394DAF3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17" creationId="{E32C2901-05A6-4B48-841E-CE37004F3D66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18" creationId="{4CF3BC29-ADFF-4218-AFCE-6ECC1BC4382E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20" creationId="{29BB6E86-64CD-49D0-9624-0A99025EAEE3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21" creationId="{90AC1DF0-2119-474A-A1C2-CBAA1204E529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23" creationId="{96A5F50F-A0EC-4277-A71F-2C77AD93F966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24" creationId="{76277A3D-B6CC-49F3-9026-6D9F7F9E8C9A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25" creationId="{88F1C995-7E7A-4809-BDD6-EA9A37AD0C30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26" creationId="{DAB4F79D-EC58-4A63-838D-858D24FC78E6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27" creationId="{F510D099-867E-493E-9DD0-024643280514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29" creationId="{29FD4B09-2212-4FDB-9833-E03005517F9C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30" creationId="{B73F5919-25DD-4879-82C4-809384D05EAB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31" creationId="{D2EE5A93-DD5A-420C-AC66-5CA076CE429E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32" creationId="{07D45E9A-5E8F-4419-8764-4EBC53FAB767}"/>
          </ac:spMkLst>
        </pc:spChg>
        <pc:cxnChg chg="add mod">
          <ac:chgData name="jeongkilyong" userId="42a1e730-e7ec-4950-9a60-48236c77d83b" providerId="ADAL" clId="{24593437-5F46-4382-AA91-6AA8389D10C9}" dt="2023-10-25T11:35:43.317" v="984" actId="1038"/>
          <ac:cxnSpMkLst>
            <pc:docMk/>
            <pc:sldMk cId="318558686" sldId="320"/>
            <ac:cxnSpMk id="8" creationId="{0E62C6DA-E78E-40A6-8677-6253FF4AA3E1}"/>
          </ac:cxnSpMkLst>
        </pc:cxnChg>
        <pc:cxnChg chg="add mod">
          <ac:chgData name="jeongkilyong" userId="42a1e730-e7ec-4950-9a60-48236c77d83b" providerId="ADAL" clId="{24593437-5F46-4382-AA91-6AA8389D10C9}" dt="2023-10-25T11:35:43.317" v="984" actId="1038"/>
          <ac:cxnSpMkLst>
            <pc:docMk/>
            <pc:sldMk cId="318558686" sldId="320"/>
            <ac:cxnSpMk id="10" creationId="{7B2CCAA6-AEEF-4A5F-BC55-B0ABBE92278A}"/>
          </ac:cxnSpMkLst>
        </pc:cxnChg>
        <pc:cxnChg chg="add mod">
          <ac:chgData name="jeongkilyong" userId="42a1e730-e7ec-4950-9a60-48236c77d83b" providerId="ADAL" clId="{24593437-5F46-4382-AA91-6AA8389D10C9}" dt="2023-10-25T11:35:43.317" v="984" actId="1038"/>
          <ac:cxnSpMkLst>
            <pc:docMk/>
            <pc:sldMk cId="318558686" sldId="320"/>
            <ac:cxnSpMk id="15" creationId="{4170596B-473B-47D2-91AD-9F5C764DE7F7}"/>
          </ac:cxnSpMkLst>
        </pc:cxnChg>
        <pc:cxnChg chg="add mod">
          <ac:chgData name="jeongkilyong" userId="42a1e730-e7ec-4950-9a60-48236c77d83b" providerId="ADAL" clId="{24593437-5F46-4382-AA91-6AA8389D10C9}" dt="2023-10-25T11:35:43.317" v="984" actId="1038"/>
          <ac:cxnSpMkLst>
            <pc:docMk/>
            <pc:sldMk cId="318558686" sldId="320"/>
            <ac:cxnSpMk id="19" creationId="{C096ABF6-3FA4-42DD-A5D0-A904A299F096}"/>
          </ac:cxnSpMkLst>
        </pc:cxnChg>
        <pc:cxnChg chg="add mod">
          <ac:chgData name="jeongkilyong" userId="42a1e730-e7ec-4950-9a60-48236c77d83b" providerId="ADAL" clId="{24593437-5F46-4382-AA91-6AA8389D10C9}" dt="2023-10-25T11:35:43.317" v="984" actId="1038"/>
          <ac:cxnSpMkLst>
            <pc:docMk/>
            <pc:sldMk cId="318558686" sldId="320"/>
            <ac:cxnSpMk id="22" creationId="{A0F55E31-0A2F-4801-A82E-E20DED23D00B}"/>
          </ac:cxnSpMkLst>
        </pc:cxnChg>
        <pc:cxnChg chg="add mod">
          <ac:chgData name="jeongkilyong" userId="42a1e730-e7ec-4950-9a60-48236c77d83b" providerId="ADAL" clId="{24593437-5F46-4382-AA91-6AA8389D10C9}" dt="2023-10-25T11:35:43.317" v="984" actId="1038"/>
          <ac:cxnSpMkLst>
            <pc:docMk/>
            <pc:sldMk cId="318558686" sldId="320"/>
            <ac:cxnSpMk id="28" creationId="{571FC75A-F91D-40A5-98E4-58B9444C7D20}"/>
          </ac:cxnSpMkLst>
        </pc:cxnChg>
      </pc:sldChg>
      <pc:sldChg chg="addSp modSp add mod">
        <pc:chgData name="jeongkilyong" userId="42a1e730-e7ec-4950-9a60-48236c77d83b" providerId="ADAL" clId="{24593437-5F46-4382-AA91-6AA8389D10C9}" dt="2023-10-25T11:40:45.654" v="1005" actId="207"/>
        <pc:sldMkLst>
          <pc:docMk/>
          <pc:sldMk cId="2242085605" sldId="321"/>
        </pc:sldMkLst>
        <pc:spChg chg="add mod">
          <ac:chgData name="jeongkilyong" userId="42a1e730-e7ec-4950-9a60-48236c77d83b" providerId="ADAL" clId="{24593437-5F46-4382-AA91-6AA8389D10C9}" dt="2023-10-25T11:40:45.654" v="1005" actId="207"/>
          <ac:spMkLst>
            <pc:docMk/>
            <pc:sldMk cId="2242085605" sldId="321"/>
            <ac:spMk id="5" creationId="{F4A275F2-0352-4621-8D38-7712C6573613}"/>
          </ac:spMkLst>
        </pc:spChg>
        <pc:spChg chg="add mod">
          <ac:chgData name="jeongkilyong" userId="42a1e730-e7ec-4950-9a60-48236c77d83b" providerId="ADAL" clId="{24593437-5F46-4382-AA91-6AA8389D10C9}" dt="2023-10-25T11:13:40.913" v="760"/>
          <ac:spMkLst>
            <pc:docMk/>
            <pc:sldMk cId="2242085605" sldId="321"/>
            <ac:spMk id="6" creationId="{F1DA5EC4-11D7-4420-8D3B-613242FF4DB5}"/>
          </ac:spMkLst>
        </pc:spChg>
        <pc:spChg chg="add mod">
          <ac:chgData name="jeongkilyong" userId="42a1e730-e7ec-4950-9a60-48236c77d83b" providerId="ADAL" clId="{24593437-5F46-4382-AA91-6AA8389D10C9}" dt="2023-10-25T11:13:40.913" v="760"/>
          <ac:spMkLst>
            <pc:docMk/>
            <pc:sldMk cId="2242085605" sldId="321"/>
            <ac:spMk id="7" creationId="{53B153BE-9AF4-4E8D-A492-7E17CD0A408F}"/>
          </ac:spMkLst>
        </pc:spChg>
        <pc:spChg chg="add mod">
          <ac:chgData name="jeongkilyong" userId="42a1e730-e7ec-4950-9a60-48236c77d83b" providerId="ADAL" clId="{24593437-5F46-4382-AA91-6AA8389D10C9}" dt="2023-10-25T11:13:40.913" v="760"/>
          <ac:spMkLst>
            <pc:docMk/>
            <pc:sldMk cId="2242085605" sldId="321"/>
            <ac:spMk id="8" creationId="{2F3050A4-D16F-44B9-829B-15D982283B36}"/>
          </ac:spMkLst>
        </pc:spChg>
        <pc:spChg chg="add mod">
          <ac:chgData name="jeongkilyong" userId="42a1e730-e7ec-4950-9a60-48236c77d83b" providerId="ADAL" clId="{24593437-5F46-4382-AA91-6AA8389D10C9}" dt="2023-10-25T11:13:40.913" v="760"/>
          <ac:spMkLst>
            <pc:docMk/>
            <pc:sldMk cId="2242085605" sldId="321"/>
            <ac:spMk id="9" creationId="{7E7A9FB1-80EE-47D1-81ED-BE5BACC56F39}"/>
          </ac:spMkLst>
        </pc:spChg>
        <pc:spChg chg="mod">
          <ac:chgData name="jeongkilyong" userId="42a1e730-e7ec-4950-9a60-48236c77d83b" providerId="ADAL" clId="{24593437-5F46-4382-AA91-6AA8389D10C9}" dt="2023-10-25T11:00:01.639" v="639" actId="20577"/>
          <ac:spMkLst>
            <pc:docMk/>
            <pc:sldMk cId="2242085605" sldId="321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24593437-5F46-4382-AA91-6AA8389D10C9}" dt="2023-10-25T11:40:06.950" v="1004" actId="207"/>
        <pc:sldMkLst>
          <pc:docMk/>
          <pc:sldMk cId="804754580" sldId="322"/>
        </pc:sldMkLst>
        <pc:spChg chg="add mod">
          <ac:chgData name="jeongkilyong" userId="42a1e730-e7ec-4950-9a60-48236c77d83b" providerId="ADAL" clId="{24593437-5F46-4382-AA91-6AA8389D10C9}" dt="2023-10-25T11:40:06.950" v="1004" actId="207"/>
          <ac:spMkLst>
            <pc:docMk/>
            <pc:sldMk cId="804754580" sldId="322"/>
            <ac:spMk id="5" creationId="{1AD8930C-3958-4846-9690-782B8BBCAEFE}"/>
          </ac:spMkLst>
        </pc:spChg>
        <pc:spChg chg="add del mod">
          <ac:chgData name="jeongkilyong" userId="42a1e730-e7ec-4950-9a60-48236c77d83b" providerId="ADAL" clId="{24593437-5F46-4382-AA91-6AA8389D10C9}" dt="2023-10-25T11:36:22.711" v="985" actId="478"/>
          <ac:spMkLst>
            <pc:docMk/>
            <pc:sldMk cId="804754580" sldId="322"/>
            <ac:spMk id="6" creationId="{7A879241-17CE-41C7-85DD-F447AB7AFCE3}"/>
          </ac:spMkLst>
        </pc:spChg>
        <pc:spChg chg="add mod">
          <ac:chgData name="jeongkilyong" userId="42a1e730-e7ec-4950-9a60-48236c77d83b" providerId="ADAL" clId="{24593437-5F46-4382-AA91-6AA8389D10C9}" dt="2023-10-25T11:36:35.675" v="989" actId="1076"/>
          <ac:spMkLst>
            <pc:docMk/>
            <pc:sldMk cId="804754580" sldId="322"/>
            <ac:spMk id="8" creationId="{583401E4-12A8-45FF-9261-303974CCF7A7}"/>
          </ac:spMkLst>
        </pc:spChg>
        <pc:spChg chg="mod">
          <ac:chgData name="jeongkilyong" userId="42a1e730-e7ec-4950-9a60-48236c77d83b" providerId="ADAL" clId="{24593437-5F46-4382-AA91-6AA8389D10C9}" dt="2023-10-25T11:00:06.816" v="657" actId="20577"/>
          <ac:spMkLst>
            <pc:docMk/>
            <pc:sldMk cId="804754580" sldId="322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24593437-5F46-4382-AA91-6AA8389D10C9}" dt="2023-10-25T11:38:38.480" v="999" actId="1076"/>
        <pc:sldMkLst>
          <pc:docMk/>
          <pc:sldMk cId="1770503944" sldId="323"/>
        </pc:sldMkLst>
        <pc:spChg chg="add mod">
          <ac:chgData name="jeongkilyong" userId="42a1e730-e7ec-4950-9a60-48236c77d83b" providerId="ADAL" clId="{24593437-5F46-4382-AA91-6AA8389D10C9}" dt="2023-10-25T11:13:53.049" v="762"/>
          <ac:spMkLst>
            <pc:docMk/>
            <pc:sldMk cId="1770503944" sldId="323"/>
            <ac:spMk id="5" creationId="{4A35181B-AD6D-462A-AB7B-84B2F82D3007}"/>
          </ac:spMkLst>
        </pc:spChg>
        <pc:spChg chg="add del mod">
          <ac:chgData name="jeongkilyong" userId="42a1e730-e7ec-4950-9a60-48236c77d83b" providerId="ADAL" clId="{24593437-5F46-4382-AA91-6AA8389D10C9}" dt="2023-10-25T11:38:32.091" v="996" actId="478"/>
          <ac:spMkLst>
            <pc:docMk/>
            <pc:sldMk cId="1770503944" sldId="323"/>
            <ac:spMk id="6" creationId="{02B6FB6F-8B24-47ED-BA81-C378D95ABD68}"/>
          </ac:spMkLst>
        </pc:spChg>
        <pc:spChg chg="add mod">
          <ac:chgData name="jeongkilyong" userId="42a1e730-e7ec-4950-9a60-48236c77d83b" providerId="ADAL" clId="{24593437-5F46-4382-AA91-6AA8389D10C9}" dt="2023-10-25T11:38:38.480" v="999" actId="1076"/>
          <ac:spMkLst>
            <pc:docMk/>
            <pc:sldMk cId="1770503944" sldId="323"/>
            <ac:spMk id="8" creationId="{EE3AFB3A-F39F-4896-9614-246CF7657542}"/>
          </ac:spMkLst>
        </pc:spChg>
        <pc:spChg chg="mod">
          <ac:chgData name="jeongkilyong" userId="42a1e730-e7ec-4950-9a60-48236c77d83b" providerId="ADAL" clId="{24593437-5F46-4382-AA91-6AA8389D10C9}" dt="2023-10-25T11:00:11.824" v="675" actId="20577"/>
          <ac:spMkLst>
            <pc:docMk/>
            <pc:sldMk cId="1770503944" sldId="323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24593437-5F46-4382-AA91-6AA8389D10C9}" dt="2023-10-25T11:39:46.062" v="1002" actId="207"/>
        <pc:sldMkLst>
          <pc:docMk/>
          <pc:sldMk cId="694759568" sldId="324"/>
        </pc:sldMkLst>
        <pc:spChg chg="add mod">
          <ac:chgData name="jeongkilyong" userId="42a1e730-e7ec-4950-9a60-48236c77d83b" providerId="ADAL" clId="{24593437-5F46-4382-AA91-6AA8389D10C9}" dt="2023-10-25T11:39:46.062" v="1002" actId="207"/>
          <ac:spMkLst>
            <pc:docMk/>
            <pc:sldMk cId="694759568" sldId="324"/>
            <ac:spMk id="5" creationId="{A44B0C01-A057-488E-B033-CCA098FE4CDC}"/>
          </ac:spMkLst>
        </pc:spChg>
        <pc:spChg chg="add mod">
          <ac:chgData name="jeongkilyong" userId="42a1e730-e7ec-4950-9a60-48236c77d83b" providerId="ADAL" clId="{24593437-5F46-4382-AA91-6AA8389D10C9}" dt="2023-10-25T11:39:20.381" v="1000"/>
          <ac:spMkLst>
            <pc:docMk/>
            <pc:sldMk cId="694759568" sldId="324"/>
            <ac:spMk id="6" creationId="{0262B11B-1B36-4A5D-951C-0080122A721A}"/>
          </ac:spMkLst>
        </pc:spChg>
        <pc:spChg chg="mod">
          <ac:chgData name="jeongkilyong" userId="42a1e730-e7ec-4950-9a60-48236c77d83b" providerId="ADAL" clId="{24593437-5F46-4382-AA91-6AA8389D10C9}" dt="2023-10-25T11:00:16.857" v="693" actId="20577"/>
          <ac:spMkLst>
            <pc:docMk/>
            <pc:sldMk cId="694759568" sldId="324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24593437-5F46-4382-AA91-6AA8389D10C9}" dt="2023-10-25T11:53:40.245" v="1015" actId="20577"/>
        <pc:sldMkLst>
          <pc:docMk/>
          <pc:sldMk cId="211133839" sldId="325"/>
        </pc:sldMkLst>
        <pc:spChg chg="add mod">
          <ac:chgData name="jeongkilyong" userId="42a1e730-e7ec-4950-9a60-48236c77d83b" providerId="ADAL" clId="{24593437-5F46-4382-AA91-6AA8389D10C9}" dt="2023-10-25T11:39:37.876" v="1001" actId="207"/>
          <ac:spMkLst>
            <pc:docMk/>
            <pc:sldMk cId="211133839" sldId="325"/>
            <ac:spMk id="5" creationId="{BFD2A483-00F5-4282-AA94-207EAF9B92B6}"/>
          </ac:spMkLst>
        </pc:spChg>
        <pc:spChg chg="add del mod">
          <ac:chgData name="jeongkilyong" userId="42a1e730-e7ec-4950-9a60-48236c77d83b" providerId="ADAL" clId="{24593437-5F46-4382-AA91-6AA8389D10C9}" dt="2023-10-25T11:37:25.624" v="990" actId="478"/>
          <ac:spMkLst>
            <pc:docMk/>
            <pc:sldMk cId="211133839" sldId="325"/>
            <ac:spMk id="6" creationId="{E7B397E7-F081-47FF-B13D-12DC103CC70C}"/>
          </ac:spMkLst>
        </pc:spChg>
        <pc:spChg chg="add mod">
          <ac:chgData name="jeongkilyong" userId="42a1e730-e7ec-4950-9a60-48236c77d83b" providerId="ADAL" clId="{24593437-5F46-4382-AA91-6AA8389D10C9}" dt="2023-10-25T11:53:40.245" v="1015" actId="20577"/>
          <ac:spMkLst>
            <pc:docMk/>
            <pc:sldMk cId="211133839" sldId="325"/>
            <ac:spMk id="8" creationId="{9ED65EA2-EAC0-4F07-B501-36F9A785FA70}"/>
          </ac:spMkLst>
        </pc:spChg>
        <pc:spChg chg="add mod">
          <ac:chgData name="jeongkilyong" userId="42a1e730-e7ec-4950-9a60-48236c77d83b" providerId="ADAL" clId="{24593437-5F46-4382-AA91-6AA8389D10C9}" dt="2023-10-25T11:37:49.628" v="995"/>
          <ac:spMkLst>
            <pc:docMk/>
            <pc:sldMk cId="211133839" sldId="325"/>
            <ac:spMk id="10" creationId="{1985551C-4B67-443B-9453-6B7D95E8F896}"/>
          </ac:spMkLst>
        </pc:spChg>
        <pc:spChg chg="mod">
          <ac:chgData name="jeongkilyong" userId="42a1e730-e7ec-4950-9a60-48236c77d83b" providerId="ADAL" clId="{24593437-5F46-4382-AA91-6AA8389D10C9}" dt="2023-10-25T11:00:23.009" v="711" actId="20577"/>
          <ac:spMkLst>
            <pc:docMk/>
            <pc:sldMk cId="211133839" sldId="325"/>
            <ac:spMk id="12" creationId="{10ACD4E5-1FFB-574E-8F99-C84FF7F7144F}"/>
          </ac:spMkLst>
        </pc:spChg>
        <pc:picChg chg="add mod">
          <ac:chgData name="jeongkilyong" userId="42a1e730-e7ec-4950-9a60-48236c77d83b" providerId="ADAL" clId="{24593437-5F46-4382-AA91-6AA8389D10C9}" dt="2023-10-25T11:14:17.462" v="766" actId="1076"/>
          <ac:picMkLst>
            <pc:docMk/>
            <pc:sldMk cId="211133839" sldId="325"/>
            <ac:picMk id="7" creationId="{165ECAE5-460C-4E21-BC30-29EAF7CBCA2C}"/>
          </ac:picMkLst>
        </pc:picChg>
      </pc:sldChg>
    </pc:docChg>
  </pc:docChgLst>
  <pc:docChgLst>
    <pc:chgData name="jeongkilyong" userId="42a1e730-e7ec-4950-9a60-48236c77d83b" providerId="ADAL" clId="{68836CF2-79A1-495E-9E4B-E0587825BCCC}"/>
    <pc:docChg chg="undo custSel addSld delSld modSld modSection">
      <pc:chgData name="jeongkilyong" userId="42a1e730-e7ec-4950-9a60-48236c77d83b" providerId="ADAL" clId="{68836CF2-79A1-495E-9E4B-E0587825BCCC}" dt="2023-10-21T04:19:43.449" v="518" actId="20577"/>
      <pc:docMkLst>
        <pc:docMk/>
      </pc:docMkLst>
      <pc:sldChg chg="add del">
        <pc:chgData name="jeongkilyong" userId="42a1e730-e7ec-4950-9a60-48236c77d83b" providerId="ADAL" clId="{68836CF2-79A1-495E-9E4B-E0587825BCCC}" dt="2023-10-21T02:07:20.150" v="89" actId="47"/>
        <pc:sldMkLst>
          <pc:docMk/>
          <pc:sldMk cId="3084365525" sldId="280"/>
        </pc:sldMkLst>
      </pc:sldChg>
      <pc:sldChg chg="addSp delSp modSp mod">
        <pc:chgData name="jeongkilyong" userId="42a1e730-e7ec-4950-9a60-48236c77d83b" providerId="ADAL" clId="{68836CF2-79A1-495E-9E4B-E0587825BCCC}" dt="2023-10-21T04:19:38.694" v="498" actId="20577"/>
        <pc:sldMkLst>
          <pc:docMk/>
          <pc:sldMk cId="4235148381" sldId="283"/>
        </pc:sldMkLst>
        <pc:spChg chg="mod">
          <ac:chgData name="jeongkilyong" userId="42a1e730-e7ec-4950-9a60-48236c77d83b" providerId="ADAL" clId="{68836CF2-79A1-495E-9E4B-E0587825BCCC}" dt="2023-10-21T02:05:11.217" v="52" actId="20577"/>
          <ac:spMkLst>
            <pc:docMk/>
            <pc:sldMk cId="4235148381" sldId="283"/>
            <ac:spMk id="3" creationId="{9B4ADA28-30F2-9041-ABD9-123916927139}"/>
          </ac:spMkLst>
        </pc:spChg>
        <pc:spChg chg="add del mod">
          <ac:chgData name="jeongkilyong" userId="42a1e730-e7ec-4950-9a60-48236c77d83b" providerId="ADAL" clId="{68836CF2-79A1-495E-9E4B-E0587825BCCC}" dt="2023-10-21T02:10:50.837" v="135"/>
          <ac:spMkLst>
            <pc:docMk/>
            <pc:sldMk cId="4235148381" sldId="283"/>
            <ac:spMk id="10" creationId="{97500FA7-C98F-443F-9E58-1D78051819EF}"/>
          </ac:spMkLst>
        </pc:spChg>
        <pc:spChg chg="mod">
          <ac:chgData name="jeongkilyong" userId="42a1e730-e7ec-4950-9a60-48236c77d83b" providerId="ADAL" clId="{68836CF2-79A1-495E-9E4B-E0587825BCCC}" dt="2023-10-21T02:04:48.250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68836CF2-79A1-495E-9E4B-E0587825BCCC}" dt="2023-10-21T04:19:38.694" v="498" actId="20577"/>
          <ac:spMkLst>
            <pc:docMk/>
            <pc:sldMk cId="4235148381" sldId="283"/>
            <ac:spMk id="26" creationId="{9E4FB064-8ECA-9144-943F-EC7F301DF48C}"/>
          </ac:spMkLst>
        </pc:spChg>
      </pc:sldChg>
      <pc:sldChg chg="modSp del mod">
        <pc:chgData name="jeongkilyong" userId="42a1e730-e7ec-4950-9a60-48236c77d83b" providerId="ADAL" clId="{68836CF2-79A1-495E-9E4B-E0587825BCCC}" dt="2023-10-21T02:07:42.124" v="90" actId="47"/>
        <pc:sldMkLst>
          <pc:docMk/>
          <pc:sldMk cId="2460650979" sldId="284"/>
        </pc:sldMkLst>
        <pc:spChg chg="mod">
          <ac:chgData name="jeongkilyong" userId="42a1e730-e7ec-4950-9a60-48236c77d83b" providerId="ADAL" clId="{68836CF2-79A1-495E-9E4B-E0587825BCCC}" dt="2023-10-21T02:06:37.651" v="87" actId="20577"/>
          <ac:spMkLst>
            <pc:docMk/>
            <pc:sldMk cId="2460650979" sldId="284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4:19:43.449" v="518" actId="20577"/>
        <pc:sldMkLst>
          <pc:docMk/>
          <pc:sldMk cId="2518751162" sldId="285"/>
        </pc:sldMkLst>
        <pc:spChg chg="mod">
          <ac:chgData name="jeongkilyong" userId="42a1e730-e7ec-4950-9a60-48236c77d83b" providerId="ADAL" clId="{68836CF2-79A1-495E-9E4B-E0587825BCCC}" dt="2023-10-21T04:19:43.449" v="518" actId="20577"/>
          <ac:spMkLst>
            <pc:docMk/>
            <pc:sldMk cId="2518751162" sldId="285"/>
            <ac:spMk id="14" creationId="{F7047AB8-3A27-8A4C-B98D-ABDB785695C1}"/>
          </ac:spMkLst>
        </pc:spChg>
      </pc:sldChg>
      <pc:sldChg chg="addSp delSp modSp mod">
        <pc:chgData name="jeongkilyong" userId="42a1e730-e7ec-4950-9a60-48236c77d83b" providerId="ADAL" clId="{68836CF2-79A1-495E-9E4B-E0587825BCCC}" dt="2023-10-21T02:16:54.826" v="377" actId="2711"/>
        <pc:sldMkLst>
          <pc:docMk/>
          <pc:sldMk cId="3364918572" sldId="286"/>
        </pc:sldMkLst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4" creationId="{4BE45E33-374F-D046-9073-1E45B685C140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5" creationId="{AC19BBA5-A5EF-9044-8EB4-16033DD3E63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6" creationId="{1D9939F5-FDB1-434A-92A8-CCCCF0857E9F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7" creationId="{D2630183-7FF5-3548-9960-16BA3B63B48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8" creationId="{D1B2F3D4-4658-6045-9673-78CBEDE89390}"/>
          </ac:spMkLst>
        </pc:spChg>
        <pc:spChg chg="add mod">
          <ac:chgData name="jeongkilyong" userId="42a1e730-e7ec-4950-9a60-48236c77d83b" providerId="ADAL" clId="{68836CF2-79A1-495E-9E4B-E0587825BCCC}" dt="2023-10-21T02:16:54.826" v="377" actId="2711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68836CF2-79A1-495E-9E4B-E0587825BCCC}" dt="2023-10-21T02:09:17.824" v="133" actId="6549"/>
          <ac:spMkLst>
            <pc:docMk/>
            <pc:sldMk cId="3364918572" sldId="286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2:14:55.270" v="312" actId="20577"/>
        <pc:sldMkLst>
          <pc:docMk/>
          <pc:sldMk cId="1487703584" sldId="287"/>
        </pc:sldMkLst>
        <pc:spChg chg="mod">
          <ac:chgData name="jeongkilyong" userId="42a1e730-e7ec-4950-9a60-48236c77d83b" providerId="ADAL" clId="{68836CF2-79A1-495E-9E4B-E0587825BCCC}" dt="2023-10-21T02:14:55.270" v="312" actId="20577"/>
          <ac:spMkLst>
            <pc:docMk/>
            <pc:sldMk cId="1487703584" sldId="287"/>
            <ac:spMk id="10" creationId="{735792CB-3A94-0F4C-8FD2-F052F5BF9971}"/>
          </ac:spMkLst>
        </pc:spChg>
      </pc:sldChg>
      <pc:sldChg chg="addSp modSp add mod">
        <pc:chgData name="jeongkilyong" userId="42a1e730-e7ec-4950-9a60-48236c77d83b" providerId="ADAL" clId="{68836CF2-79A1-495E-9E4B-E0587825BCCC}" dt="2023-10-21T04:18:58.177" v="447" actId="20577"/>
        <pc:sldMkLst>
          <pc:docMk/>
          <pc:sldMk cId="3485235614" sldId="292"/>
        </pc:sldMkLst>
        <pc:spChg chg="add mod">
          <ac:chgData name="jeongkilyong" userId="42a1e730-e7ec-4950-9a60-48236c77d83b" providerId="ADAL" clId="{68836CF2-79A1-495E-9E4B-E0587825BCCC}" dt="2023-10-21T04:18:58.177" v="447" actId="20577"/>
          <ac:spMkLst>
            <pc:docMk/>
            <pc:sldMk cId="3485235614" sldId="292"/>
            <ac:spMk id="5" creationId="{FB35D915-9598-4DE5-A561-CC6FE4D2171D}"/>
          </ac:spMkLst>
        </pc:spChg>
        <pc:spChg chg="mod">
          <ac:chgData name="jeongkilyong" userId="42a1e730-e7ec-4950-9a60-48236c77d83b" providerId="ADAL" clId="{68836CF2-79A1-495E-9E4B-E0587825BCCC}" dt="2023-10-21T02:11:03.800" v="180" actId="6549"/>
          <ac:spMkLst>
            <pc:docMk/>
            <pc:sldMk cId="3485235614" sldId="292"/>
            <ac:spMk id="12" creationId="{10ACD4E5-1FFB-574E-8F99-C84FF7F7144F}"/>
          </ac:spMkLst>
        </pc:spChg>
      </pc:sldChg>
    </pc:docChg>
  </pc:docChgLst>
  <pc:docChgLst>
    <pc:chgData name="jeongkilyong" userId="42a1e730-e7ec-4950-9a60-48236c77d83b" providerId="ADAL" clId="{AF33EE09-1563-4B99-999A-EB513D20AF18}"/>
    <pc:docChg chg="undo custSel addSld delSld modSld sldOrd delSection modSection">
      <pc:chgData name="jeongkilyong" userId="42a1e730-e7ec-4950-9a60-48236c77d83b" providerId="ADAL" clId="{AF33EE09-1563-4B99-999A-EB513D20AF18}" dt="2023-10-24T08:48:35.536" v="1026" actId="20577"/>
      <pc:docMkLst>
        <pc:docMk/>
      </pc:docMkLst>
      <pc:sldChg chg="del">
        <pc:chgData name="jeongkilyong" userId="42a1e730-e7ec-4950-9a60-48236c77d83b" providerId="ADAL" clId="{AF33EE09-1563-4B99-999A-EB513D20AF18}" dt="2023-10-23T07:11:44.682" v="738" actId="47"/>
        <pc:sldMkLst>
          <pc:docMk/>
          <pc:sldMk cId="1948850757" sldId="266"/>
        </pc:sldMkLst>
      </pc:sldChg>
      <pc:sldChg chg="del">
        <pc:chgData name="jeongkilyong" userId="42a1e730-e7ec-4950-9a60-48236c77d83b" providerId="ADAL" clId="{AF33EE09-1563-4B99-999A-EB513D20AF18}" dt="2023-10-23T07:11:48.840" v="741" actId="47"/>
        <pc:sldMkLst>
          <pc:docMk/>
          <pc:sldMk cId="2640843504" sldId="279"/>
        </pc:sldMkLst>
      </pc:sldChg>
      <pc:sldChg chg="del">
        <pc:chgData name="jeongkilyong" userId="42a1e730-e7ec-4950-9a60-48236c77d83b" providerId="ADAL" clId="{AF33EE09-1563-4B99-999A-EB513D20AF18}" dt="2023-10-23T07:11:49.641" v="742" actId="47"/>
        <pc:sldMkLst>
          <pc:docMk/>
          <pc:sldMk cId="3084365525" sldId="280"/>
        </pc:sldMkLst>
      </pc:sldChg>
      <pc:sldChg chg="del">
        <pc:chgData name="jeongkilyong" userId="42a1e730-e7ec-4950-9a60-48236c77d83b" providerId="ADAL" clId="{AF33EE09-1563-4B99-999A-EB513D20AF18}" dt="2023-10-23T07:11:50.968" v="743" actId="47"/>
        <pc:sldMkLst>
          <pc:docMk/>
          <pc:sldMk cId="1218562178" sldId="281"/>
        </pc:sldMkLst>
      </pc:sldChg>
      <pc:sldChg chg="del">
        <pc:chgData name="jeongkilyong" userId="42a1e730-e7ec-4950-9a60-48236c77d83b" providerId="ADAL" clId="{AF33EE09-1563-4B99-999A-EB513D20AF18}" dt="2023-10-23T07:11:51.645" v="744" actId="47"/>
        <pc:sldMkLst>
          <pc:docMk/>
          <pc:sldMk cId="3914735486" sldId="282"/>
        </pc:sldMkLst>
      </pc:sldChg>
      <pc:sldChg chg="addSp delSp modSp mod">
        <pc:chgData name="jeongkilyong" userId="42a1e730-e7ec-4950-9a60-48236c77d83b" providerId="ADAL" clId="{AF33EE09-1563-4B99-999A-EB513D20AF18}" dt="2023-10-23T07:05:13.586" v="171" actId="1076"/>
        <pc:sldMkLst>
          <pc:docMk/>
          <pc:sldMk cId="2518751162" sldId="285"/>
        </pc:sldMkLst>
        <pc:spChg chg="add del">
          <ac:chgData name="jeongkilyong" userId="42a1e730-e7ec-4950-9a60-48236c77d83b" providerId="ADAL" clId="{AF33EE09-1563-4B99-999A-EB513D20AF18}" dt="2023-10-23T07:05:04.118" v="136" actId="22"/>
          <ac:spMkLst>
            <pc:docMk/>
            <pc:sldMk cId="2518751162" sldId="285"/>
            <ac:spMk id="11" creationId="{098B9734-6BCC-43E9-9F4D-F0C0C86C7DC2}"/>
          </ac:spMkLst>
        </pc:spChg>
        <pc:spChg chg="mod">
          <ac:chgData name="jeongkilyong" userId="42a1e730-e7ec-4950-9a60-48236c77d83b" providerId="ADAL" clId="{AF33EE09-1563-4B99-999A-EB513D20AF18}" dt="2023-10-23T07:05:13.586" v="171" actId="1076"/>
          <ac:spMkLst>
            <pc:docMk/>
            <pc:sldMk cId="2518751162" sldId="285"/>
            <ac:spMk id="12" creationId="{F8B16E97-6244-1F49-89E2-02A389AB2CB2}"/>
          </ac:spMkLst>
        </pc:spChg>
      </pc:sldChg>
      <pc:sldChg chg="addSp delSp modSp mod">
        <pc:chgData name="jeongkilyong" userId="42a1e730-e7ec-4950-9a60-48236c77d83b" providerId="ADAL" clId="{AF33EE09-1563-4B99-999A-EB513D20AF18}" dt="2023-10-23T23:56:34.368" v="941" actId="20577"/>
        <pc:sldMkLst>
          <pc:docMk/>
          <pc:sldMk cId="3364918572" sldId="286"/>
        </pc:sldMkLst>
        <pc:spChg chg="add mod">
          <ac:chgData name="jeongkilyong" userId="42a1e730-e7ec-4950-9a60-48236c77d83b" providerId="ADAL" clId="{AF33EE09-1563-4B99-999A-EB513D20AF18}" dt="2023-10-23T23:56:34.368" v="941" actId="20577"/>
          <ac:spMkLst>
            <pc:docMk/>
            <pc:sldMk cId="3364918572" sldId="286"/>
            <ac:spMk id="5" creationId="{51A18909-3721-4924-A1B6-35C35C00F700}"/>
          </ac:spMkLst>
        </pc:spChg>
        <pc:spChg chg="del mod">
          <ac:chgData name="jeongkilyong" userId="42a1e730-e7ec-4950-9a60-48236c77d83b" providerId="ADAL" clId="{AF33EE09-1563-4B99-999A-EB513D20AF18}" dt="2023-10-23T07:06:08.975" v="177" actId="478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AF33EE09-1563-4B99-999A-EB513D20AF18}" dt="2023-10-23T07:06:16.919" v="194" actId="20577"/>
          <ac:spMkLst>
            <pc:docMk/>
            <pc:sldMk cId="3364918572" sldId="286"/>
            <ac:spMk id="12" creationId="{10ACD4E5-1FFB-574E-8F99-C84FF7F7144F}"/>
          </ac:spMkLst>
        </pc:spChg>
      </pc:sldChg>
      <pc:sldChg chg="del">
        <pc:chgData name="jeongkilyong" userId="42a1e730-e7ec-4950-9a60-48236c77d83b" providerId="ADAL" clId="{AF33EE09-1563-4B99-999A-EB513D20AF18}" dt="2023-10-23T07:11:34.126" v="736" actId="47"/>
        <pc:sldMkLst>
          <pc:docMk/>
          <pc:sldMk cId="1487703584" sldId="287"/>
        </pc:sldMkLst>
      </pc:sldChg>
      <pc:sldChg chg="del">
        <pc:chgData name="jeongkilyong" userId="42a1e730-e7ec-4950-9a60-48236c77d83b" providerId="ADAL" clId="{AF33EE09-1563-4B99-999A-EB513D20AF18}" dt="2023-10-23T07:11:45.710" v="739" actId="47"/>
        <pc:sldMkLst>
          <pc:docMk/>
          <pc:sldMk cId="2190763565" sldId="288"/>
        </pc:sldMkLst>
      </pc:sldChg>
      <pc:sldChg chg="del">
        <pc:chgData name="jeongkilyong" userId="42a1e730-e7ec-4950-9a60-48236c77d83b" providerId="ADAL" clId="{AF33EE09-1563-4B99-999A-EB513D20AF18}" dt="2023-10-23T07:11:41.757" v="737" actId="47"/>
        <pc:sldMkLst>
          <pc:docMk/>
          <pc:sldMk cId="1655413217" sldId="289"/>
        </pc:sldMkLst>
      </pc:sldChg>
      <pc:sldChg chg="del">
        <pc:chgData name="jeongkilyong" userId="42a1e730-e7ec-4950-9a60-48236c77d83b" providerId="ADAL" clId="{AF33EE09-1563-4B99-999A-EB513D20AF18}" dt="2023-10-23T07:11:46.695" v="740" actId="47"/>
        <pc:sldMkLst>
          <pc:docMk/>
          <pc:sldMk cId="293648480" sldId="290"/>
        </pc:sldMkLst>
      </pc:sldChg>
      <pc:sldChg chg="del">
        <pc:chgData name="jeongkilyong" userId="42a1e730-e7ec-4950-9a60-48236c77d83b" providerId="ADAL" clId="{AF33EE09-1563-4B99-999A-EB513D20AF18}" dt="2023-10-23T07:11:53.169" v="745" actId="47"/>
        <pc:sldMkLst>
          <pc:docMk/>
          <pc:sldMk cId="2979653297" sldId="291"/>
        </pc:sldMkLst>
      </pc:sldChg>
      <pc:sldChg chg="addSp modSp mod ord">
        <pc:chgData name="jeongkilyong" userId="42a1e730-e7ec-4950-9a60-48236c77d83b" providerId="ADAL" clId="{AF33EE09-1563-4B99-999A-EB513D20AF18}" dt="2023-10-23T07:43:51.847" v="887" actId="1035"/>
        <pc:sldMkLst>
          <pc:docMk/>
          <pc:sldMk cId="3485235614" sldId="292"/>
        </pc:sldMkLst>
        <pc:spChg chg="mod">
          <ac:chgData name="jeongkilyong" userId="42a1e730-e7ec-4950-9a60-48236c77d83b" providerId="ADAL" clId="{AF33EE09-1563-4B99-999A-EB513D20AF18}" dt="2023-10-23T07:43:51.847" v="887" actId="1035"/>
          <ac:spMkLst>
            <pc:docMk/>
            <pc:sldMk cId="3485235614" sldId="292"/>
            <ac:spMk id="5" creationId="{FB35D915-9598-4DE5-A561-CC6FE4D2171D}"/>
          </ac:spMkLst>
        </pc:spChg>
        <pc:spChg chg="add mod">
          <ac:chgData name="jeongkilyong" userId="42a1e730-e7ec-4950-9a60-48236c77d83b" providerId="ADAL" clId="{AF33EE09-1563-4B99-999A-EB513D20AF18}" dt="2023-10-23T07:05:48.699" v="175" actId="1076"/>
          <ac:spMkLst>
            <pc:docMk/>
            <pc:sldMk cId="3485235614" sldId="292"/>
            <ac:spMk id="7" creationId="{E08312F0-3BD2-4F32-9089-FB425567B7D7}"/>
          </ac:spMkLst>
        </pc:spChg>
        <pc:spChg chg="mod">
          <ac:chgData name="jeongkilyong" userId="42a1e730-e7ec-4950-9a60-48236c77d83b" providerId="ADAL" clId="{AF33EE09-1563-4B99-999A-EB513D20AF18}" dt="2023-10-23T07:12:05.778" v="753" actId="20577"/>
          <ac:spMkLst>
            <pc:docMk/>
            <pc:sldMk cId="3485235614" sldId="29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05:48.699" v="175" actId="1076"/>
          <ac:picMkLst>
            <pc:docMk/>
            <pc:sldMk cId="3485235614" sldId="292"/>
            <ac:picMk id="6" creationId="{70EB4F47-E0CF-4334-93D6-7B7E49AA174A}"/>
          </ac:picMkLst>
        </pc:picChg>
      </pc:sldChg>
      <pc:sldChg chg="addSp modSp add">
        <pc:chgData name="jeongkilyong" userId="42a1e730-e7ec-4950-9a60-48236c77d83b" providerId="ADAL" clId="{AF33EE09-1563-4B99-999A-EB513D20AF18}" dt="2023-10-23T07:12:32.508" v="755"/>
        <pc:sldMkLst>
          <pc:docMk/>
          <pc:sldMk cId="2773633433" sldId="293"/>
        </pc:sldMkLst>
        <pc:spChg chg="add mod">
          <ac:chgData name="jeongkilyong" userId="42a1e730-e7ec-4950-9a60-48236c77d83b" providerId="ADAL" clId="{AF33EE09-1563-4B99-999A-EB513D20AF18}" dt="2023-10-23T07:12:32.508" v="755"/>
          <ac:spMkLst>
            <pc:docMk/>
            <pc:sldMk cId="2773633433" sldId="293"/>
            <ac:spMk id="4" creationId="{8BA83490-67D1-48A7-9E3E-EF473E8F231B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6:47.176" v="949" actId="20577"/>
        <pc:sldMkLst>
          <pc:docMk/>
          <pc:sldMk cId="1339143532" sldId="294"/>
        </pc:sldMkLst>
        <pc:spChg chg="add mod">
          <ac:chgData name="jeongkilyong" userId="42a1e730-e7ec-4950-9a60-48236c77d83b" providerId="ADAL" clId="{AF33EE09-1563-4B99-999A-EB513D20AF18}" dt="2023-10-23T23:56:47.176" v="949" actId="20577"/>
          <ac:spMkLst>
            <pc:docMk/>
            <pc:sldMk cId="1339143532" sldId="294"/>
            <ac:spMk id="4" creationId="{774467AD-A1D1-406C-AF1E-04FD592614BB}"/>
          </ac:spMkLst>
        </pc:spChg>
        <pc:spChg chg="mod">
          <ac:chgData name="jeongkilyong" userId="42a1e730-e7ec-4950-9a60-48236c77d83b" providerId="ADAL" clId="{AF33EE09-1563-4B99-999A-EB513D20AF18}" dt="2023-10-23T07:06:45.464" v="241" actId="20577"/>
          <ac:spMkLst>
            <pc:docMk/>
            <pc:sldMk cId="1339143532" sldId="294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07:24:14.464" v="793" actId="1076"/>
        <pc:sldMkLst>
          <pc:docMk/>
          <pc:sldMk cId="3262124915" sldId="295"/>
        </pc:sldMkLst>
        <pc:spChg chg="add mod">
          <ac:chgData name="jeongkilyong" userId="42a1e730-e7ec-4950-9a60-48236c77d83b" providerId="ADAL" clId="{AF33EE09-1563-4B99-999A-EB513D20AF18}" dt="2023-10-23T07:12:48.027" v="757"/>
          <ac:spMkLst>
            <pc:docMk/>
            <pc:sldMk cId="3262124915" sldId="295"/>
            <ac:spMk id="4" creationId="{D04E3A88-FDB4-4439-B4EE-FFAAFB989CCE}"/>
          </ac:spMkLst>
        </pc:spChg>
        <pc:spChg chg="add mod">
          <ac:chgData name="jeongkilyong" userId="42a1e730-e7ec-4950-9a60-48236c77d83b" providerId="ADAL" clId="{AF33EE09-1563-4B99-999A-EB513D20AF18}" dt="2023-10-23T07:24:14.464" v="793" actId="1076"/>
          <ac:spMkLst>
            <pc:docMk/>
            <pc:sldMk cId="3262124915" sldId="295"/>
            <ac:spMk id="6" creationId="{73F11AA4-2D07-4A14-8F43-FC32880B25E2}"/>
          </ac:spMkLst>
        </pc:spChg>
        <pc:spChg chg="mod">
          <ac:chgData name="jeongkilyong" userId="42a1e730-e7ec-4950-9a60-48236c77d83b" providerId="ADAL" clId="{AF33EE09-1563-4B99-999A-EB513D20AF18}" dt="2023-10-23T07:06:55.778" v="242"/>
          <ac:spMkLst>
            <pc:docMk/>
            <pc:sldMk cId="3262124915" sldId="29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14.464" v="793" actId="1076"/>
          <ac:picMkLst>
            <pc:docMk/>
            <pc:sldMk cId="3262124915" sldId="295"/>
            <ac:picMk id="5" creationId="{DC93C024-0AB1-412E-95BE-ABD99F8FBF96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4:26.737" v="795" actId="1076"/>
        <pc:sldMkLst>
          <pc:docMk/>
          <pc:sldMk cId="1942727681" sldId="296"/>
        </pc:sldMkLst>
        <pc:spChg chg="add mod">
          <ac:chgData name="jeongkilyong" userId="42a1e730-e7ec-4950-9a60-48236c77d83b" providerId="ADAL" clId="{AF33EE09-1563-4B99-999A-EB513D20AF18}" dt="2023-10-23T07:12:55.172" v="758"/>
          <ac:spMkLst>
            <pc:docMk/>
            <pc:sldMk cId="1942727681" sldId="296"/>
            <ac:spMk id="4" creationId="{36A61F52-C7C9-44DD-A99A-6374000ED600}"/>
          </ac:spMkLst>
        </pc:spChg>
        <pc:spChg chg="add mod">
          <ac:chgData name="jeongkilyong" userId="42a1e730-e7ec-4950-9a60-48236c77d83b" providerId="ADAL" clId="{AF33EE09-1563-4B99-999A-EB513D20AF18}" dt="2023-10-23T07:24:26.737" v="795" actId="1076"/>
          <ac:spMkLst>
            <pc:docMk/>
            <pc:sldMk cId="1942727681" sldId="296"/>
            <ac:spMk id="6" creationId="{A147224D-EFBE-412D-9D3F-EE379B287AD7}"/>
          </ac:spMkLst>
        </pc:spChg>
        <pc:spChg chg="mod">
          <ac:chgData name="jeongkilyong" userId="42a1e730-e7ec-4950-9a60-48236c77d83b" providerId="ADAL" clId="{AF33EE09-1563-4B99-999A-EB513D20AF18}" dt="2023-10-23T07:07:04.608" v="243"/>
          <ac:spMkLst>
            <pc:docMk/>
            <pc:sldMk cId="1942727681" sldId="296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26.737" v="795" actId="1076"/>
          <ac:picMkLst>
            <pc:docMk/>
            <pc:sldMk cId="1942727681" sldId="296"/>
            <ac:picMk id="5" creationId="{1A7D9A0B-C856-4ABE-8D91-EA96E0D18A24}"/>
          </ac:picMkLst>
        </pc:picChg>
      </pc:sldChg>
      <pc:sldChg chg="addSp delSp modSp add mod delAnim modAnim">
        <pc:chgData name="jeongkilyong" userId="42a1e730-e7ec-4950-9a60-48236c77d83b" providerId="ADAL" clId="{AF33EE09-1563-4B99-999A-EB513D20AF18}" dt="2023-10-24T04:11:52.370" v="966" actId="478"/>
        <pc:sldMkLst>
          <pc:docMk/>
          <pc:sldMk cId="1332861574" sldId="297"/>
        </pc:sldMkLst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4" creationId="{813D2383-DFF9-476B-A942-C1D043941864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5" creationId="{31A6D3EF-EC83-4473-B276-497C8C7BE8D0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6" creationId="{14E7D8C5-985C-41D3-A175-814ACF463C58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7" creationId="{8ED3AE87-14A9-48C4-8503-5D6C13BC064C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8" creationId="{CFFC4C4A-7FF1-48E5-AE32-04C8BF8CFAD8}"/>
          </ac:spMkLst>
        </pc:spChg>
        <pc:spChg chg="add mod">
          <ac:chgData name="jeongkilyong" userId="42a1e730-e7ec-4950-9a60-48236c77d83b" providerId="ADAL" clId="{AF33EE09-1563-4B99-999A-EB513D20AF18}" dt="2023-10-23T07:31:36.720" v="832" actId="207"/>
          <ac:spMkLst>
            <pc:docMk/>
            <pc:sldMk cId="1332861574" sldId="297"/>
            <ac:spMk id="11" creationId="{231AF68D-C902-4FFB-AAC0-39B954138494}"/>
          </ac:spMkLst>
        </pc:spChg>
        <pc:spChg chg="mod">
          <ac:chgData name="jeongkilyong" userId="42a1e730-e7ec-4950-9a60-48236c77d83b" providerId="ADAL" clId="{AF33EE09-1563-4B99-999A-EB513D20AF18}" dt="2023-10-23T07:07:18.519" v="278" actId="20577"/>
          <ac:spMkLst>
            <pc:docMk/>
            <pc:sldMk cId="1332861574" sldId="297"/>
            <ac:spMk id="12" creationId="{10ACD4E5-1FFB-574E-8F99-C84FF7F7144F}"/>
          </ac:spMkLst>
        </pc:spChg>
        <pc:spChg chg="add del mod">
          <ac:chgData name="jeongkilyong" userId="42a1e730-e7ec-4950-9a60-48236c77d83b" providerId="ADAL" clId="{AF33EE09-1563-4B99-999A-EB513D20AF18}" dt="2023-10-24T04:11:52.370" v="966" actId="478"/>
          <ac:spMkLst>
            <pc:docMk/>
            <pc:sldMk cId="1332861574" sldId="297"/>
            <ac:spMk id="14" creationId="{37376AF5-E885-40E2-AB40-62B82DB05B6F}"/>
          </ac:spMkLst>
        </pc:spChg>
        <pc:spChg chg="add mod">
          <ac:chgData name="jeongkilyong" userId="42a1e730-e7ec-4950-9a60-48236c77d83b" providerId="ADAL" clId="{AF33EE09-1563-4B99-999A-EB513D20AF18}" dt="2023-10-23T07:30:46.989" v="828"/>
          <ac:spMkLst>
            <pc:docMk/>
            <pc:sldMk cId="1332861574" sldId="297"/>
            <ac:spMk id="15" creationId="{60F2F050-D4E6-4F49-AE65-5A9AF7D1A044}"/>
          </ac:spMkLst>
        </pc:spChg>
        <pc:graphicFrameChg chg="add del mod">
          <ac:chgData name="jeongkilyong" userId="42a1e730-e7ec-4950-9a60-48236c77d83b" providerId="ADAL" clId="{AF33EE09-1563-4B99-999A-EB513D20AF18}" dt="2023-10-23T07:30:46.381" v="827" actId="478"/>
          <ac:graphicFrameMkLst>
            <pc:docMk/>
            <pc:sldMk cId="1332861574" sldId="297"/>
            <ac:graphicFrameMk id="10" creationId="{3BD5CC82-F72F-4B14-B703-4CFC3C242B79}"/>
          </ac:graphicFrameMkLst>
        </pc:graphicFrameChg>
        <pc:picChg chg="add del mod">
          <ac:chgData name="jeongkilyong" userId="42a1e730-e7ec-4950-9a60-48236c77d83b" providerId="ADAL" clId="{AF33EE09-1563-4B99-999A-EB513D20AF18}" dt="2023-10-24T04:11:52.370" v="966" actId="478"/>
          <ac:picMkLst>
            <pc:docMk/>
            <pc:sldMk cId="1332861574" sldId="297"/>
            <ac:picMk id="13" creationId="{D7A7F68F-7BD2-4329-859C-535CDC459A0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4T04:11:40.536" v="965"/>
        <pc:sldMkLst>
          <pc:docMk/>
          <pc:sldMk cId="4177267907" sldId="298"/>
        </pc:sldMkLst>
        <pc:spChg chg="add mod">
          <ac:chgData name="jeongkilyong" userId="42a1e730-e7ec-4950-9a60-48236c77d83b" providerId="ADAL" clId="{AF33EE09-1563-4B99-999A-EB513D20AF18}" dt="2023-10-23T07:31:51.588" v="833" actId="207"/>
          <ac:spMkLst>
            <pc:docMk/>
            <pc:sldMk cId="4177267907" sldId="298"/>
            <ac:spMk id="4" creationId="{6232393F-E770-4191-8E24-16D784BD4E73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5" creationId="{D4F16174-A0DD-4CD8-9811-A1B2A781A450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6" creationId="{D7A4E6A6-BF1C-4DE1-BCFB-692B4276AB25}"/>
          </ac:spMkLst>
        </pc:spChg>
        <pc:spChg chg="add del mod">
          <ac:chgData name="jeongkilyong" userId="42a1e730-e7ec-4950-9a60-48236c77d83b" providerId="ADAL" clId="{AF33EE09-1563-4B99-999A-EB513D20AF18}" dt="2023-10-24T04:11:40.172" v="964" actId="478"/>
          <ac:spMkLst>
            <pc:docMk/>
            <pc:sldMk cId="4177267907" sldId="298"/>
            <ac:spMk id="8" creationId="{65CD8C68-C7E9-40BB-B3FB-1586470DBD9B}"/>
          </ac:spMkLst>
        </pc:spChg>
        <pc:spChg chg="add mod">
          <ac:chgData name="jeongkilyong" userId="42a1e730-e7ec-4950-9a60-48236c77d83b" providerId="ADAL" clId="{AF33EE09-1563-4B99-999A-EB513D20AF18}" dt="2023-10-24T04:11:40.536" v="965"/>
          <ac:spMkLst>
            <pc:docMk/>
            <pc:sldMk cId="4177267907" sldId="298"/>
            <ac:spMk id="11" creationId="{BE57FB5D-5F9D-4A94-8054-1CC4EA3FE950}"/>
          </ac:spMkLst>
        </pc:spChg>
        <pc:spChg chg="mod">
          <ac:chgData name="jeongkilyong" userId="42a1e730-e7ec-4950-9a60-48236c77d83b" providerId="ADAL" clId="{AF33EE09-1563-4B99-999A-EB513D20AF18}" dt="2023-10-23T07:07:34.427" v="299" actId="20577"/>
          <ac:spMkLst>
            <pc:docMk/>
            <pc:sldMk cId="4177267907" sldId="298"/>
            <ac:spMk id="12" creationId="{10ACD4E5-1FFB-574E-8F99-C84FF7F7144F}"/>
          </ac:spMkLst>
        </pc:spChg>
        <pc:picChg chg="add del mod">
          <ac:chgData name="jeongkilyong" userId="42a1e730-e7ec-4950-9a60-48236c77d83b" providerId="ADAL" clId="{AF33EE09-1563-4B99-999A-EB513D20AF18}" dt="2023-10-24T04:11:40.172" v="964" actId="478"/>
          <ac:picMkLst>
            <pc:docMk/>
            <pc:sldMk cId="4177267907" sldId="298"/>
            <ac:picMk id="7" creationId="{8918B333-95E1-4BE6-95E7-8DF82765BA97}"/>
          </ac:picMkLst>
        </pc:picChg>
        <pc:picChg chg="add mod">
          <ac:chgData name="jeongkilyong" userId="42a1e730-e7ec-4950-9a60-48236c77d83b" providerId="ADAL" clId="{AF33EE09-1563-4B99-999A-EB513D20AF18}" dt="2023-10-24T04:11:40.536" v="965"/>
          <ac:picMkLst>
            <pc:docMk/>
            <pc:sldMk cId="4177267907" sldId="298"/>
            <ac:picMk id="10" creationId="{4E3FB94B-2804-422F-9A19-B899C9C9343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18:20.860" v="770"/>
        <pc:sldMkLst>
          <pc:docMk/>
          <pc:sldMk cId="1359256327" sldId="299"/>
        </pc:sldMkLst>
        <pc:spChg chg="add mod">
          <ac:chgData name="jeongkilyong" userId="42a1e730-e7ec-4950-9a60-48236c77d83b" providerId="ADAL" clId="{AF33EE09-1563-4B99-999A-EB513D20AF18}" dt="2023-10-23T07:18:15.901" v="769"/>
          <ac:spMkLst>
            <pc:docMk/>
            <pc:sldMk cId="1359256327" sldId="299"/>
            <ac:spMk id="4" creationId="{34847220-2C0C-4AB6-8ED2-706D9E7F5731}"/>
          </ac:spMkLst>
        </pc:spChg>
        <pc:spChg chg="mod">
          <ac:chgData name="jeongkilyong" userId="42a1e730-e7ec-4950-9a60-48236c77d83b" providerId="ADAL" clId="{AF33EE09-1563-4B99-999A-EB513D20AF18}" dt="2023-10-23T07:07:50.755" v="318" actId="6549"/>
          <ac:spMkLst>
            <pc:docMk/>
            <pc:sldMk cId="1359256327" sldId="29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5" creationId="{66E56E4D-8E27-4166-B018-7219E32909DF}"/>
          </ac:picMkLst>
        </pc:pic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6" creationId="{0BE316FA-CDDF-48E8-8610-E18E4B19454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5:01.624" v="801" actId="1076"/>
        <pc:sldMkLst>
          <pc:docMk/>
          <pc:sldMk cId="3213353773" sldId="300"/>
        </pc:sldMkLst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4" creationId="{16D659E7-5297-405E-8ECD-29EFEB76874F}"/>
          </ac:spMkLst>
        </pc:spChg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5" creationId="{82886775-EA81-4354-BA54-D0808046CD03}"/>
          </ac:spMkLst>
        </pc:spChg>
        <pc:spChg chg="add mod">
          <ac:chgData name="jeongkilyong" userId="42a1e730-e7ec-4950-9a60-48236c77d83b" providerId="ADAL" clId="{AF33EE09-1563-4B99-999A-EB513D20AF18}" dt="2023-10-23T07:19:04.085" v="772"/>
          <ac:spMkLst>
            <pc:docMk/>
            <pc:sldMk cId="3213353773" sldId="300"/>
            <ac:spMk id="6" creationId="{E6CB1B00-BFBC-4233-8D96-50E82A1F7C11}"/>
          </ac:spMkLst>
        </pc:spChg>
        <pc:spChg chg="add mod">
          <ac:chgData name="jeongkilyong" userId="42a1e730-e7ec-4950-9a60-48236c77d83b" providerId="ADAL" clId="{AF33EE09-1563-4B99-999A-EB513D20AF18}" dt="2023-10-23T07:25:01.624" v="801" actId="1076"/>
          <ac:spMkLst>
            <pc:docMk/>
            <pc:sldMk cId="3213353773" sldId="300"/>
            <ac:spMk id="8" creationId="{C5B72ADC-D792-49D8-99FA-88D5C1F0871D}"/>
          </ac:spMkLst>
        </pc:spChg>
        <pc:spChg chg="mod">
          <ac:chgData name="jeongkilyong" userId="42a1e730-e7ec-4950-9a60-48236c77d83b" providerId="ADAL" clId="{AF33EE09-1563-4B99-999A-EB513D20AF18}" dt="2023-10-23T07:08:05.365" v="319"/>
          <ac:spMkLst>
            <pc:docMk/>
            <pc:sldMk cId="3213353773" sldId="30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01.624" v="801" actId="1076"/>
          <ac:picMkLst>
            <pc:docMk/>
            <pc:sldMk cId="3213353773" sldId="300"/>
            <ac:picMk id="7" creationId="{2A75830C-65AE-4777-B38E-DF7A4C4A18C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3:17.721" v="881" actId="207"/>
        <pc:sldMkLst>
          <pc:docMk/>
          <pc:sldMk cId="648361740" sldId="301"/>
        </pc:sldMkLst>
        <pc:spChg chg="add mod">
          <ac:chgData name="jeongkilyong" userId="42a1e730-e7ec-4950-9a60-48236c77d83b" providerId="ADAL" clId="{AF33EE09-1563-4B99-999A-EB513D20AF18}" dt="2023-10-23T07:43:17.721" v="881" actId="207"/>
          <ac:spMkLst>
            <pc:docMk/>
            <pc:sldMk cId="648361740" sldId="301"/>
            <ac:spMk id="4" creationId="{D0E21DA3-787C-4E3B-BB47-C3D54A1DFBC1}"/>
          </ac:spMkLst>
        </pc:spChg>
        <pc:spChg chg="mod">
          <ac:chgData name="jeongkilyong" userId="42a1e730-e7ec-4950-9a60-48236c77d83b" providerId="ADAL" clId="{AF33EE09-1563-4B99-999A-EB513D20AF18}" dt="2023-10-23T07:08:19.553" v="356" actId="20577"/>
          <ac:spMkLst>
            <pc:docMk/>
            <pc:sldMk cId="648361740" sldId="301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4T04:49:39.178" v="986" actId="20577"/>
        <pc:sldMkLst>
          <pc:docMk/>
          <pc:sldMk cId="2154788897" sldId="302"/>
        </pc:sldMkLst>
        <pc:spChg chg="add mod">
          <ac:chgData name="jeongkilyong" userId="42a1e730-e7ec-4950-9a60-48236c77d83b" providerId="ADAL" clId="{AF33EE09-1563-4B99-999A-EB513D20AF18}" dt="2023-10-23T07:19:15.360" v="774"/>
          <ac:spMkLst>
            <pc:docMk/>
            <pc:sldMk cId="2154788897" sldId="302"/>
            <ac:spMk id="4" creationId="{98929133-3EA8-43E2-B9EF-033CD02B9F78}"/>
          </ac:spMkLst>
        </pc:spChg>
        <pc:spChg chg="add mod">
          <ac:chgData name="jeongkilyong" userId="42a1e730-e7ec-4950-9a60-48236c77d83b" providerId="ADAL" clId="{AF33EE09-1563-4B99-999A-EB513D20AF18}" dt="2023-10-24T04:49:32.177" v="975" actId="20577"/>
          <ac:spMkLst>
            <pc:docMk/>
            <pc:sldMk cId="2154788897" sldId="302"/>
            <ac:spMk id="7" creationId="{0CB431E9-62D3-4083-9C31-A40CB7B749C0}"/>
          </ac:spMkLst>
        </pc:spChg>
        <pc:spChg chg="add mod">
          <ac:chgData name="jeongkilyong" userId="42a1e730-e7ec-4950-9a60-48236c77d83b" providerId="ADAL" clId="{AF33EE09-1563-4B99-999A-EB513D20AF18}" dt="2023-10-24T04:49:39.178" v="986" actId="20577"/>
          <ac:spMkLst>
            <pc:docMk/>
            <pc:sldMk cId="2154788897" sldId="302"/>
            <ac:spMk id="8" creationId="{8C5B1E61-F519-4544-B97B-D41CC394F276}"/>
          </ac:spMkLst>
        </pc:spChg>
        <pc:spChg chg="mod">
          <ac:chgData name="jeongkilyong" userId="42a1e730-e7ec-4950-9a60-48236c77d83b" providerId="ADAL" clId="{AF33EE09-1563-4B99-999A-EB513D20AF18}" dt="2023-10-23T07:08:28.657" v="357"/>
          <ac:spMkLst>
            <pc:docMk/>
            <pc:sldMk cId="2154788897" sldId="302"/>
            <ac:spMk id="12" creationId="{10ACD4E5-1FFB-574E-8F99-C84FF7F7144F}"/>
          </ac:spMkLst>
        </pc:spChg>
        <pc:spChg chg="add mod">
          <ac:chgData name="jeongkilyong" userId="42a1e730-e7ec-4950-9a60-48236c77d83b" providerId="ADAL" clId="{AF33EE09-1563-4B99-999A-EB513D20AF18}" dt="2023-10-23T07:25:13.313" v="803" actId="1076"/>
          <ac:spMkLst>
            <pc:docMk/>
            <pc:sldMk cId="2154788897" sldId="302"/>
            <ac:spMk id="14" creationId="{27B52C8A-D521-4E97-A448-90D77BB505D0}"/>
          </ac:spMkLst>
        </pc:sp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5" creationId="{0B5674B6-8DA5-4641-A0F6-0A7269EA042C}"/>
          </ac:graphicFrameMkLst>
        </pc:graphicFrame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6" creationId="{0EBE37DC-09AD-4CB2-B26C-E90A07513179}"/>
          </ac:graphicFrameMkLst>
        </pc:graphicFrameChg>
        <pc:picChg chg="add mod">
          <ac:chgData name="jeongkilyong" userId="42a1e730-e7ec-4950-9a60-48236c77d83b" providerId="ADAL" clId="{AF33EE09-1563-4B99-999A-EB513D20AF18}" dt="2023-10-23T07:25:13.313" v="803" actId="1076"/>
          <ac:picMkLst>
            <pc:docMk/>
            <pc:sldMk cId="2154788897" sldId="302"/>
            <ac:picMk id="13" creationId="{6E557CC0-E179-4486-9546-1EABEA1A0452}"/>
          </ac:picMkLst>
        </pc:pic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0" creationId="{58CF1BE2-F8B9-42E8-8F54-C3813D2B421E}"/>
          </ac:cxnSpMkLst>
        </pc:cxn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1" creationId="{8F9057C1-D213-44F8-B7B0-26D54435935B}"/>
          </ac:cxnSpMkLst>
        </pc:cxnChg>
      </pc:sldChg>
      <pc:sldChg chg="addSp modSp add mod">
        <pc:chgData name="jeongkilyong" userId="42a1e730-e7ec-4950-9a60-48236c77d83b" providerId="ADAL" clId="{AF33EE09-1563-4B99-999A-EB513D20AF18}" dt="2023-10-23T07:25:25.884" v="805" actId="1076"/>
        <pc:sldMkLst>
          <pc:docMk/>
          <pc:sldMk cId="1512175827" sldId="303"/>
        </pc:sldMkLst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4" creationId="{2F4167C7-DA8E-4786-9F05-B5165DB2150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5" creationId="{8FC72059-5964-4518-A34C-EB38C6E7A73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6" creationId="{38C6FB45-54AB-4181-93AF-1A8ED1738BE5}"/>
          </ac:spMkLst>
        </pc:spChg>
        <pc:spChg chg="add mod">
          <ac:chgData name="jeongkilyong" userId="42a1e730-e7ec-4950-9a60-48236c77d83b" providerId="ADAL" clId="{AF33EE09-1563-4B99-999A-EB513D20AF18}" dt="2023-10-23T07:25:25.884" v="805" actId="1076"/>
          <ac:spMkLst>
            <pc:docMk/>
            <pc:sldMk cId="1512175827" sldId="303"/>
            <ac:spMk id="8" creationId="{99668959-7CD8-4B9D-9F99-7C380A75D822}"/>
          </ac:spMkLst>
        </pc:spChg>
        <pc:spChg chg="mod">
          <ac:chgData name="jeongkilyong" userId="42a1e730-e7ec-4950-9a60-48236c77d83b" providerId="ADAL" clId="{AF33EE09-1563-4B99-999A-EB513D20AF18}" dt="2023-10-23T07:08:30.686" v="358"/>
          <ac:spMkLst>
            <pc:docMk/>
            <pc:sldMk cId="1512175827" sldId="30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25.884" v="805" actId="1076"/>
          <ac:picMkLst>
            <pc:docMk/>
            <pc:sldMk cId="1512175827" sldId="303"/>
            <ac:picMk id="7" creationId="{DF335C85-6658-4845-A9C8-F15E4C8B2E9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2:18.571" v="836" actId="20577"/>
        <pc:sldMkLst>
          <pc:docMk/>
          <pc:sldMk cId="2639618182" sldId="304"/>
        </pc:sldMkLst>
        <pc:spChg chg="add mod">
          <ac:chgData name="jeongkilyong" userId="42a1e730-e7ec-4950-9a60-48236c77d83b" providerId="ADAL" clId="{AF33EE09-1563-4B99-999A-EB513D20AF18}" dt="2023-10-23T07:32:18.571" v="836" actId="20577"/>
          <ac:spMkLst>
            <pc:docMk/>
            <pc:sldMk cId="2639618182" sldId="304"/>
            <ac:spMk id="4" creationId="{073857D4-AEFA-4B7E-A7BA-B897E0FFD702}"/>
          </ac:spMkLst>
        </pc:spChg>
        <pc:spChg chg="add mod">
          <ac:chgData name="jeongkilyong" userId="42a1e730-e7ec-4950-9a60-48236c77d83b" providerId="ADAL" clId="{AF33EE09-1563-4B99-999A-EB513D20AF18}" dt="2023-10-23T07:32:14.848" v="834" actId="14100"/>
          <ac:spMkLst>
            <pc:docMk/>
            <pc:sldMk cId="2639618182" sldId="304"/>
            <ac:spMk id="5" creationId="{C3AB5C45-87F0-4D5B-81B1-BB0657252AF7}"/>
          </ac:spMkLst>
        </pc:spChg>
        <pc:spChg chg="add mod">
          <ac:chgData name="jeongkilyong" userId="42a1e730-e7ec-4950-9a60-48236c77d83b" providerId="ADAL" clId="{AF33EE09-1563-4B99-999A-EB513D20AF18}" dt="2023-10-23T07:25:34.913" v="807" actId="1076"/>
          <ac:spMkLst>
            <pc:docMk/>
            <pc:sldMk cId="2639618182" sldId="304"/>
            <ac:spMk id="7" creationId="{FB002E49-B59A-47BA-901E-5F5EECEB9CC4}"/>
          </ac:spMkLst>
        </pc:spChg>
        <pc:spChg chg="mod">
          <ac:chgData name="jeongkilyong" userId="42a1e730-e7ec-4950-9a60-48236c77d83b" providerId="ADAL" clId="{AF33EE09-1563-4B99-999A-EB513D20AF18}" dt="2023-10-23T07:08:47.163" v="412" actId="6549"/>
          <ac:spMkLst>
            <pc:docMk/>
            <pc:sldMk cId="2639618182" sldId="304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34.913" v="807" actId="1076"/>
          <ac:picMkLst>
            <pc:docMk/>
            <pc:sldMk cId="2639618182" sldId="304"/>
            <ac:picMk id="6" creationId="{6E913BF9-5006-434E-9377-A0D9704CD3C8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2:50.095" v="879" actId="207"/>
        <pc:sldMkLst>
          <pc:docMk/>
          <pc:sldMk cId="2147266946" sldId="305"/>
        </pc:sldMkLst>
        <pc:spChg chg="add mod">
          <ac:chgData name="jeongkilyong" userId="42a1e730-e7ec-4950-9a60-48236c77d83b" providerId="ADAL" clId="{AF33EE09-1563-4B99-999A-EB513D20AF18}" dt="2023-10-23T07:42:50.095" v="879" actId="207"/>
          <ac:spMkLst>
            <pc:docMk/>
            <pc:sldMk cId="2147266946" sldId="305"/>
            <ac:spMk id="4" creationId="{DC839081-9198-47AE-8D81-997AAAEF3750}"/>
          </ac:spMkLst>
        </pc:spChg>
        <pc:spChg chg="add mod">
          <ac:chgData name="jeongkilyong" userId="42a1e730-e7ec-4950-9a60-48236c77d83b" providerId="ADAL" clId="{AF33EE09-1563-4B99-999A-EB513D20AF18}" dt="2023-10-23T07:25:43.249" v="809" actId="1076"/>
          <ac:spMkLst>
            <pc:docMk/>
            <pc:sldMk cId="2147266946" sldId="305"/>
            <ac:spMk id="6" creationId="{DD1DCBDA-6EAC-40E6-B4A6-DBB46049EB74}"/>
          </ac:spMkLst>
        </pc:spChg>
        <pc:spChg chg="mod">
          <ac:chgData name="jeongkilyong" userId="42a1e730-e7ec-4950-9a60-48236c77d83b" providerId="ADAL" clId="{AF33EE09-1563-4B99-999A-EB513D20AF18}" dt="2023-10-23T07:09:33.711" v="447" actId="20577"/>
          <ac:spMkLst>
            <pc:docMk/>
            <pc:sldMk cId="2147266946" sldId="30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43.249" v="809" actId="1076"/>
          <ac:picMkLst>
            <pc:docMk/>
            <pc:sldMk cId="2147266946" sldId="305"/>
            <ac:picMk id="5" creationId="{13DC5B97-1E40-4A8D-A9ED-3C149131C480}"/>
          </ac:picMkLst>
        </pc:picChg>
      </pc:sldChg>
      <pc:sldChg chg="addSp modSp add mod modAnim">
        <pc:chgData name="jeongkilyong" userId="42a1e730-e7ec-4950-9a60-48236c77d83b" providerId="ADAL" clId="{AF33EE09-1563-4B99-999A-EB513D20AF18}" dt="2023-10-24T05:17:12.935" v="996" actId="571"/>
        <pc:sldMkLst>
          <pc:docMk/>
          <pc:sldMk cId="636080613" sldId="306"/>
        </pc:sldMkLst>
        <pc:spChg chg="add mod">
          <ac:chgData name="jeongkilyong" userId="42a1e730-e7ec-4950-9a60-48236c77d83b" providerId="ADAL" clId="{AF33EE09-1563-4B99-999A-EB513D20AF18}" dt="2023-10-23T07:33:41.662" v="838" actId="207"/>
          <ac:spMkLst>
            <pc:docMk/>
            <pc:sldMk cId="636080613" sldId="306"/>
            <ac:spMk id="4" creationId="{1FDA530D-9291-456E-8181-8C547D34EC47}"/>
          </ac:spMkLst>
        </pc:spChg>
        <pc:spChg chg="add mod">
          <ac:chgData name="jeongkilyong" userId="42a1e730-e7ec-4950-9a60-48236c77d83b" providerId="ADAL" clId="{AF33EE09-1563-4B99-999A-EB513D20AF18}" dt="2023-10-23T23:57:47.695" v="955" actId="1076"/>
          <ac:spMkLst>
            <pc:docMk/>
            <pc:sldMk cId="636080613" sldId="306"/>
            <ac:spMk id="5" creationId="{6196A7C1-32B7-4DCD-8869-9E307014E639}"/>
          </ac:spMkLst>
        </pc:spChg>
        <pc:spChg chg="add mod">
          <ac:chgData name="jeongkilyong" userId="42a1e730-e7ec-4950-9a60-48236c77d83b" providerId="ADAL" clId="{AF33EE09-1563-4B99-999A-EB513D20AF18}" dt="2023-10-24T05:16:47.177" v="995" actId="1035"/>
          <ac:spMkLst>
            <pc:docMk/>
            <pc:sldMk cId="636080613" sldId="306"/>
            <ac:spMk id="6" creationId="{7AF48818-ED48-4160-9C3D-4C4E98CD7DDA}"/>
          </ac:spMkLst>
        </pc:spChg>
        <pc:spChg chg="add mod">
          <ac:chgData name="jeongkilyong" userId="42a1e730-e7ec-4950-9a60-48236c77d83b" providerId="ADAL" clId="{AF33EE09-1563-4B99-999A-EB513D20AF18}" dt="2023-10-24T05:17:12.935" v="996" actId="571"/>
          <ac:spMkLst>
            <pc:docMk/>
            <pc:sldMk cId="636080613" sldId="306"/>
            <ac:spMk id="7" creationId="{205FEE4C-509D-43CF-8155-A539EB194638}"/>
          </ac:spMkLst>
        </pc:spChg>
        <pc:spChg chg="mod">
          <ac:chgData name="jeongkilyong" userId="42a1e730-e7ec-4950-9a60-48236c77d83b" providerId="ADAL" clId="{AF33EE09-1563-4B99-999A-EB513D20AF18}" dt="2023-10-23T07:09:45.833" v="470" actId="20577"/>
          <ac:spMkLst>
            <pc:docMk/>
            <pc:sldMk cId="636080613" sldId="306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4T06:34:57.584" v="1000" actId="14100"/>
        <pc:sldMkLst>
          <pc:docMk/>
          <pc:sldMk cId="2447935166" sldId="307"/>
        </pc:sldMkLst>
        <pc:spChg chg="add mod">
          <ac:chgData name="jeongkilyong" userId="42a1e730-e7ec-4950-9a60-48236c77d83b" providerId="ADAL" clId="{AF33EE09-1563-4B99-999A-EB513D20AF18}" dt="2023-10-23T23:58:04.244" v="962" actId="207"/>
          <ac:spMkLst>
            <pc:docMk/>
            <pc:sldMk cId="2447935166" sldId="307"/>
            <ac:spMk id="4" creationId="{A91DC9AB-5D44-40B2-BFD2-1EEE8A6E74E3}"/>
          </ac:spMkLst>
        </pc:spChg>
        <pc:spChg chg="add mod">
          <ac:chgData name="jeongkilyong" userId="42a1e730-e7ec-4950-9a60-48236c77d83b" providerId="ADAL" clId="{AF33EE09-1563-4B99-999A-EB513D20AF18}" dt="2023-10-24T06:34:57.584" v="1000" actId="14100"/>
          <ac:spMkLst>
            <pc:docMk/>
            <pc:sldMk cId="2447935166" sldId="307"/>
            <ac:spMk id="5" creationId="{BF33669B-9290-4296-AB98-DA067D3AD733}"/>
          </ac:spMkLst>
        </pc:spChg>
        <pc:spChg chg="add mod">
          <ac:chgData name="jeongkilyong" userId="42a1e730-e7ec-4950-9a60-48236c77d83b" providerId="ADAL" clId="{AF33EE09-1563-4B99-999A-EB513D20AF18}" dt="2023-10-23T07:25:54.425" v="811" actId="1076"/>
          <ac:spMkLst>
            <pc:docMk/>
            <pc:sldMk cId="2447935166" sldId="307"/>
            <ac:spMk id="7" creationId="{CC6D03C8-3A61-4C73-BA38-81A4CB27AEBA}"/>
          </ac:spMkLst>
        </pc:spChg>
        <pc:spChg chg="mod">
          <ac:chgData name="jeongkilyong" userId="42a1e730-e7ec-4950-9a60-48236c77d83b" providerId="ADAL" clId="{AF33EE09-1563-4B99-999A-EB513D20AF18}" dt="2023-10-23T07:09:56.176" v="502" actId="6549"/>
          <ac:spMkLst>
            <pc:docMk/>
            <pc:sldMk cId="2447935166" sldId="307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54.425" v="811" actId="1076"/>
          <ac:picMkLst>
            <pc:docMk/>
            <pc:sldMk cId="2447935166" sldId="307"/>
            <ac:picMk id="6" creationId="{3671A425-A0E0-43A7-A1FC-20CA8E2B1252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5:01.730" v="860" actId="207"/>
        <pc:sldMkLst>
          <pc:docMk/>
          <pc:sldMk cId="3670214579" sldId="308"/>
        </pc:sldMkLst>
        <pc:spChg chg="add mod">
          <ac:chgData name="jeongkilyong" userId="42a1e730-e7ec-4950-9a60-48236c77d83b" providerId="ADAL" clId="{AF33EE09-1563-4B99-999A-EB513D20AF18}" dt="2023-10-23T07:35:01.730" v="860" actId="207"/>
          <ac:spMkLst>
            <pc:docMk/>
            <pc:sldMk cId="3670214579" sldId="308"/>
            <ac:spMk id="4" creationId="{DF789542-37CC-48A0-9521-55B9EFADF304}"/>
          </ac:spMkLst>
        </pc:spChg>
        <pc:spChg chg="add mod">
          <ac:chgData name="jeongkilyong" userId="42a1e730-e7ec-4950-9a60-48236c77d83b" providerId="ADAL" clId="{AF33EE09-1563-4B99-999A-EB513D20AF18}" dt="2023-10-23T07:26:01.930" v="813" actId="1076"/>
          <ac:spMkLst>
            <pc:docMk/>
            <pc:sldMk cId="3670214579" sldId="308"/>
            <ac:spMk id="6" creationId="{8A4F25BA-279D-4D6D-84B2-9CFC943C680F}"/>
          </ac:spMkLst>
        </pc:spChg>
        <pc:spChg chg="mod">
          <ac:chgData name="jeongkilyong" userId="42a1e730-e7ec-4950-9a60-48236c77d83b" providerId="ADAL" clId="{AF33EE09-1563-4B99-999A-EB513D20AF18}" dt="2023-10-23T07:10:11.121" v="548" actId="6549"/>
          <ac:spMkLst>
            <pc:docMk/>
            <pc:sldMk cId="3670214579" sldId="308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01.930" v="813" actId="1076"/>
          <ac:picMkLst>
            <pc:docMk/>
            <pc:sldMk cId="3670214579" sldId="308"/>
            <ac:picMk id="5" creationId="{39CC4C8D-A85C-442B-B735-F0636D5A10E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4T08:48:35.536" v="1026" actId="20577"/>
        <pc:sldMkLst>
          <pc:docMk/>
          <pc:sldMk cId="1580071959" sldId="309"/>
        </pc:sldMkLst>
        <pc:spChg chg="add del mod">
          <ac:chgData name="jeongkilyong" userId="42a1e730-e7ec-4950-9a60-48236c77d83b" providerId="ADAL" clId="{AF33EE09-1563-4B99-999A-EB513D20AF18}" dt="2023-10-23T07:39:52.142" v="861" actId="478"/>
          <ac:spMkLst>
            <pc:docMk/>
            <pc:sldMk cId="1580071959" sldId="309"/>
            <ac:spMk id="4" creationId="{4EFF8C4E-673F-40FB-9478-FEB8157EC24A}"/>
          </ac:spMkLst>
        </pc:spChg>
        <pc:spChg chg="add mod">
          <ac:chgData name="jeongkilyong" userId="42a1e730-e7ec-4950-9a60-48236c77d83b" providerId="ADAL" clId="{AF33EE09-1563-4B99-999A-EB513D20AF18}" dt="2023-10-23T07:26:11.057" v="815" actId="1076"/>
          <ac:spMkLst>
            <pc:docMk/>
            <pc:sldMk cId="1580071959" sldId="309"/>
            <ac:spMk id="6" creationId="{6DDA6E6F-5FE5-4BD8-8F8D-56A64FD7BEB7}"/>
          </ac:spMkLst>
        </pc:spChg>
        <pc:spChg chg="add mod">
          <ac:chgData name="jeongkilyong" userId="42a1e730-e7ec-4950-9a60-48236c77d83b" providerId="ADAL" clId="{AF33EE09-1563-4B99-999A-EB513D20AF18}" dt="2023-10-24T08:48:35.536" v="1026" actId="20577"/>
          <ac:spMkLst>
            <pc:docMk/>
            <pc:sldMk cId="1580071959" sldId="309"/>
            <ac:spMk id="7" creationId="{B2B7D76C-76AF-4D79-8222-577DE51A01CD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8" creationId="{F9BCDE1D-AC04-424D-B700-2CC60E46E5BC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10" creationId="{57A86295-212F-49EB-A230-AAFBA7E45FA7}"/>
          </ac:spMkLst>
        </pc:spChg>
        <pc:spChg chg="mod">
          <ac:chgData name="jeongkilyong" userId="42a1e730-e7ec-4950-9a60-48236c77d83b" providerId="ADAL" clId="{AF33EE09-1563-4B99-999A-EB513D20AF18}" dt="2023-10-23T07:10:26.075" v="582" actId="6549"/>
          <ac:spMkLst>
            <pc:docMk/>
            <pc:sldMk cId="1580071959" sldId="30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1.057" v="815" actId="1076"/>
          <ac:picMkLst>
            <pc:docMk/>
            <pc:sldMk cId="1580071959" sldId="309"/>
            <ac:picMk id="5" creationId="{9D837DC6-7F7A-42DE-947E-9205B788D55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35.229" v="872" actId="207"/>
        <pc:sldMkLst>
          <pc:docMk/>
          <pc:sldMk cId="2719719894" sldId="310"/>
        </pc:sldMkLst>
        <pc:spChg chg="add mod">
          <ac:chgData name="jeongkilyong" userId="42a1e730-e7ec-4950-9a60-48236c77d83b" providerId="ADAL" clId="{AF33EE09-1563-4B99-999A-EB513D20AF18}" dt="2023-10-23T07:41:35.229" v="872" actId="207"/>
          <ac:spMkLst>
            <pc:docMk/>
            <pc:sldMk cId="2719719894" sldId="310"/>
            <ac:spMk id="4" creationId="{0A7F1197-97BD-418B-9090-E53A4350B0FC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5" creationId="{49F2BB90-CAF2-4AD6-ADB1-BCB916C80D87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6" creationId="{16ABCCF1-5CE5-4744-89F2-2502FAFA6AF6}"/>
          </ac:spMkLst>
        </pc:spChg>
        <pc:spChg chg="add mod">
          <ac:chgData name="jeongkilyong" userId="42a1e730-e7ec-4950-9a60-48236c77d83b" providerId="ADAL" clId="{AF33EE09-1563-4B99-999A-EB513D20AF18}" dt="2023-10-23T07:26:19.570" v="817" actId="1076"/>
          <ac:spMkLst>
            <pc:docMk/>
            <pc:sldMk cId="2719719894" sldId="310"/>
            <ac:spMk id="8" creationId="{1A43737D-4675-4DFF-80C6-98970BA51E3B}"/>
          </ac:spMkLst>
        </pc:spChg>
        <pc:spChg chg="mod">
          <ac:chgData name="jeongkilyong" userId="42a1e730-e7ec-4950-9a60-48236c77d83b" providerId="ADAL" clId="{AF33EE09-1563-4B99-999A-EB513D20AF18}" dt="2023-10-23T07:10:44.984" v="617" actId="6549"/>
          <ac:spMkLst>
            <pc:docMk/>
            <pc:sldMk cId="2719719894" sldId="31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9.570" v="817" actId="1076"/>
          <ac:picMkLst>
            <pc:docMk/>
            <pc:sldMk cId="2719719894" sldId="310"/>
            <ac:picMk id="7" creationId="{6BA26D7C-8459-4C26-A49A-BE4A7AAE35BC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6:30.915" v="819" actId="1076"/>
        <pc:sldMkLst>
          <pc:docMk/>
          <pc:sldMk cId="249912601" sldId="311"/>
        </pc:sldMkLst>
        <pc:spChg chg="add mod">
          <ac:chgData name="jeongkilyong" userId="42a1e730-e7ec-4950-9a60-48236c77d83b" providerId="ADAL" clId="{AF33EE09-1563-4B99-999A-EB513D20AF18}" dt="2023-10-23T07:22:10.069" v="785"/>
          <ac:spMkLst>
            <pc:docMk/>
            <pc:sldMk cId="249912601" sldId="311"/>
            <ac:spMk id="4" creationId="{62D32C4E-9F31-4781-83A7-EC457630891C}"/>
          </ac:spMkLst>
        </pc:spChg>
        <pc:spChg chg="add mod">
          <ac:chgData name="jeongkilyong" userId="42a1e730-e7ec-4950-9a60-48236c77d83b" providerId="ADAL" clId="{AF33EE09-1563-4B99-999A-EB513D20AF18}" dt="2023-10-23T07:22:25.114" v="789" actId="14100"/>
          <ac:spMkLst>
            <pc:docMk/>
            <pc:sldMk cId="249912601" sldId="311"/>
            <ac:spMk id="5" creationId="{76D0B43F-ADF4-48F5-B908-EDF4E47103BB}"/>
          </ac:spMkLst>
        </pc:spChg>
        <pc:spChg chg="add mod">
          <ac:chgData name="jeongkilyong" userId="42a1e730-e7ec-4950-9a60-48236c77d83b" providerId="ADAL" clId="{AF33EE09-1563-4B99-999A-EB513D20AF18}" dt="2023-10-23T07:26:30.915" v="819" actId="1076"/>
          <ac:spMkLst>
            <pc:docMk/>
            <pc:sldMk cId="249912601" sldId="311"/>
            <ac:spMk id="7" creationId="{39D3E643-631D-45C3-8847-5442D65C695C}"/>
          </ac:spMkLst>
        </pc:spChg>
        <pc:spChg chg="mod">
          <ac:chgData name="jeongkilyong" userId="42a1e730-e7ec-4950-9a60-48236c77d83b" providerId="ADAL" clId="{AF33EE09-1563-4B99-999A-EB513D20AF18}" dt="2023-10-23T07:10:58.001" v="655" actId="6549"/>
          <ac:spMkLst>
            <pc:docMk/>
            <pc:sldMk cId="249912601" sldId="311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0.915" v="819" actId="1076"/>
          <ac:picMkLst>
            <pc:docMk/>
            <pc:sldMk cId="249912601" sldId="311"/>
            <ac:picMk id="6" creationId="{E1685BF4-759A-49D0-AA5B-E8B52ADC807A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14.459" v="871" actId="207"/>
        <pc:sldMkLst>
          <pc:docMk/>
          <pc:sldMk cId="2387562204" sldId="312"/>
        </pc:sldMkLst>
        <pc:spChg chg="add mod">
          <ac:chgData name="jeongkilyong" userId="42a1e730-e7ec-4950-9a60-48236c77d83b" providerId="ADAL" clId="{AF33EE09-1563-4B99-999A-EB513D20AF18}" dt="2023-10-23T07:41:14.459" v="871" actId="207"/>
          <ac:spMkLst>
            <pc:docMk/>
            <pc:sldMk cId="2387562204" sldId="312"/>
            <ac:spMk id="4" creationId="{D56C31FD-2F33-409E-B904-13C61346C7E1}"/>
          </ac:spMkLst>
        </pc:spChg>
        <pc:spChg chg="add mod">
          <ac:chgData name="jeongkilyong" userId="42a1e730-e7ec-4950-9a60-48236c77d83b" providerId="ADAL" clId="{AF33EE09-1563-4B99-999A-EB513D20AF18}" dt="2023-10-23T07:22:51.028" v="790"/>
          <ac:spMkLst>
            <pc:docMk/>
            <pc:sldMk cId="2387562204" sldId="312"/>
            <ac:spMk id="5" creationId="{48E0CCD1-C896-4EAD-9D48-C380A93BA6EE}"/>
          </ac:spMkLst>
        </pc:spChg>
        <pc:spChg chg="add mod">
          <ac:chgData name="jeongkilyong" userId="42a1e730-e7ec-4950-9a60-48236c77d83b" providerId="ADAL" clId="{AF33EE09-1563-4B99-999A-EB513D20AF18}" dt="2023-10-23T07:26:38.555" v="821" actId="1076"/>
          <ac:spMkLst>
            <pc:docMk/>
            <pc:sldMk cId="2387562204" sldId="312"/>
            <ac:spMk id="7" creationId="{F00E3DB7-2FD8-4EAE-9631-B5DA1FBB67D3}"/>
          </ac:spMkLst>
        </pc:spChg>
        <pc:spChg chg="mod">
          <ac:chgData name="jeongkilyong" userId="42a1e730-e7ec-4950-9a60-48236c77d83b" providerId="ADAL" clId="{AF33EE09-1563-4B99-999A-EB513D20AF18}" dt="2023-10-23T07:11:08.769" v="690" actId="6549"/>
          <ac:spMkLst>
            <pc:docMk/>
            <pc:sldMk cId="2387562204" sldId="31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8.555" v="821" actId="1076"/>
          <ac:picMkLst>
            <pc:docMk/>
            <pc:sldMk cId="2387562204" sldId="312"/>
            <ac:picMk id="6" creationId="{EBBAECC0-F36E-4700-93E3-513AFD4C76E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03.972" v="869" actId="207"/>
        <pc:sldMkLst>
          <pc:docMk/>
          <pc:sldMk cId="1859253" sldId="313"/>
        </pc:sldMkLst>
        <pc:spChg chg="add mod">
          <ac:chgData name="jeongkilyong" userId="42a1e730-e7ec-4950-9a60-48236c77d83b" providerId="ADAL" clId="{AF33EE09-1563-4B99-999A-EB513D20AF18}" dt="2023-10-23T07:41:03.972" v="869" actId="207"/>
          <ac:spMkLst>
            <pc:docMk/>
            <pc:sldMk cId="1859253" sldId="313"/>
            <ac:spMk id="4" creationId="{552FAC80-8FEB-4E82-B6BC-2B06526F3C62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5" creationId="{2E7E4064-CE53-4D16-BB40-E275BDA9D1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6" creationId="{C45A26CD-8570-436E-BFE4-BADF87770C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7" creationId="{E9FC601D-B047-4EC7-A9F4-892DA9C8E6E3}"/>
          </ac:spMkLst>
        </pc:spChg>
        <pc:spChg chg="add mod">
          <ac:chgData name="jeongkilyong" userId="42a1e730-e7ec-4950-9a60-48236c77d83b" providerId="ADAL" clId="{AF33EE09-1563-4B99-999A-EB513D20AF18}" dt="2023-10-23T07:26:47.923" v="823" actId="1076"/>
          <ac:spMkLst>
            <pc:docMk/>
            <pc:sldMk cId="1859253" sldId="313"/>
            <ac:spMk id="11" creationId="{AD8702D1-DF1B-48D5-99E9-CEB3081F3731}"/>
          </ac:spMkLst>
        </pc:spChg>
        <pc:spChg chg="mod">
          <ac:chgData name="jeongkilyong" userId="42a1e730-e7ec-4950-9a60-48236c77d83b" providerId="ADAL" clId="{AF33EE09-1563-4B99-999A-EB513D20AF18}" dt="2023-10-23T07:11:21.077" v="733" actId="6549"/>
          <ac:spMkLst>
            <pc:docMk/>
            <pc:sldMk cId="1859253" sldId="31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47.923" v="823" actId="1076"/>
          <ac:picMkLst>
            <pc:docMk/>
            <pc:sldMk cId="1859253" sldId="313"/>
            <ac:picMk id="10" creationId="{03830B7E-6B5A-4F36-88E7-CB4A45630EEB}"/>
          </ac:picMkLst>
        </pc:picChg>
      </pc:sldChg>
      <pc:sldChg chg="add del">
        <pc:chgData name="jeongkilyong" userId="42a1e730-e7ec-4950-9a60-48236c77d83b" providerId="ADAL" clId="{AF33EE09-1563-4B99-999A-EB513D20AF18}" dt="2023-10-23T07:11:31.328" v="734" actId="47"/>
        <pc:sldMkLst>
          <pc:docMk/>
          <pc:sldMk cId="153338817" sldId="314"/>
        </pc:sldMkLst>
      </pc:sldChg>
      <pc:sldChg chg="add del">
        <pc:chgData name="jeongkilyong" userId="42a1e730-e7ec-4950-9a60-48236c77d83b" providerId="ADAL" clId="{AF33EE09-1563-4B99-999A-EB513D20AF18}" dt="2023-10-23T07:11:32.488" v="735" actId="47"/>
        <pc:sldMkLst>
          <pc:docMk/>
          <pc:sldMk cId="1789302377" sldId="315"/>
        </pc:sldMkLst>
      </pc:sldChg>
      <pc:sldChg chg="addSp modSp add mod">
        <pc:chgData name="jeongkilyong" userId="42a1e730-e7ec-4950-9a60-48236c77d83b" providerId="ADAL" clId="{AF33EE09-1563-4B99-999A-EB513D20AF18}" dt="2023-10-24T04:16:24.121" v="970" actId="207"/>
        <pc:sldMkLst>
          <pc:docMk/>
          <pc:sldMk cId="3136811878" sldId="316"/>
        </pc:sldMkLst>
        <pc:spChg chg="add mod">
          <ac:chgData name="jeongkilyong" userId="42a1e730-e7ec-4950-9a60-48236c77d83b" providerId="ADAL" clId="{AF33EE09-1563-4B99-999A-EB513D20AF18}" dt="2023-10-24T04:16:24.121" v="970" actId="207"/>
          <ac:spMkLst>
            <pc:docMk/>
            <pc:sldMk cId="3136811878" sldId="316"/>
            <ac:spMk id="4" creationId="{28C258E4-D4EB-4B35-B11B-4F092BC77089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5" creationId="{68ED5501-1F96-408A-826B-BE88895ACF57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6" creationId="{8DF830D3-ACBC-4193-B3CE-8A0B21CF67B3}"/>
          </ac:spMkLst>
        </pc:spChg>
        <pc:spChg chg="add mod">
          <ac:chgData name="jeongkilyong" userId="42a1e730-e7ec-4950-9a60-48236c77d83b" providerId="ADAL" clId="{AF33EE09-1563-4B99-999A-EB513D20AF18}" dt="2023-10-24T04:11:33.960" v="963"/>
          <ac:spMkLst>
            <pc:docMk/>
            <pc:sldMk cId="3136811878" sldId="316"/>
            <ac:spMk id="8" creationId="{DA3FBD69-DD2F-4F69-871F-53265C5F7389}"/>
          </ac:spMkLst>
        </pc:spChg>
        <pc:picChg chg="add mod">
          <ac:chgData name="jeongkilyong" userId="42a1e730-e7ec-4950-9a60-48236c77d83b" providerId="ADAL" clId="{AF33EE09-1563-4B99-999A-EB513D20AF18}" dt="2023-10-24T04:11:33.960" v="963"/>
          <ac:picMkLst>
            <pc:docMk/>
            <pc:sldMk cId="3136811878" sldId="316"/>
            <ac:picMk id="7" creationId="{8B2FB811-791A-4220-8724-30CA6C0FA7A3}"/>
          </ac:picMkLst>
        </pc:picChg>
      </pc:sldChg>
    </pc:docChg>
  </pc:docChgLst>
  <pc:docChgLst>
    <pc:chgData name="jeongkilyong" userId="42a1e730-e7ec-4950-9a60-48236c77d83b" providerId="ADAL" clId="{075AEC33-B04B-44D3-9A77-510C15807D7E}"/>
    <pc:docChg chg="modSld">
      <pc:chgData name="jeongkilyong" userId="42a1e730-e7ec-4950-9a60-48236c77d83b" providerId="ADAL" clId="{075AEC33-B04B-44D3-9A77-510C15807D7E}" dt="2023-10-26T04:00:33.543" v="2" actId="20577"/>
      <pc:docMkLst>
        <pc:docMk/>
      </pc:docMkLst>
      <pc:sldChg chg="modSp mod">
        <pc:chgData name="jeongkilyong" userId="42a1e730-e7ec-4950-9a60-48236c77d83b" providerId="ADAL" clId="{075AEC33-B04B-44D3-9A77-510C15807D7E}" dt="2023-10-26T04:00:33.543" v="2" actId="20577"/>
        <pc:sldMkLst>
          <pc:docMk/>
          <pc:sldMk cId="4246583993" sldId="316"/>
        </pc:sldMkLst>
        <pc:spChg chg="mod">
          <ac:chgData name="jeongkilyong" userId="42a1e730-e7ec-4950-9a60-48236c77d83b" providerId="ADAL" clId="{075AEC33-B04B-44D3-9A77-510C15807D7E}" dt="2023-10-26T04:00:33.543" v="2" actId="20577"/>
          <ac:spMkLst>
            <pc:docMk/>
            <pc:sldMk cId="4246583993" sldId="316"/>
            <ac:spMk id="8" creationId="{73E8AED8-9C8B-4A4E-BD6F-2416B2021215}"/>
          </ac:spMkLst>
        </pc:spChg>
      </pc:sldChg>
    </pc:docChg>
  </pc:docChgLst>
  <pc:docChgLst>
    <pc:chgData name="jeongkilyong" userId="42a1e730-e7ec-4950-9a60-48236c77d83b" providerId="ADAL" clId="{102EE6A8-9256-46F7-BB6B-08B3E50DF173}"/>
    <pc:docChg chg="undo custSel addSld delSld modSld">
      <pc:chgData name="jeongkilyong" userId="42a1e730-e7ec-4950-9a60-48236c77d83b" providerId="ADAL" clId="{102EE6A8-9256-46F7-BB6B-08B3E50DF173}" dt="2023-10-25T02:45:45.241" v="1010" actId="207"/>
      <pc:docMkLst>
        <pc:docMk/>
      </pc:docMkLst>
      <pc:sldChg chg="addSp modSp add mod">
        <pc:chgData name="jeongkilyong" userId="42a1e730-e7ec-4950-9a60-48236c77d83b" providerId="ADAL" clId="{102EE6A8-9256-46F7-BB6B-08B3E50DF173}" dt="2023-10-25T00:23:58.470" v="201"/>
        <pc:sldMkLst>
          <pc:docMk/>
          <pc:sldMk cId="3084365525" sldId="280"/>
        </pc:sldMkLst>
        <pc:spChg chg="add mod">
          <ac:chgData name="jeongkilyong" userId="42a1e730-e7ec-4950-9a60-48236c77d83b" providerId="ADAL" clId="{102EE6A8-9256-46F7-BB6B-08B3E50DF173}" dt="2023-10-25T00:23:58.470" v="201"/>
          <ac:spMkLst>
            <pc:docMk/>
            <pc:sldMk cId="3084365525" sldId="280"/>
            <ac:spMk id="5" creationId="{8FEEAF59-1AFE-44B7-890E-B01F4551EA2C}"/>
          </ac:spMkLst>
        </pc:spChg>
        <pc:spChg chg="mod">
          <ac:chgData name="jeongkilyong" userId="42a1e730-e7ec-4950-9a60-48236c77d83b" providerId="ADAL" clId="{102EE6A8-9256-46F7-BB6B-08B3E50DF173}" dt="2023-10-25T00:23:19.070" v="200" actId="6549"/>
          <ac:spMkLst>
            <pc:docMk/>
            <pc:sldMk cId="3084365525" sldId="280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102EE6A8-9256-46F7-BB6B-08B3E50DF173}" dt="2023-10-25T00:20:12.673" v="14" actId="6549"/>
        <pc:sldMkLst>
          <pc:docMk/>
          <pc:sldMk cId="4235148381" sldId="283"/>
        </pc:sldMkLst>
        <pc:spChg chg="mod">
          <ac:chgData name="jeongkilyong" userId="42a1e730-e7ec-4950-9a60-48236c77d83b" providerId="ADAL" clId="{102EE6A8-9256-46F7-BB6B-08B3E50DF173}" dt="2023-10-25T00:20:08.583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102EE6A8-9256-46F7-BB6B-08B3E50DF173}" dt="2023-10-25T00:20:12.673" v="14" actId="6549"/>
          <ac:spMkLst>
            <pc:docMk/>
            <pc:sldMk cId="4235148381" sldId="283"/>
            <ac:spMk id="26" creationId="{9E4FB064-8ECA-9144-943F-EC7F301DF48C}"/>
          </ac:spMkLst>
        </pc:spChg>
      </pc:sldChg>
      <pc:sldChg chg="modSp mod">
        <pc:chgData name="jeongkilyong" userId="42a1e730-e7ec-4950-9a60-48236c77d83b" providerId="ADAL" clId="{102EE6A8-9256-46F7-BB6B-08B3E50DF173}" dt="2023-10-25T00:22:43.480" v="145" actId="1076"/>
        <pc:sldMkLst>
          <pc:docMk/>
          <pc:sldMk cId="2518751162" sldId="285"/>
        </pc:sldMkLst>
        <pc:spChg chg="mod">
          <ac:chgData name="jeongkilyong" userId="42a1e730-e7ec-4950-9a60-48236c77d83b" providerId="ADAL" clId="{102EE6A8-9256-46F7-BB6B-08B3E50DF173}" dt="2023-10-25T00:22:43.480" v="145" actId="1076"/>
          <ac:spMkLst>
            <pc:docMk/>
            <pc:sldMk cId="2518751162" sldId="285"/>
            <ac:spMk id="12" creationId="{F8B16E97-6244-1F49-89E2-02A389AB2CB2}"/>
          </ac:spMkLst>
        </pc:spChg>
        <pc:spChg chg="mod">
          <ac:chgData name="jeongkilyong" userId="42a1e730-e7ec-4950-9a60-48236c77d83b" providerId="ADAL" clId="{102EE6A8-9256-46F7-BB6B-08B3E50DF173}" dt="2023-10-25T00:20:19.809" v="27" actId="6549"/>
          <ac:spMkLst>
            <pc:docMk/>
            <pc:sldMk cId="2518751162" sldId="285"/>
            <ac:spMk id="14" creationId="{F7047AB8-3A27-8A4C-B98D-ABDB785695C1}"/>
          </ac:spMkLst>
        </pc:sp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364918572" sldId="286"/>
        </pc:sldMkLst>
      </pc:sldChg>
      <pc:sldChg chg="addSp delSp modSp mod">
        <pc:chgData name="jeongkilyong" userId="42a1e730-e7ec-4950-9a60-48236c77d83b" providerId="ADAL" clId="{102EE6A8-9256-46F7-BB6B-08B3E50DF173}" dt="2023-10-25T02:44:18.449" v="1002" actId="207"/>
        <pc:sldMkLst>
          <pc:docMk/>
          <pc:sldMk cId="3485235614" sldId="292"/>
        </pc:sldMkLst>
        <pc:spChg chg="del">
          <ac:chgData name="jeongkilyong" userId="42a1e730-e7ec-4950-9a60-48236c77d83b" providerId="ADAL" clId="{102EE6A8-9256-46F7-BB6B-08B3E50DF173}" dt="2023-10-25T00:24:20.274" v="212" actId="478"/>
          <ac:spMkLst>
            <pc:docMk/>
            <pc:sldMk cId="3485235614" sldId="292"/>
            <ac:spMk id="5" creationId="{FB35D915-9598-4DE5-A561-CC6FE4D2171D}"/>
          </ac:spMkLst>
        </pc:spChg>
        <pc:spChg chg="del">
          <ac:chgData name="jeongkilyong" userId="42a1e730-e7ec-4950-9a60-48236c77d83b" providerId="ADAL" clId="{102EE6A8-9256-46F7-BB6B-08B3E50DF173}" dt="2023-10-25T00:24:23.854" v="213" actId="478"/>
          <ac:spMkLst>
            <pc:docMk/>
            <pc:sldMk cId="3485235614" sldId="292"/>
            <ac:spMk id="7" creationId="{E08312F0-3BD2-4F32-9089-FB425567B7D7}"/>
          </ac:spMkLst>
        </pc:spChg>
        <pc:spChg chg="add mod">
          <ac:chgData name="jeongkilyong" userId="42a1e730-e7ec-4950-9a60-48236c77d83b" providerId="ADAL" clId="{102EE6A8-9256-46F7-BB6B-08B3E50DF173}" dt="2023-10-25T02:44:18.449" v="1002" actId="207"/>
          <ac:spMkLst>
            <pc:docMk/>
            <pc:sldMk cId="3485235614" sldId="292"/>
            <ac:spMk id="8" creationId="{89B977A4-3369-4D4B-AD48-E2F2CA7D0947}"/>
          </ac:spMkLst>
        </pc:spChg>
        <pc:spChg chg="add mod">
          <ac:chgData name="jeongkilyong" userId="42a1e730-e7ec-4950-9a60-48236c77d83b" providerId="ADAL" clId="{102EE6A8-9256-46F7-BB6B-08B3E50DF173}" dt="2023-10-25T01:34:27.449" v="990" actId="1076"/>
          <ac:spMkLst>
            <pc:docMk/>
            <pc:sldMk cId="3485235614" sldId="292"/>
            <ac:spMk id="10" creationId="{E436297C-6C2E-4211-811F-923F3EEAB8F6}"/>
          </ac:spMkLst>
        </pc:spChg>
        <pc:spChg chg="mod">
          <ac:chgData name="jeongkilyong" userId="42a1e730-e7ec-4950-9a60-48236c77d83b" providerId="ADAL" clId="{102EE6A8-9256-46F7-BB6B-08B3E50DF173}" dt="2023-10-25T00:24:54.824" v="253" actId="20577"/>
          <ac:spMkLst>
            <pc:docMk/>
            <pc:sldMk cId="3485235614" sldId="292"/>
            <ac:spMk id="12" creationId="{10ACD4E5-1FFB-574E-8F99-C84FF7F7144F}"/>
          </ac:spMkLst>
        </pc:spChg>
        <pc:picChg chg="del">
          <ac:chgData name="jeongkilyong" userId="42a1e730-e7ec-4950-9a60-48236c77d83b" providerId="ADAL" clId="{102EE6A8-9256-46F7-BB6B-08B3E50DF173}" dt="2023-10-25T00:24:23.854" v="213" actId="478"/>
          <ac:picMkLst>
            <pc:docMk/>
            <pc:sldMk cId="3485235614" sldId="292"/>
            <ac:picMk id="6" creationId="{70EB4F47-E0CF-4334-93D6-7B7E49AA174A}"/>
          </ac:picMkLst>
        </pc:picChg>
        <pc:picChg chg="add mod">
          <ac:chgData name="jeongkilyong" userId="42a1e730-e7ec-4950-9a60-48236c77d83b" providerId="ADAL" clId="{102EE6A8-9256-46F7-BB6B-08B3E50DF173}" dt="2023-10-25T01:34:27.449" v="990" actId="1076"/>
          <ac:picMkLst>
            <pc:docMk/>
            <pc:sldMk cId="3485235614" sldId="292"/>
            <ac:picMk id="9" creationId="{8D54E335-7D19-4B52-AFC8-5FC1E1A676BA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773633433" sldId="293"/>
        </pc:sldMkLst>
      </pc:sldChg>
      <pc:sldChg chg="addSp modSp add mod">
        <pc:chgData name="jeongkilyong" userId="42a1e730-e7ec-4950-9a60-48236c77d83b" providerId="ADAL" clId="{102EE6A8-9256-46F7-BB6B-08B3E50DF173}" dt="2023-10-25T02:43:18.696" v="993" actId="207"/>
        <pc:sldMkLst>
          <pc:docMk/>
          <pc:sldMk cId="3849138561" sldId="293"/>
        </pc:sldMkLst>
        <pc:spChg chg="add mod">
          <ac:chgData name="jeongkilyong" userId="42a1e730-e7ec-4950-9a60-48236c77d83b" providerId="ADAL" clId="{102EE6A8-9256-46F7-BB6B-08B3E50DF173}" dt="2023-10-25T02:43:18.696" v="993" actId="207"/>
          <ac:spMkLst>
            <pc:docMk/>
            <pc:sldMk cId="3849138561" sldId="293"/>
            <ac:spMk id="5" creationId="{A0FB2871-F336-4C09-A844-1C67F40521E6}"/>
          </ac:spMkLst>
        </pc:spChg>
        <pc:spChg chg="add mod">
          <ac:chgData name="jeongkilyong" userId="42a1e730-e7ec-4950-9a60-48236c77d83b" providerId="ADAL" clId="{102EE6A8-9256-46F7-BB6B-08B3E50DF173}" dt="2023-10-25T01:30:12.556" v="939" actId="1076"/>
          <ac:spMkLst>
            <pc:docMk/>
            <pc:sldMk cId="3849138561" sldId="293"/>
            <ac:spMk id="6" creationId="{CC9A24F6-8184-44CF-901E-E7CF5E67EB5C}"/>
          </ac:spMkLst>
        </pc:spChg>
        <pc:spChg chg="add mod">
          <ac:chgData name="jeongkilyong" userId="42a1e730-e7ec-4950-9a60-48236c77d83b" providerId="ADAL" clId="{102EE6A8-9256-46F7-BB6B-08B3E50DF173}" dt="2023-10-25T01:34:18.690" v="988" actId="1076"/>
          <ac:spMkLst>
            <pc:docMk/>
            <pc:sldMk cId="3849138561" sldId="293"/>
            <ac:spMk id="8" creationId="{62F87AD8-FFE9-4837-8BE9-3DCE975B7563}"/>
          </ac:spMkLst>
        </pc:spChg>
        <pc:spChg chg="mod">
          <ac:chgData name="jeongkilyong" userId="42a1e730-e7ec-4950-9a60-48236c77d83b" providerId="ADAL" clId="{102EE6A8-9256-46F7-BB6B-08B3E50DF173}" dt="2023-10-25T00:25:36.451" v="332" actId="6549"/>
          <ac:spMkLst>
            <pc:docMk/>
            <pc:sldMk cId="3849138561" sldId="293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4:18.690" v="988" actId="1076"/>
          <ac:picMkLst>
            <pc:docMk/>
            <pc:sldMk cId="3849138561" sldId="293"/>
            <ac:picMk id="7" creationId="{7EE7F01C-90AC-4DED-8121-D86F31E7A583}"/>
          </ac:picMkLst>
        </pc:picChg>
      </pc:sldChg>
      <pc:sldChg chg="addSp modSp add mod">
        <pc:chgData name="jeongkilyong" userId="42a1e730-e7ec-4950-9a60-48236c77d83b" providerId="ADAL" clId="{102EE6A8-9256-46F7-BB6B-08B3E50DF173}" dt="2023-10-25T01:34:08.850" v="986" actId="1076"/>
        <pc:sldMkLst>
          <pc:docMk/>
          <pc:sldMk cId="268326346" sldId="294"/>
        </pc:sldMkLst>
        <pc:spChg chg="add mod">
          <ac:chgData name="jeongkilyong" userId="42a1e730-e7ec-4950-9a60-48236c77d83b" providerId="ADAL" clId="{102EE6A8-9256-46F7-BB6B-08B3E50DF173}" dt="2023-10-25T01:30:20.438" v="940"/>
          <ac:spMkLst>
            <pc:docMk/>
            <pc:sldMk cId="268326346" sldId="294"/>
            <ac:spMk id="5" creationId="{43F3CC63-75CA-48FC-B2FA-A4D5601BA4F3}"/>
          </ac:spMkLst>
        </pc:spChg>
        <pc:spChg chg="add mod">
          <ac:chgData name="jeongkilyong" userId="42a1e730-e7ec-4950-9a60-48236c77d83b" providerId="ADAL" clId="{102EE6A8-9256-46F7-BB6B-08B3E50DF173}" dt="2023-10-25T01:30:20.438" v="940"/>
          <ac:spMkLst>
            <pc:docMk/>
            <pc:sldMk cId="268326346" sldId="294"/>
            <ac:spMk id="6" creationId="{6AA71A38-BD36-464F-8250-8BC69EED57DA}"/>
          </ac:spMkLst>
        </pc:spChg>
        <pc:spChg chg="add mod">
          <ac:chgData name="jeongkilyong" userId="42a1e730-e7ec-4950-9a60-48236c77d83b" providerId="ADAL" clId="{102EE6A8-9256-46F7-BB6B-08B3E50DF173}" dt="2023-10-25T01:30:20.438" v="940"/>
          <ac:spMkLst>
            <pc:docMk/>
            <pc:sldMk cId="268326346" sldId="294"/>
            <ac:spMk id="7" creationId="{4103BDBF-91D9-4B73-ABA5-72E2F8288E55}"/>
          </ac:spMkLst>
        </pc:spChg>
        <pc:spChg chg="add mod">
          <ac:chgData name="jeongkilyong" userId="42a1e730-e7ec-4950-9a60-48236c77d83b" providerId="ADAL" clId="{102EE6A8-9256-46F7-BB6B-08B3E50DF173}" dt="2023-10-25T01:30:20.438" v="940"/>
          <ac:spMkLst>
            <pc:docMk/>
            <pc:sldMk cId="268326346" sldId="294"/>
            <ac:spMk id="8" creationId="{28EB9FA0-4C4F-4A06-A5C7-DC42476C7DD6}"/>
          </ac:spMkLst>
        </pc:spChg>
        <pc:spChg chg="add mod">
          <ac:chgData name="jeongkilyong" userId="42a1e730-e7ec-4950-9a60-48236c77d83b" providerId="ADAL" clId="{102EE6A8-9256-46F7-BB6B-08B3E50DF173}" dt="2023-10-25T01:34:08.850" v="986" actId="1076"/>
          <ac:spMkLst>
            <pc:docMk/>
            <pc:sldMk cId="268326346" sldId="294"/>
            <ac:spMk id="10" creationId="{41D3CB5F-94A9-4812-B1BE-23D05F0B6C02}"/>
          </ac:spMkLst>
        </pc:spChg>
        <pc:spChg chg="mod">
          <ac:chgData name="jeongkilyong" userId="42a1e730-e7ec-4950-9a60-48236c77d83b" providerId="ADAL" clId="{102EE6A8-9256-46F7-BB6B-08B3E50DF173}" dt="2023-10-25T00:25:49.264" v="368" actId="20577"/>
          <ac:spMkLst>
            <pc:docMk/>
            <pc:sldMk cId="268326346" sldId="294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4:08.850" v="986" actId="1076"/>
          <ac:picMkLst>
            <pc:docMk/>
            <pc:sldMk cId="268326346" sldId="294"/>
            <ac:picMk id="9" creationId="{7366C569-280B-4C14-AD1D-86A0902D08C7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339143532" sldId="294"/>
        </pc:sldMkLst>
      </pc:sldChg>
      <pc:sldChg chg="addSp modSp add mod">
        <pc:chgData name="jeongkilyong" userId="42a1e730-e7ec-4950-9a60-48236c77d83b" providerId="ADAL" clId="{102EE6A8-9256-46F7-BB6B-08B3E50DF173}" dt="2023-10-25T01:33:58.792" v="982" actId="1076"/>
        <pc:sldMkLst>
          <pc:docMk/>
          <pc:sldMk cId="900103486" sldId="295"/>
        </pc:sldMkLst>
        <pc:spChg chg="add mod">
          <ac:chgData name="jeongkilyong" userId="42a1e730-e7ec-4950-9a60-48236c77d83b" providerId="ADAL" clId="{102EE6A8-9256-46F7-BB6B-08B3E50DF173}" dt="2023-10-25T01:30:26.433" v="941"/>
          <ac:spMkLst>
            <pc:docMk/>
            <pc:sldMk cId="900103486" sldId="295"/>
            <ac:spMk id="5" creationId="{6A938953-7825-4049-B810-3CADAD37A53D}"/>
          </ac:spMkLst>
        </pc:spChg>
        <pc:spChg chg="add mod">
          <ac:chgData name="jeongkilyong" userId="42a1e730-e7ec-4950-9a60-48236c77d83b" providerId="ADAL" clId="{102EE6A8-9256-46F7-BB6B-08B3E50DF173}" dt="2023-10-25T01:30:26.433" v="941"/>
          <ac:spMkLst>
            <pc:docMk/>
            <pc:sldMk cId="900103486" sldId="295"/>
            <ac:spMk id="6" creationId="{A7057724-C8EE-4439-9E0A-898831E087C2}"/>
          </ac:spMkLst>
        </pc:spChg>
        <pc:spChg chg="add mod">
          <ac:chgData name="jeongkilyong" userId="42a1e730-e7ec-4950-9a60-48236c77d83b" providerId="ADAL" clId="{102EE6A8-9256-46F7-BB6B-08B3E50DF173}" dt="2023-10-25T01:33:58.792" v="982" actId="1076"/>
          <ac:spMkLst>
            <pc:docMk/>
            <pc:sldMk cId="900103486" sldId="295"/>
            <ac:spMk id="8" creationId="{C0EE1438-ABC1-43FF-846B-3AC6BA17005A}"/>
          </ac:spMkLst>
        </pc:spChg>
        <pc:spChg chg="mod">
          <ac:chgData name="jeongkilyong" userId="42a1e730-e7ec-4950-9a60-48236c77d83b" providerId="ADAL" clId="{102EE6A8-9256-46F7-BB6B-08B3E50DF173}" dt="2023-10-25T00:26:00.706" v="417" actId="20577"/>
          <ac:spMkLst>
            <pc:docMk/>
            <pc:sldMk cId="900103486" sldId="295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58.792" v="982" actId="1076"/>
          <ac:picMkLst>
            <pc:docMk/>
            <pc:sldMk cId="900103486" sldId="295"/>
            <ac:picMk id="7" creationId="{D003B4F3-747E-42E3-8B6F-63B41ED5B8ED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262124915" sldId="295"/>
        </pc:sldMkLst>
      </pc:sldChg>
      <pc:sldChg chg="addSp modSp add mod">
        <pc:chgData name="jeongkilyong" userId="42a1e730-e7ec-4950-9a60-48236c77d83b" providerId="ADAL" clId="{102EE6A8-9256-46F7-BB6B-08B3E50DF173}" dt="2023-10-25T01:33:50.923" v="980" actId="1076"/>
        <pc:sldMkLst>
          <pc:docMk/>
          <pc:sldMk cId="53578821" sldId="296"/>
        </pc:sldMkLst>
        <pc:spChg chg="add mod">
          <ac:chgData name="jeongkilyong" userId="42a1e730-e7ec-4950-9a60-48236c77d83b" providerId="ADAL" clId="{102EE6A8-9256-46F7-BB6B-08B3E50DF173}" dt="2023-10-25T01:30:31.033" v="942"/>
          <ac:spMkLst>
            <pc:docMk/>
            <pc:sldMk cId="53578821" sldId="296"/>
            <ac:spMk id="5" creationId="{20B7D52D-9A43-487C-B27D-03DFB8EBDBC7}"/>
          </ac:spMkLst>
        </pc:spChg>
        <pc:spChg chg="add mod">
          <ac:chgData name="jeongkilyong" userId="42a1e730-e7ec-4950-9a60-48236c77d83b" providerId="ADAL" clId="{102EE6A8-9256-46F7-BB6B-08B3E50DF173}" dt="2023-10-25T01:30:31.033" v="942"/>
          <ac:spMkLst>
            <pc:docMk/>
            <pc:sldMk cId="53578821" sldId="296"/>
            <ac:spMk id="6" creationId="{8958952E-BFAE-4CF7-9956-44D7D901532A}"/>
          </ac:spMkLst>
        </pc:spChg>
        <pc:spChg chg="add mod">
          <ac:chgData name="jeongkilyong" userId="42a1e730-e7ec-4950-9a60-48236c77d83b" providerId="ADAL" clId="{102EE6A8-9256-46F7-BB6B-08B3E50DF173}" dt="2023-10-25T01:33:50.923" v="980" actId="1076"/>
          <ac:spMkLst>
            <pc:docMk/>
            <pc:sldMk cId="53578821" sldId="296"/>
            <ac:spMk id="8" creationId="{34A041B2-88C6-4E9B-8852-EE0C6C4B34AD}"/>
          </ac:spMkLst>
        </pc:spChg>
        <pc:spChg chg="mod">
          <ac:chgData name="jeongkilyong" userId="42a1e730-e7ec-4950-9a60-48236c77d83b" providerId="ADAL" clId="{102EE6A8-9256-46F7-BB6B-08B3E50DF173}" dt="2023-10-25T00:26:13.058" v="479" actId="20577"/>
          <ac:spMkLst>
            <pc:docMk/>
            <pc:sldMk cId="53578821" sldId="296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50.923" v="980" actId="1076"/>
          <ac:picMkLst>
            <pc:docMk/>
            <pc:sldMk cId="53578821" sldId="296"/>
            <ac:picMk id="7" creationId="{598D02DC-7B22-4823-8291-EF5037932B5C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942727681" sldId="296"/>
        </pc:sldMkLst>
      </pc:sldChg>
      <pc:sldChg chg="addSp modSp add mod">
        <pc:chgData name="jeongkilyong" userId="42a1e730-e7ec-4950-9a60-48236c77d83b" providerId="ADAL" clId="{102EE6A8-9256-46F7-BB6B-08B3E50DF173}" dt="2023-10-25T01:33:42.444" v="978" actId="1076"/>
        <pc:sldMkLst>
          <pc:docMk/>
          <pc:sldMk cId="706516692" sldId="297"/>
        </pc:sldMkLst>
        <pc:spChg chg="add mod">
          <ac:chgData name="jeongkilyong" userId="42a1e730-e7ec-4950-9a60-48236c77d83b" providerId="ADAL" clId="{102EE6A8-9256-46F7-BB6B-08B3E50DF173}" dt="2023-10-25T01:30:36.455" v="943"/>
          <ac:spMkLst>
            <pc:docMk/>
            <pc:sldMk cId="706516692" sldId="297"/>
            <ac:spMk id="5" creationId="{70BB8352-17E0-4CA9-BD52-F8D10584113E}"/>
          </ac:spMkLst>
        </pc:spChg>
        <pc:spChg chg="add mod">
          <ac:chgData name="jeongkilyong" userId="42a1e730-e7ec-4950-9a60-48236c77d83b" providerId="ADAL" clId="{102EE6A8-9256-46F7-BB6B-08B3E50DF173}" dt="2023-10-25T01:30:36.455" v="943"/>
          <ac:spMkLst>
            <pc:docMk/>
            <pc:sldMk cId="706516692" sldId="297"/>
            <ac:spMk id="6" creationId="{91C63D14-5017-4D63-92B4-8C8228768D2C}"/>
          </ac:spMkLst>
        </pc:spChg>
        <pc:spChg chg="add mod">
          <ac:chgData name="jeongkilyong" userId="42a1e730-e7ec-4950-9a60-48236c77d83b" providerId="ADAL" clId="{102EE6A8-9256-46F7-BB6B-08B3E50DF173}" dt="2023-10-25T01:30:36.455" v="943"/>
          <ac:spMkLst>
            <pc:docMk/>
            <pc:sldMk cId="706516692" sldId="297"/>
            <ac:spMk id="7" creationId="{E3EF7A73-8470-42DE-B819-5C6E847576DA}"/>
          </ac:spMkLst>
        </pc:spChg>
        <pc:spChg chg="add mod">
          <ac:chgData name="jeongkilyong" userId="42a1e730-e7ec-4950-9a60-48236c77d83b" providerId="ADAL" clId="{102EE6A8-9256-46F7-BB6B-08B3E50DF173}" dt="2023-10-25T01:33:42.444" v="978" actId="1076"/>
          <ac:spMkLst>
            <pc:docMk/>
            <pc:sldMk cId="706516692" sldId="297"/>
            <ac:spMk id="9" creationId="{72EEAE24-A1D9-4490-B5DC-0A75E7E866D3}"/>
          </ac:spMkLst>
        </pc:spChg>
        <pc:spChg chg="mod">
          <ac:chgData name="jeongkilyong" userId="42a1e730-e7ec-4950-9a60-48236c77d83b" providerId="ADAL" clId="{102EE6A8-9256-46F7-BB6B-08B3E50DF173}" dt="2023-10-25T00:26:27.685" v="503" actId="20577"/>
          <ac:spMkLst>
            <pc:docMk/>
            <pc:sldMk cId="706516692" sldId="297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42.444" v="978" actId="1076"/>
          <ac:picMkLst>
            <pc:docMk/>
            <pc:sldMk cId="706516692" sldId="297"/>
            <ac:picMk id="8" creationId="{118F06F5-78FB-4051-9BB4-AE158EA5DA7C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332861574" sldId="297"/>
        </pc:sldMkLst>
      </pc:sldChg>
      <pc:sldChg chg="addSp modSp add mod">
        <pc:chgData name="jeongkilyong" userId="42a1e730-e7ec-4950-9a60-48236c77d83b" providerId="ADAL" clId="{102EE6A8-9256-46F7-BB6B-08B3E50DF173}" dt="2023-10-25T01:33:31.272" v="976" actId="1076"/>
        <pc:sldMkLst>
          <pc:docMk/>
          <pc:sldMk cId="2961560039" sldId="298"/>
        </pc:sldMkLst>
        <pc:spChg chg="add mod">
          <ac:chgData name="jeongkilyong" userId="42a1e730-e7ec-4950-9a60-48236c77d83b" providerId="ADAL" clId="{102EE6A8-9256-46F7-BB6B-08B3E50DF173}" dt="2023-10-25T01:30:42.801" v="944"/>
          <ac:spMkLst>
            <pc:docMk/>
            <pc:sldMk cId="2961560039" sldId="298"/>
            <ac:spMk id="5" creationId="{AAE02E30-5853-458E-A9A9-090D50ECD89C}"/>
          </ac:spMkLst>
        </pc:spChg>
        <pc:spChg chg="add mod">
          <ac:chgData name="jeongkilyong" userId="42a1e730-e7ec-4950-9a60-48236c77d83b" providerId="ADAL" clId="{102EE6A8-9256-46F7-BB6B-08B3E50DF173}" dt="2023-10-25T01:30:42.801" v="944"/>
          <ac:spMkLst>
            <pc:docMk/>
            <pc:sldMk cId="2961560039" sldId="298"/>
            <ac:spMk id="6" creationId="{64A3A036-9DEA-4B3B-B813-83DFCE08D64C}"/>
          </ac:spMkLst>
        </pc:spChg>
        <pc:spChg chg="add mod">
          <ac:chgData name="jeongkilyong" userId="42a1e730-e7ec-4950-9a60-48236c77d83b" providerId="ADAL" clId="{102EE6A8-9256-46F7-BB6B-08B3E50DF173}" dt="2023-10-25T01:30:42.801" v="944"/>
          <ac:spMkLst>
            <pc:docMk/>
            <pc:sldMk cId="2961560039" sldId="298"/>
            <ac:spMk id="7" creationId="{3FBFD49C-81C4-4722-BAC6-E1E6FA5680F1}"/>
          </ac:spMkLst>
        </pc:spChg>
        <pc:spChg chg="add mod">
          <ac:chgData name="jeongkilyong" userId="42a1e730-e7ec-4950-9a60-48236c77d83b" providerId="ADAL" clId="{102EE6A8-9256-46F7-BB6B-08B3E50DF173}" dt="2023-10-25T01:33:31.272" v="976" actId="1076"/>
          <ac:spMkLst>
            <pc:docMk/>
            <pc:sldMk cId="2961560039" sldId="298"/>
            <ac:spMk id="9" creationId="{6BD2E9F2-71D0-498C-B2AB-A43F077EEDE5}"/>
          </ac:spMkLst>
        </pc:spChg>
        <pc:spChg chg="mod">
          <ac:chgData name="jeongkilyong" userId="42a1e730-e7ec-4950-9a60-48236c77d83b" providerId="ADAL" clId="{102EE6A8-9256-46F7-BB6B-08B3E50DF173}" dt="2023-10-25T00:26:38.096" v="535" actId="20577"/>
          <ac:spMkLst>
            <pc:docMk/>
            <pc:sldMk cId="2961560039" sldId="298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31.272" v="976" actId="1076"/>
          <ac:picMkLst>
            <pc:docMk/>
            <pc:sldMk cId="2961560039" sldId="298"/>
            <ac:picMk id="8" creationId="{9EBA5193-45AF-4284-AEB9-4B2A6D632BE3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4177267907" sldId="298"/>
        </pc:sldMkLst>
      </pc:sldChg>
      <pc:sldChg chg="addSp modSp add mod">
        <pc:chgData name="jeongkilyong" userId="42a1e730-e7ec-4950-9a60-48236c77d83b" providerId="ADAL" clId="{102EE6A8-9256-46F7-BB6B-08B3E50DF173}" dt="2023-10-25T02:44:46.250" v="1003" actId="207"/>
        <pc:sldMkLst>
          <pc:docMk/>
          <pc:sldMk cId="1147875491" sldId="299"/>
        </pc:sldMkLst>
        <pc:spChg chg="add mod">
          <ac:chgData name="jeongkilyong" userId="42a1e730-e7ec-4950-9a60-48236c77d83b" providerId="ADAL" clId="{102EE6A8-9256-46F7-BB6B-08B3E50DF173}" dt="2023-10-25T02:44:46.250" v="1003" actId="207"/>
          <ac:spMkLst>
            <pc:docMk/>
            <pc:sldMk cId="1147875491" sldId="299"/>
            <ac:spMk id="5" creationId="{D8A199DF-DA5C-46F4-BA3D-45DAE45DF8C2}"/>
          </ac:spMkLst>
        </pc:spChg>
        <pc:spChg chg="add mod">
          <ac:chgData name="jeongkilyong" userId="42a1e730-e7ec-4950-9a60-48236c77d83b" providerId="ADAL" clId="{102EE6A8-9256-46F7-BB6B-08B3E50DF173}" dt="2023-10-25T01:33:23.485" v="974" actId="1076"/>
          <ac:spMkLst>
            <pc:docMk/>
            <pc:sldMk cId="1147875491" sldId="299"/>
            <ac:spMk id="7" creationId="{9C400C1C-F216-445F-93C2-56DC19DEC750}"/>
          </ac:spMkLst>
        </pc:spChg>
        <pc:spChg chg="mod">
          <ac:chgData name="jeongkilyong" userId="42a1e730-e7ec-4950-9a60-48236c77d83b" providerId="ADAL" clId="{102EE6A8-9256-46F7-BB6B-08B3E50DF173}" dt="2023-10-25T00:26:43.724" v="560" actId="20577"/>
          <ac:spMkLst>
            <pc:docMk/>
            <pc:sldMk cId="1147875491" sldId="299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23.485" v="974" actId="1076"/>
          <ac:picMkLst>
            <pc:docMk/>
            <pc:sldMk cId="1147875491" sldId="299"/>
            <ac:picMk id="6" creationId="{5FC7D03D-1B8C-4591-84BF-71F8149E2544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359256327" sldId="299"/>
        </pc:sldMkLst>
      </pc:sldChg>
      <pc:sldChg chg="addSp modSp add mod">
        <pc:chgData name="jeongkilyong" userId="42a1e730-e7ec-4950-9a60-48236c77d83b" providerId="ADAL" clId="{102EE6A8-9256-46F7-BB6B-08B3E50DF173}" dt="2023-10-25T02:44:52.607" v="1004" actId="207"/>
        <pc:sldMkLst>
          <pc:docMk/>
          <pc:sldMk cId="1995295054" sldId="300"/>
        </pc:sldMkLst>
        <pc:spChg chg="add mod">
          <ac:chgData name="jeongkilyong" userId="42a1e730-e7ec-4950-9a60-48236c77d83b" providerId="ADAL" clId="{102EE6A8-9256-46F7-BB6B-08B3E50DF173}" dt="2023-10-25T02:44:52.607" v="1004" actId="207"/>
          <ac:spMkLst>
            <pc:docMk/>
            <pc:sldMk cId="1995295054" sldId="300"/>
            <ac:spMk id="5" creationId="{9A64082F-9D51-4C84-87D9-C43267929A96}"/>
          </ac:spMkLst>
        </pc:spChg>
        <pc:spChg chg="add mod">
          <ac:chgData name="jeongkilyong" userId="42a1e730-e7ec-4950-9a60-48236c77d83b" providerId="ADAL" clId="{102EE6A8-9256-46F7-BB6B-08B3E50DF173}" dt="2023-10-25T01:30:54.111" v="946"/>
          <ac:spMkLst>
            <pc:docMk/>
            <pc:sldMk cId="1995295054" sldId="300"/>
            <ac:spMk id="6" creationId="{40A6A68B-D0DB-4076-B0DE-C97614AC0B08}"/>
          </ac:spMkLst>
        </pc:spChg>
        <pc:spChg chg="mod">
          <ac:chgData name="jeongkilyong" userId="42a1e730-e7ec-4950-9a60-48236c77d83b" providerId="ADAL" clId="{102EE6A8-9256-46F7-BB6B-08B3E50DF173}" dt="2023-10-25T00:27:14.638" v="645" actId="20577"/>
          <ac:spMkLst>
            <pc:docMk/>
            <pc:sldMk cId="1995295054" sldId="300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0:54.111" v="946"/>
          <ac:picMkLst>
            <pc:docMk/>
            <pc:sldMk cId="1995295054" sldId="300"/>
            <ac:picMk id="7" creationId="{38A50E9F-BA4D-4D2C-A626-6970A2FC5DD7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213353773" sldId="300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648361740" sldId="301"/>
        </pc:sldMkLst>
      </pc:sldChg>
      <pc:sldChg chg="addSp modSp add mod">
        <pc:chgData name="jeongkilyong" userId="42a1e730-e7ec-4950-9a60-48236c77d83b" providerId="ADAL" clId="{102EE6A8-9256-46F7-BB6B-08B3E50DF173}" dt="2023-10-25T02:44:58.438" v="1005" actId="207"/>
        <pc:sldMkLst>
          <pc:docMk/>
          <pc:sldMk cId="728317058" sldId="301"/>
        </pc:sldMkLst>
        <pc:spChg chg="add mod">
          <ac:chgData name="jeongkilyong" userId="42a1e730-e7ec-4950-9a60-48236c77d83b" providerId="ADAL" clId="{102EE6A8-9256-46F7-BB6B-08B3E50DF173}" dt="2023-10-25T02:44:58.438" v="1005" actId="207"/>
          <ac:spMkLst>
            <pc:docMk/>
            <pc:sldMk cId="728317058" sldId="301"/>
            <ac:spMk id="5" creationId="{D7E0082D-4D9F-4BA6-A2BD-79C674EA2B83}"/>
          </ac:spMkLst>
        </pc:spChg>
        <pc:spChg chg="add mod">
          <ac:chgData name="jeongkilyong" userId="42a1e730-e7ec-4950-9a60-48236c77d83b" providerId="ADAL" clId="{102EE6A8-9256-46F7-BB6B-08B3E50DF173}" dt="2023-10-25T01:30:58.904" v="947"/>
          <ac:spMkLst>
            <pc:docMk/>
            <pc:sldMk cId="728317058" sldId="301"/>
            <ac:spMk id="6" creationId="{82CB4DAD-FF6C-4563-BE83-1F10016A48CE}"/>
          </ac:spMkLst>
        </pc:spChg>
        <pc:spChg chg="add mod">
          <ac:chgData name="jeongkilyong" userId="42a1e730-e7ec-4950-9a60-48236c77d83b" providerId="ADAL" clId="{102EE6A8-9256-46F7-BB6B-08B3E50DF173}" dt="2023-10-25T01:33:14.501" v="972" actId="1076"/>
          <ac:spMkLst>
            <pc:docMk/>
            <pc:sldMk cId="728317058" sldId="301"/>
            <ac:spMk id="9" creationId="{C2BF6E8C-99D9-4BD6-A74D-D4A52B85A52E}"/>
          </ac:spMkLst>
        </pc:spChg>
        <pc:spChg chg="mod">
          <ac:chgData name="jeongkilyong" userId="42a1e730-e7ec-4950-9a60-48236c77d83b" providerId="ADAL" clId="{102EE6A8-9256-46F7-BB6B-08B3E50DF173}" dt="2023-10-25T00:27:22.293" v="682" actId="20577"/>
          <ac:spMkLst>
            <pc:docMk/>
            <pc:sldMk cId="728317058" sldId="301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0:58.904" v="947"/>
          <ac:picMkLst>
            <pc:docMk/>
            <pc:sldMk cId="728317058" sldId="301"/>
            <ac:picMk id="7" creationId="{17EF25FE-838B-4ACF-8491-36E43E29D2BA}"/>
          </ac:picMkLst>
        </pc:picChg>
        <pc:picChg chg="add mod">
          <ac:chgData name="jeongkilyong" userId="42a1e730-e7ec-4950-9a60-48236c77d83b" providerId="ADAL" clId="{102EE6A8-9256-46F7-BB6B-08B3E50DF173}" dt="2023-10-25T01:33:14.501" v="972" actId="1076"/>
          <ac:picMkLst>
            <pc:docMk/>
            <pc:sldMk cId="728317058" sldId="301"/>
            <ac:picMk id="8" creationId="{5628267B-5A9C-47E5-86B8-ADF5CB7E6DEF}"/>
          </ac:picMkLst>
        </pc:picChg>
      </pc:sldChg>
      <pc:sldChg chg="addSp modSp add mod">
        <pc:chgData name="jeongkilyong" userId="42a1e730-e7ec-4950-9a60-48236c77d83b" providerId="ADAL" clId="{102EE6A8-9256-46F7-BB6B-08B3E50DF173}" dt="2023-10-25T02:45:18.490" v="1006" actId="207"/>
        <pc:sldMkLst>
          <pc:docMk/>
          <pc:sldMk cId="444694144" sldId="302"/>
        </pc:sldMkLst>
        <pc:spChg chg="add mod">
          <ac:chgData name="jeongkilyong" userId="42a1e730-e7ec-4950-9a60-48236c77d83b" providerId="ADAL" clId="{102EE6A8-9256-46F7-BB6B-08B3E50DF173}" dt="2023-10-25T02:45:18.490" v="1006" actId="207"/>
          <ac:spMkLst>
            <pc:docMk/>
            <pc:sldMk cId="444694144" sldId="302"/>
            <ac:spMk id="5" creationId="{F0AEF5F7-CC05-4C6B-BD9E-E28F937E23CB}"/>
          </ac:spMkLst>
        </pc:spChg>
        <pc:spChg chg="add mod">
          <ac:chgData name="jeongkilyong" userId="42a1e730-e7ec-4950-9a60-48236c77d83b" providerId="ADAL" clId="{102EE6A8-9256-46F7-BB6B-08B3E50DF173}" dt="2023-10-25T01:33:06.973" v="970" actId="1076"/>
          <ac:spMkLst>
            <pc:docMk/>
            <pc:sldMk cId="444694144" sldId="302"/>
            <ac:spMk id="7" creationId="{245F0A32-62B6-4142-B3A3-F35B74FF88E0}"/>
          </ac:spMkLst>
        </pc:spChg>
        <pc:spChg chg="mod">
          <ac:chgData name="jeongkilyong" userId="42a1e730-e7ec-4950-9a60-48236c77d83b" providerId="ADAL" clId="{102EE6A8-9256-46F7-BB6B-08B3E50DF173}" dt="2023-10-25T00:27:32.534" v="726" actId="20577"/>
          <ac:spMkLst>
            <pc:docMk/>
            <pc:sldMk cId="444694144" sldId="302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06.973" v="970" actId="1076"/>
          <ac:picMkLst>
            <pc:docMk/>
            <pc:sldMk cId="444694144" sldId="302"/>
            <ac:picMk id="6" creationId="{2AA313B5-3C70-4F91-AFDC-E9BEE86EEB0A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154788897" sldId="302"/>
        </pc:sldMkLst>
      </pc:sldChg>
      <pc:sldChg chg="addSp modSp add mod">
        <pc:chgData name="jeongkilyong" userId="42a1e730-e7ec-4950-9a60-48236c77d83b" providerId="ADAL" clId="{102EE6A8-9256-46F7-BB6B-08B3E50DF173}" dt="2023-10-25T02:45:26.062" v="1008" actId="207"/>
        <pc:sldMkLst>
          <pc:docMk/>
          <pc:sldMk cId="1462620656" sldId="303"/>
        </pc:sldMkLst>
        <pc:spChg chg="add mod">
          <ac:chgData name="jeongkilyong" userId="42a1e730-e7ec-4950-9a60-48236c77d83b" providerId="ADAL" clId="{102EE6A8-9256-46F7-BB6B-08B3E50DF173}" dt="2023-10-25T02:45:26.062" v="1008" actId="207"/>
          <ac:spMkLst>
            <pc:docMk/>
            <pc:sldMk cId="1462620656" sldId="303"/>
            <ac:spMk id="5" creationId="{6BA3985D-CD0F-4EFE-ABCB-AA7E31BF4235}"/>
          </ac:spMkLst>
        </pc:spChg>
        <pc:spChg chg="add mod">
          <ac:chgData name="jeongkilyong" userId="42a1e730-e7ec-4950-9a60-48236c77d83b" providerId="ADAL" clId="{102EE6A8-9256-46F7-BB6B-08B3E50DF173}" dt="2023-10-25T01:32:54.218" v="968" actId="1076"/>
          <ac:spMkLst>
            <pc:docMk/>
            <pc:sldMk cId="1462620656" sldId="303"/>
            <ac:spMk id="7" creationId="{157C38EA-4539-4CC9-92A8-BEE795FF94CA}"/>
          </ac:spMkLst>
        </pc:spChg>
        <pc:spChg chg="mod">
          <ac:chgData name="jeongkilyong" userId="42a1e730-e7ec-4950-9a60-48236c77d83b" providerId="ADAL" clId="{102EE6A8-9256-46F7-BB6B-08B3E50DF173}" dt="2023-10-25T00:27:44.287" v="727"/>
          <ac:spMkLst>
            <pc:docMk/>
            <pc:sldMk cId="1462620656" sldId="303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54.218" v="968" actId="1076"/>
          <ac:picMkLst>
            <pc:docMk/>
            <pc:sldMk cId="1462620656" sldId="303"/>
            <ac:picMk id="6" creationId="{64D40AA5-92F1-4F6E-BB7D-B1E793906B87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512175827" sldId="303"/>
        </pc:sldMkLst>
      </pc:sldChg>
      <pc:sldChg chg="addSp modSp add mod">
        <pc:chgData name="jeongkilyong" userId="42a1e730-e7ec-4950-9a60-48236c77d83b" providerId="ADAL" clId="{102EE6A8-9256-46F7-BB6B-08B3E50DF173}" dt="2023-10-25T01:32:47.613" v="966" actId="1076"/>
        <pc:sldMkLst>
          <pc:docMk/>
          <pc:sldMk cId="2047273615" sldId="304"/>
        </pc:sldMkLst>
        <pc:spChg chg="add mod">
          <ac:chgData name="jeongkilyong" userId="42a1e730-e7ec-4950-9a60-48236c77d83b" providerId="ADAL" clId="{102EE6A8-9256-46F7-BB6B-08B3E50DF173}" dt="2023-10-25T01:31:15.889" v="950"/>
          <ac:spMkLst>
            <pc:docMk/>
            <pc:sldMk cId="2047273615" sldId="304"/>
            <ac:spMk id="5" creationId="{2D5179D7-41F6-43BF-8F1A-9EAE78209FF5}"/>
          </ac:spMkLst>
        </pc:spChg>
        <pc:spChg chg="add mod">
          <ac:chgData name="jeongkilyong" userId="42a1e730-e7ec-4950-9a60-48236c77d83b" providerId="ADAL" clId="{102EE6A8-9256-46F7-BB6B-08B3E50DF173}" dt="2023-10-25T01:32:47.613" v="966" actId="1076"/>
          <ac:spMkLst>
            <pc:docMk/>
            <pc:sldMk cId="2047273615" sldId="304"/>
            <ac:spMk id="7" creationId="{D3F15845-F660-4B07-8AC0-38CE172891BC}"/>
          </ac:spMkLst>
        </pc:spChg>
        <pc:spChg chg="mod">
          <ac:chgData name="jeongkilyong" userId="42a1e730-e7ec-4950-9a60-48236c77d83b" providerId="ADAL" clId="{102EE6A8-9256-46F7-BB6B-08B3E50DF173}" dt="2023-10-25T00:27:47.575" v="728"/>
          <ac:spMkLst>
            <pc:docMk/>
            <pc:sldMk cId="2047273615" sldId="304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47.613" v="966" actId="1076"/>
          <ac:picMkLst>
            <pc:docMk/>
            <pc:sldMk cId="2047273615" sldId="304"/>
            <ac:picMk id="6" creationId="{BF2BE273-2FCC-4BBD-8C6B-FB0536C48DC8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639618182" sldId="304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147266946" sldId="305"/>
        </pc:sldMkLst>
      </pc:sldChg>
      <pc:sldChg chg="addSp modSp add mod">
        <pc:chgData name="jeongkilyong" userId="42a1e730-e7ec-4950-9a60-48236c77d83b" providerId="ADAL" clId="{102EE6A8-9256-46F7-BB6B-08B3E50DF173}" dt="2023-10-25T02:45:45.241" v="1010" actId="207"/>
        <pc:sldMkLst>
          <pc:docMk/>
          <pc:sldMk cId="3718512335" sldId="305"/>
        </pc:sldMkLst>
        <pc:spChg chg="add mod">
          <ac:chgData name="jeongkilyong" userId="42a1e730-e7ec-4950-9a60-48236c77d83b" providerId="ADAL" clId="{102EE6A8-9256-46F7-BB6B-08B3E50DF173}" dt="2023-10-25T02:45:45.241" v="1010" actId="207"/>
          <ac:spMkLst>
            <pc:docMk/>
            <pc:sldMk cId="3718512335" sldId="305"/>
            <ac:spMk id="5" creationId="{829447DB-FF73-4EC4-B12E-9312C9011C48}"/>
          </ac:spMkLst>
        </pc:spChg>
        <pc:spChg chg="mod">
          <ac:chgData name="jeongkilyong" userId="42a1e730-e7ec-4950-9a60-48236c77d83b" providerId="ADAL" clId="{102EE6A8-9256-46F7-BB6B-08B3E50DF173}" dt="2023-10-25T00:27:59.278" v="793" actId="20577"/>
          <ac:spMkLst>
            <pc:docMk/>
            <pc:sldMk cId="3718512335" sldId="305"/>
            <ac:spMk id="12" creationId="{10ACD4E5-1FFB-574E-8F99-C84FF7F7144F}"/>
          </ac:spMkLst>
        </pc:sp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636080613" sldId="306"/>
        </pc:sldMkLst>
      </pc:sldChg>
      <pc:sldChg chg="addSp modSp add mod">
        <pc:chgData name="jeongkilyong" userId="42a1e730-e7ec-4950-9a60-48236c77d83b" providerId="ADAL" clId="{102EE6A8-9256-46F7-BB6B-08B3E50DF173}" dt="2023-10-25T01:32:36.293" v="964" actId="1076"/>
        <pc:sldMkLst>
          <pc:docMk/>
          <pc:sldMk cId="1072873972" sldId="306"/>
        </pc:sldMkLst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5" creationId="{E2105436-C49E-4051-A11C-FDBA5A7A7D0A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6" creationId="{C6196F20-0327-4D94-AFCF-9E04CC55FEB5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7" creationId="{5571D52D-2E53-4760-956C-02B8690C9F6C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8" creationId="{66A1BFD6-F0C0-4865-8C4C-32DA67A0B726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9" creationId="{50833E9C-209C-42E9-9121-EC72C9F3492A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10" creationId="{8C376DC2-1C48-4A0B-9E84-0E3C9A4A33BC}"/>
          </ac:spMkLst>
        </pc:spChg>
        <pc:spChg chg="mod">
          <ac:chgData name="jeongkilyong" userId="42a1e730-e7ec-4950-9a60-48236c77d83b" providerId="ADAL" clId="{102EE6A8-9256-46F7-BB6B-08B3E50DF173}" dt="2023-10-25T00:28:30.470" v="794"/>
          <ac:spMkLst>
            <pc:docMk/>
            <pc:sldMk cId="1072873972" sldId="306"/>
            <ac:spMk id="12" creationId="{10ACD4E5-1FFB-574E-8F99-C84FF7F7144F}"/>
          </ac:spMkLst>
        </pc:spChg>
        <pc:spChg chg="add mod">
          <ac:chgData name="jeongkilyong" userId="42a1e730-e7ec-4950-9a60-48236c77d83b" providerId="ADAL" clId="{102EE6A8-9256-46F7-BB6B-08B3E50DF173}" dt="2023-10-25T01:32:36.293" v="964" actId="1076"/>
          <ac:spMkLst>
            <pc:docMk/>
            <pc:sldMk cId="1072873972" sldId="306"/>
            <ac:spMk id="13" creationId="{F02E855F-7C75-40A1-89DD-15AB1C63EBEF}"/>
          </ac:spMkLst>
        </pc:spChg>
        <pc:picChg chg="add mod">
          <ac:chgData name="jeongkilyong" userId="42a1e730-e7ec-4950-9a60-48236c77d83b" providerId="ADAL" clId="{102EE6A8-9256-46F7-BB6B-08B3E50DF173}" dt="2023-10-25T01:32:36.293" v="964" actId="1076"/>
          <ac:picMkLst>
            <pc:docMk/>
            <pc:sldMk cId="1072873972" sldId="306"/>
            <ac:picMk id="11" creationId="{B13DB725-87BD-4B09-8E53-C8D2607D4653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447935166" sldId="307"/>
        </pc:sldMkLst>
      </pc:sldChg>
      <pc:sldChg chg="addSp modSp add mod">
        <pc:chgData name="jeongkilyong" userId="42a1e730-e7ec-4950-9a60-48236c77d83b" providerId="ADAL" clId="{102EE6A8-9256-46F7-BB6B-08B3E50DF173}" dt="2023-10-25T01:31:36.790" v="953"/>
        <pc:sldMkLst>
          <pc:docMk/>
          <pc:sldMk cId="2454054059" sldId="307"/>
        </pc:sldMkLst>
        <pc:spChg chg="add mod">
          <ac:chgData name="jeongkilyong" userId="42a1e730-e7ec-4950-9a60-48236c77d83b" providerId="ADAL" clId="{102EE6A8-9256-46F7-BB6B-08B3E50DF173}" dt="2023-10-25T01:31:36.790" v="953"/>
          <ac:spMkLst>
            <pc:docMk/>
            <pc:sldMk cId="2454054059" sldId="307"/>
            <ac:spMk id="5" creationId="{CAE9DBC6-9FDA-4EFB-A5A0-F77FA4749A56}"/>
          </ac:spMkLst>
        </pc:spChg>
        <pc:spChg chg="add mod">
          <ac:chgData name="jeongkilyong" userId="42a1e730-e7ec-4950-9a60-48236c77d83b" providerId="ADAL" clId="{102EE6A8-9256-46F7-BB6B-08B3E50DF173}" dt="2023-10-25T01:31:36.790" v="953"/>
          <ac:spMkLst>
            <pc:docMk/>
            <pc:sldMk cId="2454054059" sldId="307"/>
            <ac:spMk id="6" creationId="{A91144B5-CDF5-4014-8B33-D86DB6134885}"/>
          </ac:spMkLst>
        </pc:spChg>
        <pc:spChg chg="mod">
          <ac:chgData name="jeongkilyong" userId="42a1e730-e7ec-4950-9a60-48236c77d83b" providerId="ADAL" clId="{102EE6A8-9256-46F7-BB6B-08B3E50DF173}" dt="2023-10-25T00:28:43.752" v="831" actId="20577"/>
          <ac:spMkLst>
            <pc:docMk/>
            <pc:sldMk cId="2454054059" sldId="307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102EE6A8-9256-46F7-BB6B-08B3E50DF173}" dt="2023-10-25T01:32:18.530" v="962" actId="1076"/>
        <pc:sldMkLst>
          <pc:docMk/>
          <pc:sldMk cId="2470055609" sldId="308"/>
        </pc:sldMkLst>
        <pc:spChg chg="add mod">
          <ac:chgData name="jeongkilyong" userId="42a1e730-e7ec-4950-9a60-48236c77d83b" providerId="ADAL" clId="{102EE6A8-9256-46F7-BB6B-08B3E50DF173}" dt="2023-10-25T01:31:41.961" v="954"/>
          <ac:spMkLst>
            <pc:docMk/>
            <pc:sldMk cId="2470055609" sldId="308"/>
            <ac:spMk id="5" creationId="{9B43DEE1-15A8-4BA4-B86F-681871CB91F7}"/>
          </ac:spMkLst>
        </pc:spChg>
        <pc:spChg chg="add mod">
          <ac:chgData name="jeongkilyong" userId="42a1e730-e7ec-4950-9a60-48236c77d83b" providerId="ADAL" clId="{102EE6A8-9256-46F7-BB6B-08B3E50DF173}" dt="2023-10-25T01:31:41.961" v="954"/>
          <ac:spMkLst>
            <pc:docMk/>
            <pc:sldMk cId="2470055609" sldId="308"/>
            <ac:spMk id="6" creationId="{106BF331-4F11-4B95-8CDE-DECBB947C942}"/>
          </ac:spMkLst>
        </pc:spChg>
        <pc:spChg chg="add mod">
          <ac:chgData name="jeongkilyong" userId="42a1e730-e7ec-4950-9a60-48236c77d83b" providerId="ADAL" clId="{102EE6A8-9256-46F7-BB6B-08B3E50DF173}" dt="2023-10-25T01:31:41.961" v="954"/>
          <ac:spMkLst>
            <pc:docMk/>
            <pc:sldMk cId="2470055609" sldId="308"/>
            <ac:spMk id="7" creationId="{CC17DA7C-46B1-40A6-93FF-2167850D5AB5}"/>
          </ac:spMkLst>
        </pc:spChg>
        <pc:spChg chg="add mod">
          <ac:chgData name="jeongkilyong" userId="42a1e730-e7ec-4950-9a60-48236c77d83b" providerId="ADAL" clId="{102EE6A8-9256-46F7-BB6B-08B3E50DF173}" dt="2023-10-25T01:31:41.961" v="954"/>
          <ac:spMkLst>
            <pc:docMk/>
            <pc:sldMk cId="2470055609" sldId="308"/>
            <ac:spMk id="8" creationId="{906D0147-0C23-4A00-ACA1-081365872690}"/>
          </ac:spMkLst>
        </pc:spChg>
        <pc:spChg chg="add mod">
          <ac:chgData name="jeongkilyong" userId="42a1e730-e7ec-4950-9a60-48236c77d83b" providerId="ADAL" clId="{102EE6A8-9256-46F7-BB6B-08B3E50DF173}" dt="2023-10-25T01:32:18.530" v="962" actId="1076"/>
          <ac:spMkLst>
            <pc:docMk/>
            <pc:sldMk cId="2470055609" sldId="308"/>
            <ac:spMk id="10" creationId="{60B148D0-D3ED-4AFF-A355-F9088FE60971}"/>
          </ac:spMkLst>
        </pc:spChg>
        <pc:spChg chg="mod">
          <ac:chgData name="jeongkilyong" userId="42a1e730-e7ec-4950-9a60-48236c77d83b" providerId="ADAL" clId="{102EE6A8-9256-46F7-BB6B-08B3E50DF173}" dt="2023-10-25T00:28:54.729" v="873" actId="20577"/>
          <ac:spMkLst>
            <pc:docMk/>
            <pc:sldMk cId="2470055609" sldId="308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18.530" v="962" actId="1076"/>
          <ac:picMkLst>
            <pc:docMk/>
            <pc:sldMk cId="2470055609" sldId="308"/>
            <ac:picMk id="9" creationId="{B4145849-A485-43ED-875B-BF20C5F7A6C8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670214579" sldId="308"/>
        </pc:sldMkLst>
      </pc:sldChg>
      <pc:sldChg chg="addSp modSp add mod">
        <pc:chgData name="jeongkilyong" userId="42a1e730-e7ec-4950-9a60-48236c77d83b" providerId="ADAL" clId="{102EE6A8-9256-46F7-BB6B-08B3E50DF173}" dt="2023-10-25T01:32:11.514" v="960" actId="1076"/>
        <pc:sldMkLst>
          <pc:docMk/>
          <pc:sldMk cId="1038243149" sldId="309"/>
        </pc:sldMkLst>
        <pc:spChg chg="add mod">
          <ac:chgData name="jeongkilyong" userId="42a1e730-e7ec-4950-9a60-48236c77d83b" providerId="ADAL" clId="{102EE6A8-9256-46F7-BB6B-08B3E50DF173}" dt="2023-10-25T01:31:46.234" v="955"/>
          <ac:spMkLst>
            <pc:docMk/>
            <pc:sldMk cId="1038243149" sldId="309"/>
            <ac:spMk id="5" creationId="{2D7E28E6-0292-4349-9DEC-B2B8297E07C0}"/>
          </ac:spMkLst>
        </pc:spChg>
        <pc:spChg chg="add mod">
          <ac:chgData name="jeongkilyong" userId="42a1e730-e7ec-4950-9a60-48236c77d83b" providerId="ADAL" clId="{102EE6A8-9256-46F7-BB6B-08B3E50DF173}" dt="2023-10-25T01:32:11.514" v="960" actId="1076"/>
          <ac:spMkLst>
            <pc:docMk/>
            <pc:sldMk cId="1038243149" sldId="309"/>
            <ac:spMk id="7" creationId="{2382519C-D4EA-4B1C-BBE6-96FAA5EC438A}"/>
          </ac:spMkLst>
        </pc:spChg>
        <pc:spChg chg="mod">
          <ac:chgData name="jeongkilyong" userId="42a1e730-e7ec-4950-9a60-48236c77d83b" providerId="ADAL" clId="{102EE6A8-9256-46F7-BB6B-08B3E50DF173}" dt="2023-10-25T00:29:05.937" v="915" actId="20577"/>
          <ac:spMkLst>
            <pc:docMk/>
            <pc:sldMk cId="1038243149" sldId="309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11.514" v="960" actId="1076"/>
          <ac:picMkLst>
            <pc:docMk/>
            <pc:sldMk cId="1038243149" sldId="309"/>
            <ac:picMk id="6" creationId="{07D1E533-75A6-4117-8569-B9BB9F076D1D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580071959" sldId="309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719719894" sldId="310"/>
        </pc:sldMkLst>
      </pc:sldChg>
      <pc:sldChg chg="addSp modSp add mod">
        <pc:chgData name="jeongkilyong" userId="42a1e730-e7ec-4950-9a60-48236c77d83b" providerId="ADAL" clId="{102EE6A8-9256-46F7-BB6B-08B3E50DF173}" dt="2023-10-25T01:32:03.402" v="958" actId="1076"/>
        <pc:sldMkLst>
          <pc:docMk/>
          <pc:sldMk cId="4132166881" sldId="310"/>
        </pc:sldMkLst>
        <pc:spChg chg="add mod">
          <ac:chgData name="jeongkilyong" userId="42a1e730-e7ec-4950-9a60-48236c77d83b" providerId="ADAL" clId="{102EE6A8-9256-46F7-BB6B-08B3E50DF173}" dt="2023-10-25T01:31:50.791" v="956"/>
          <ac:spMkLst>
            <pc:docMk/>
            <pc:sldMk cId="4132166881" sldId="310"/>
            <ac:spMk id="5" creationId="{57FAD6C1-1407-4B3C-B82F-C4E087D23170}"/>
          </ac:spMkLst>
        </pc:spChg>
        <pc:spChg chg="add mod">
          <ac:chgData name="jeongkilyong" userId="42a1e730-e7ec-4950-9a60-48236c77d83b" providerId="ADAL" clId="{102EE6A8-9256-46F7-BB6B-08B3E50DF173}" dt="2023-10-25T01:32:03.402" v="958" actId="1076"/>
          <ac:spMkLst>
            <pc:docMk/>
            <pc:sldMk cId="4132166881" sldId="310"/>
            <ac:spMk id="7" creationId="{81F72D22-DFC8-4F15-920D-F091F564DDD3}"/>
          </ac:spMkLst>
        </pc:spChg>
        <pc:spChg chg="mod">
          <ac:chgData name="jeongkilyong" userId="42a1e730-e7ec-4950-9a60-48236c77d83b" providerId="ADAL" clId="{102EE6A8-9256-46F7-BB6B-08B3E50DF173}" dt="2023-10-25T00:29:12.089" v="934" actId="20577"/>
          <ac:spMkLst>
            <pc:docMk/>
            <pc:sldMk cId="4132166881" sldId="310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03.402" v="958" actId="1076"/>
          <ac:picMkLst>
            <pc:docMk/>
            <pc:sldMk cId="4132166881" sldId="310"/>
            <ac:picMk id="6" creationId="{7EB350A1-BE02-4347-AE73-62C0DDFA7EC6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49912601" sldId="311"/>
        </pc:sldMkLst>
      </pc:sldChg>
      <pc:sldChg chg="add del">
        <pc:chgData name="jeongkilyong" userId="42a1e730-e7ec-4950-9a60-48236c77d83b" providerId="ADAL" clId="{102EE6A8-9256-46F7-BB6B-08B3E50DF173}" dt="2023-10-25T00:29:18.665" v="935" actId="47"/>
        <pc:sldMkLst>
          <pc:docMk/>
          <pc:sldMk cId="3678166369" sldId="311"/>
        </pc:sldMkLst>
      </pc:sldChg>
      <pc:sldChg chg="add del">
        <pc:chgData name="jeongkilyong" userId="42a1e730-e7ec-4950-9a60-48236c77d83b" providerId="ADAL" clId="{102EE6A8-9256-46F7-BB6B-08B3E50DF173}" dt="2023-10-25T00:29:18.665" v="935" actId="47"/>
        <pc:sldMkLst>
          <pc:docMk/>
          <pc:sldMk cId="1165573948" sldId="312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387562204" sldId="312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859253" sldId="313"/>
        </pc:sldMkLst>
      </pc:sldChg>
      <pc:sldChg chg="add del">
        <pc:chgData name="jeongkilyong" userId="42a1e730-e7ec-4950-9a60-48236c77d83b" providerId="ADAL" clId="{102EE6A8-9256-46F7-BB6B-08B3E50DF173}" dt="2023-10-25T00:29:18.665" v="935" actId="47"/>
        <pc:sldMkLst>
          <pc:docMk/>
          <pc:sldMk cId="281129854" sldId="313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136811878" sldId="31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Noto Sans CJK KR Light"/>
              </a:defRPr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Noto Sans CJK KR Light"/>
              </a:defRPr>
            </a:lvl1pPr>
          </a:lstStyle>
          <a:p>
            <a:fld id="{C5EB0431-1611-1744-95F0-8172773087C5}" type="datetimeFigureOut">
              <a:rPr lang="en-US" altLang="ko-Kore-KR" smtClean="0"/>
              <a:pPr/>
              <a:t>10/26/2023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Noto Sans CJK KR Light"/>
              </a:defRPr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Noto Sans CJK KR Light"/>
              </a:defRPr>
            </a:lvl1pPr>
          </a:lstStyle>
          <a:p>
            <a:fld id="{635576D1-A133-074D-958F-27AA5B306F5C}" type="slidenum">
              <a:rPr lang="ko-Kore-KR" smtClean="0"/>
              <a:pPr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AF26-B2D6-41C9-847A-12B3D1677265}" type="datetime1">
              <a:rPr kumimoji="1" lang="ko-KR" altLang="en-US" smtClean="0"/>
              <a:t>2023-10-26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45FB-4EAB-4F93-BE87-891FAC391B0C}" type="datetime1">
              <a:rPr kumimoji="1" lang="ko-KR" altLang="en-US" smtClean="0"/>
              <a:t>2023-10-26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FBCF-59BC-423C-A27E-A4E0342EEDF5}" type="datetime1">
              <a:rPr kumimoji="1" lang="ko-KR" altLang="en-US" smtClean="0"/>
              <a:t>2023-10-26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6E8A-4C0D-4CC6-BBD6-2F945A6B3540}" type="datetime1">
              <a:rPr kumimoji="1" lang="ko-KR" altLang="en-US" smtClean="0"/>
              <a:t>2023-10-26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BD75-CCBA-4C22-86CA-859D220600AA}" type="datetime1">
              <a:rPr kumimoji="1" lang="ko-KR" altLang="en-US" smtClean="0"/>
              <a:t>2023-10-26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1150-5CB0-41C0-9104-5695DD253F49}" type="datetime1">
              <a:rPr kumimoji="1" lang="ko-KR" altLang="en-US" smtClean="0"/>
              <a:t>2023-10-26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CFAD-1435-498E-ACFE-38131B135631}" type="datetime1">
              <a:rPr kumimoji="1" lang="ko-KR" altLang="en-US" smtClean="0"/>
              <a:t>2023-10-26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AA6DB-F13D-4C47-BC2B-E1D25CB476ED}" type="datetime1">
              <a:rPr kumimoji="1" lang="ko-KR" altLang="en-US" smtClean="0"/>
              <a:t>2023-10-26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B438-2880-4761-94BA-7F7996C8C3BD}" type="datetime1">
              <a:rPr kumimoji="1" lang="ko-KR" altLang="en-US" smtClean="0"/>
              <a:t>2023-10-26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C33D-E09A-4F6E-A7FA-CF959C3E6DEE}" type="datetime1">
              <a:rPr kumimoji="1" lang="ko-KR" altLang="en-US" smtClean="0"/>
              <a:t>2023-10-26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E3DE-CCA8-4CB9-BDA2-4741B0CD6641}" type="datetime1">
              <a:rPr kumimoji="1" lang="ko-KR" altLang="en-US" smtClean="0"/>
              <a:t>2023-10-26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827CA893-2A65-4E72-A022-7CB16F3818A4}" type="datetime1">
              <a:rPr kumimoji="1" lang="ko-KR" altLang="en-US" smtClean="0"/>
              <a:t>2023-10-26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3D1FA427-4C48-8040-8FB9-DF0FCDFDEE8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4ADA28-30F2-9041-ABD9-123916927139}"/>
              </a:ext>
            </a:extLst>
          </p:cNvPr>
          <p:cNvSpPr txBox="1"/>
          <p:nvPr/>
        </p:nvSpPr>
        <p:spPr>
          <a:xfrm>
            <a:off x="5836153" y="5257442"/>
            <a:ext cx="1132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정길용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2472443" y="2805335"/>
            <a:ext cx="7247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프로토타입</a:t>
            </a:r>
            <a:r>
              <a:rPr kumimoji="1" lang="en-US" altLang="ko-KR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, </a:t>
            </a:r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상속과 클래스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488140" y="5349775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강사 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397849-435B-BC4F-B100-C72850C36522}"/>
              </a:ext>
            </a:extLst>
          </p:cNvPr>
          <p:cNvSpPr txBox="1"/>
          <p:nvPr/>
        </p:nvSpPr>
        <p:spPr>
          <a:xfrm>
            <a:off x="5529878" y="2236644"/>
            <a:ext cx="1132240" cy="46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3</a:t>
            </a:r>
            <a:r>
              <a:rPr kumimoji="1"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강</a:t>
            </a:r>
            <a:endParaRPr kumimoji="1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3BAF33FA-AE45-3F48-80D3-EA501B268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4ABCA55-8967-4B43-8CCF-D58458B4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5148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instanceof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연산자 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10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03365433-FBFC-47E5-B53F-BF11A54F21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instanceof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객체가 지정한 생성자를 통해서 생성되었는지 판단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JSON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표기법으로 생성한 배열이나 객체는 내부적으로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Array, Object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 함수를 통해 생성이 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E6DF7A44-E004-4C93-8AFF-1AC6927AB60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E8AED8-9C8B-4A4E-BD6F-2416B2021215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ex03-02.js, 03-03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1A0393-A8B2-4B68-B7DC-22B70F5E9614}"/>
              </a:ext>
            </a:extLst>
          </p:cNvPr>
          <p:cNvSpPr txBox="1"/>
          <p:nvPr/>
        </p:nvSpPr>
        <p:spPr>
          <a:xfrm>
            <a:off x="899343" y="2337633"/>
            <a:ext cx="7345314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Array()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instanceof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Array          -&gt;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instanceof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Array                   -&gt;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Object()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instanceof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Object        -&gt;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({})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instanceof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Object     	         -&gt;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Score()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instanceof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Score          -&gt;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Score()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instanceof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Object         -&gt;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583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상속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11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B733930B-5B63-401D-A285-61F0BF4176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프로토타입 체인을 이용한 상속 기능 구현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하위 생성자의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프로토타입을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상위 생성자의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객체로 지정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상위 생성자의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모든 속성을 물려받아 사용할 수 있음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696865E-FC72-4665-B0D9-C2696D19BD65}"/>
              </a:ext>
            </a:extLst>
          </p:cNvPr>
          <p:cNvSpPr/>
          <p:nvPr/>
        </p:nvSpPr>
        <p:spPr bwMode="auto">
          <a:xfrm>
            <a:off x="6090320" y="2204864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모서리가 둥근 직사각형 48">
            <a:extLst>
              <a:ext uri="{FF2B5EF4-FFF2-40B4-BE49-F238E27FC236}">
                <a16:creationId xmlns:a16="http://schemas.microsoft.com/office/drawing/2014/main" id="{CF6ABC1C-3439-4CE1-A2F7-FB4E999454BF}"/>
              </a:ext>
            </a:extLst>
          </p:cNvPr>
          <p:cNvSpPr/>
          <p:nvPr/>
        </p:nvSpPr>
        <p:spPr bwMode="auto">
          <a:xfrm>
            <a:off x="6180969" y="2719326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</a:t>
            </a:r>
            <a:endParaRPr kumimoji="1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7B9E3EF-DD3F-4057-8EED-4C8FA5EEE9EC}"/>
              </a:ext>
            </a:extLst>
          </p:cNvPr>
          <p:cNvSpPr/>
          <p:nvPr/>
        </p:nvSpPr>
        <p:spPr bwMode="auto">
          <a:xfrm>
            <a:off x="8610600" y="2204864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FADC308-0229-4DF2-8AB9-EE2CF32F4DA2}"/>
              </a:ext>
            </a:extLst>
          </p:cNvPr>
          <p:cNvCxnSpPr>
            <a:stCxn id="7" idx="3"/>
            <a:endCxn id="8" idx="2"/>
          </p:cNvCxnSpPr>
          <p:nvPr/>
        </p:nvCxnSpPr>
        <p:spPr bwMode="auto">
          <a:xfrm>
            <a:off x="7261089" y="2852676"/>
            <a:ext cx="1349511" cy="2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77B5BBCE-E419-4544-A38E-849412449EE1}"/>
              </a:ext>
            </a:extLst>
          </p:cNvPr>
          <p:cNvSpPr/>
          <p:nvPr/>
        </p:nvSpPr>
        <p:spPr bwMode="auto">
          <a:xfrm>
            <a:off x="6090320" y="4005064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모서리가 둥근 직사각형 52">
            <a:extLst>
              <a:ext uri="{FF2B5EF4-FFF2-40B4-BE49-F238E27FC236}">
                <a16:creationId xmlns:a16="http://schemas.microsoft.com/office/drawing/2014/main" id="{F2B8B72C-88D7-4304-B568-A800D2ABB4D3}"/>
              </a:ext>
            </a:extLst>
          </p:cNvPr>
          <p:cNvSpPr/>
          <p:nvPr/>
        </p:nvSpPr>
        <p:spPr bwMode="auto">
          <a:xfrm>
            <a:off x="6378352" y="4221088"/>
            <a:ext cx="720080" cy="2712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kor:u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CBBD639-95FF-4E0D-918C-1DBF4830B589}"/>
              </a:ext>
            </a:extLst>
          </p:cNvPr>
          <p:cNvCxnSpPr>
            <a:stCxn id="10" idx="7"/>
            <a:endCxn id="8" idx="3"/>
          </p:cNvCxnSpPr>
          <p:nvPr/>
        </p:nvCxnSpPr>
        <p:spPr bwMode="auto">
          <a:xfrm flipV="1">
            <a:off x="7196648" y="3311192"/>
            <a:ext cx="1603768" cy="8836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59A13616-1CF9-45CC-8CB5-1D9F2C8F3305}"/>
              </a:ext>
            </a:extLst>
          </p:cNvPr>
          <p:cNvSpPr/>
          <p:nvPr/>
        </p:nvSpPr>
        <p:spPr bwMode="auto">
          <a:xfrm>
            <a:off x="8898632" y="1340768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5" name="모서리가 둥근 직사각형 58">
            <a:extLst>
              <a:ext uri="{FF2B5EF4-FFF2-40B4-BE49-F238E27FC236}">
                <a16:creationId xmlns:a16="http://schemas.microsoft.com/office/drawing/2014/main" id="{3F1B1E0D-7774-487A-992E-E98159DA354A}"/>
              </a:ext>
            </a:extLst>
          </p:cNvPr>
          <p:cNvSpPr/>
          <p:nvPr/>
        </p:nvSpPr>
        <p:spPr bwMode="auto">
          <a:xfrm>
            <a:off x="8538592" y="1556792"/>
            <a:ext cx="92200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평균반환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6" name="모서리가 둥근 직사각형 60">
            <a:extLst>
              <a:ext uri="{FF2B5EF4-FFF2-40B4-BE49-F238E27FC236}">
                <a16:creationId xmlns:a16="http://schemas.microsoft.com/office/drawing/2014/main" id="{C44B70F8-49C7-4AE6-BC20-CFAE2BF8629A}"/>
              </a:ext>
            </a:extLst>
          </p:cNvPr>
          <p:cNvSpPr/>
          <p:nvPr/>
        </p:nvSpPr>
        <p:spPr bwMode="auto">
          <a:xfrm>
            <a:off x="6378352" y="4509120"/>
            <a:ext cx="720080" cy="2712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eng:u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C3D372-3082-47F9-AD7A-3E1BD33860E7}"/>
              </a:ext>
            </a:extLst>
          </p:cNvPr>
          <p:cNvSpPr txBox="1"/>
          <p:nvPr/>
        </p:nvSpPr>
        <p:spPr>
          <a:xfrm>
            <a:off x="5946304" y="191683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HighSchool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7E9DBD-FB50-4186-8BD8-286D46161888}"/>
              </a:ext>
            </a:extLst>
          </p:cNvPr>
          <p:cNvSpPr txBox="1"/>
          <p:nvPr/>
        </p:nvSpPr>
        <p:spPr>
          <a:xfrm>
            <a:off x="5658272" y="370774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new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HighSchool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B35E812-C2B4-4B37-A7E7-5D3A91053693}"/>
              </a:ext>
            </a:extLst>
          </p:cNvPr>
          <p:cNvCxnSpPr>
            <a:stCxn id="36" idx="2"/>
            <a:endCxn id="14" idx="4"/>
          </p:cNvCxnSpPr>
          <p:nvPr/>
        </p:nvCxnSpPr>
        <p:spPr bwMode="auto">
          <a:xfrm flipV="1">
            <a:off x="9245332" y="2060848"/>
            <a:ext cx="13340" cy="9147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F4A811FE-D5B1-4D08-A212-9B25E3C3D015}"/>
              </a:ext>
            </a:extLst>
          </p:cNvPr>
          <p:cNvSpPr/>
          <p:nvPr/>
        </p:nvSpPr>
        <p:spPr bwMode="auto">
          <a:xfrm>
            <a:off x="8610600" y="4014356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1" name="모서리가 둥근 직사각형 89">
            <a:extLst>
              <a:ext uri="{FF2B5EF4-FFF2-40B4-BE49-F238E27FC236}">
                <a16:creationId xmlns:a16="http://schemas.microsoft.com/office/drawing/2014/main" id="{9337A159-0348-40E9-8717-4B15BA48672F}"/>
              </a:ext>
            </a:extLst>
          </p:cNvPr>
          <p:cNvSpPr/>
          <p:nvPr/>
        </p:nvSpPr>
        <p:spPr bwMode="auto">
          <a:xfrm>
            <a:off x="8754616" y="4509120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452E09-7F4B-46AA-AF00-261B37521247}"/>
              </a:ext>
            </a:extLst>
          </p:cNvPr>
          <p:cNvSpPr txBox="1"/>
          <p:nvPr/>
        </p:nvSpPr>
        <p:spPr>
          <a:xfrm>
            <a:off x="8610600" y="371703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College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D2251B4-06E6-4AA0-9FD9-8D558B88ED99}"/>
              </a:ext>
            </a:extLst>
          </p:cNvPr>
          <p:cNvCxnSpPr>
            <a:stCxn id="21" idx="1"/>
            <a:endCxn id="10" idx="6"/>
          </p:cNvCxnSpPr>
          <p:nvPr/>
        </p:nvCxnSpPr>
        <p:spPr bwMode="auto">
          <a:xfrm flipH="1">
            <a:off x="7386464" y="4642470"/>
            <a:ext cx="1368152" cy="106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D8592F0C-4D61-4BE6-B12D-BD0F3ABA01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199148"/>
              </p:ext>
            </p:extLst>
          </p:nvPr>
        </p:nvGraphicFramePr>
        <p:xfrm>
          <a:off x="910014" y="2132856"/>
          <a:ext cx="4460225" cy="2592288"/>
        </p:xfrm>
        <a:graphic>
          <a:graphicData uri="http://schemas.openxmlformats.org/drawingml/2006/table">
            <a:tbl>
              <a:tblPr/>
              <a:tblGrid>
                <a:gridCol w="446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28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Noto Sans CJK KR Regular" panose="020B0500000000000000" pitchFamily="34" charset="-127"/>
                        <a:cs typeface="Arabic Typesetting" pitchFamily="66" charset="-78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Noto Sans CJK KR Regular" panose="020B0500000000000000" pitchFamily="34" charset="-127"/>
                        <a:cs typeface="Arabic Typesetting" pitchFamily="66" charset="-78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Noto Sans CJK KR Regular" panose="020B0500000000000000" pitchFamily="34" charset="-127"/>
                        <a:cs typeface="Arabic Typesetting" pitchFamily="66" charset="-78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Noto Sans CJK KR Regular" panose="020B0500000000000000" pitchFamily="34" charset="-127"/>
                        <a:cs typeface="Arabic Typesetting" pitchFamily="66" charset="-78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Noto Sans CJK KR Regular" panose="020B0500000000000000" pitchFamily="34" charset="-127"/>
                        <a:cs typeface="Arabic Typesetting" pitchFamily="66" charset="-78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Noto Sans CJK KR Regular" panose="020B0500000000000000" pitchFamily="34" charset="-127"/>
                        <a:cs typeface="Arabic Typesetting" pitchFamily="66" charset="-7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타원 24">
            <a:extLst>
              <a:ext uri="{FF2B5EF4-FFF2-40B4-BE49-F238E27FC236}">
                <a16:creationId xmlns:a16="http://schemas.microsoft.com/office/drawing/2014/main" id="{05CA25FD-6DD7-45FB-A588-B0B3BCF8CBA7}"/>
              </a:ext>
            </a:extLst>
          </p:cNvPr>
          <p:cNvSpPr/>
          <p:nvPr/>
        </p:nvSpPr>
        <p:spPr bwMode="auto">
          <a:xfrm>
            <a:off x="6738392" y="5805264"/>
            <a:ext cx="720080" cy="72008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83517A9-2DDE-4F33-B100-4E623A9C6F55}"/>
              </a:ext>
            </a:extLst>
          </p:cNvPr>
          <p:cNvCxnSpPr>
            <a:stCxn id="21" idx="1"/>
            <a:endCxn id="25" idx="7"/>
          </p:cNvCxnSpPr>
          <p:nvPr/>
        </p:nvCxnSpPr>
        <p:spPr bwMode="auto">
          <a:xfrm flipH="1">
            <a:off x="7353019" y="4642470"/>
            <a:ext cx="1401597" cy="12682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B675720-1194-481D-96B2-EBE47FC0F38D}"/>
              </a:ext>
            </a:extLst>
          </p:cNvPr>
          <p:cNvSpPr txBox="1"/>
          <p:nvPr/>
        </p:nvSpPr>
        <p:spPr>
          <a:xfrm>
            <a:off x="1114290" y="2154342"/>
            <a:ext cx="35985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7F0055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Times New Roman"/>
              </a:rPr>
              <a:t>function</a:t>
            </a:r>
            <a:r>
              <a:rPr lang="en-US" altLang="ko-KR" sz="1600" kern="0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Times New Roman"/>
              </a:rPr>
              <a:t> HighSchool(){...}</a:t>
            </a:r>
            <a:endParaRPr lang="ko-KR" altLang="en-US" sz="16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B019CD-BB38-4C4B-A2D4-E7E4DC115DA0}"/>
              </a:ext>
            </a:extLst>
          </p:cNvPr>
          <p:cNvSpPr txBox="1"/>
          <p:nvPr/>
        </p:nvSpPr>
        <p:spPr>
          <a:xfrm>
            <a:off x="1112422" y="2708920"/>
            <a:ext cx="40146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7F0055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Times New Roman"/>
              </a:rPr>
              <a:t>function</a:t>
            </a:r>
            <a:r>
              <a:rPr lang="en-US" altLang="ko-KR" sz="1600" kern="0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Times New Roman"/>
              </a:rPr>
              <a:t> College(){...}</a:t>
            </a:r>
            <a:endParaRPr lang="ko-KR" altLang="ko-KR" sz="1100" kern="100" dirty="0">
              <a:latin typeface="Noto Sans CJK KR Regular" panose="020B0500000000000000" pitchFamily="34" charset="-127"/>
              <a:ea typeface="Noto Sans CJK KR Regular" panose="020B0500000000000000" pitchFamily="34" charset="-127"/>
              <a:cs typeface="Times New Roman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4245C20-95D5-4AE7-B3DE-F821C2ED5A8C}"/>
              </a:ext>
            </a:extLst>
          </p:cNvPr>
          <p:cNvSpPr txBox="1"/>
          <p:nvPr/>
        </p:nvSpPr>
        <p:spPr>
          <a:xfrm>
            <a:off x="1112422" y="2996952"/>
            <a:ext cx="21515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Times New Roman"/>
              </a:rPr>
              <a:t>College</a:t>
            </a:r>
            <a:r>
              <a:rPr lang="en-US" altLang="ko-KR" sz="1600" kern="0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abic Typesetting" pitchFamily="66" charset="-78"/>
              </a:rPr>
              <a:t>.prototype =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E83A46-04DA-4AA6-A07F-78E52B2C34DF}"/>
              </a:ext>
            </a:extLst>
          </p:cNvPr>
          <p:cNvSpPr txBox="1"/>
          <p:nvPr/>
        </p:nvSpPr>
        <p:spPr>
          <a:xfrm>
            <a:off x="1117882" y="3594502"/>
            <a:ext cx="2919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ko-KR" sz="1600" kern="0" dirty="0">
                <a:solidFill>
                  <a:srgbClr val="7F0055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Times New Roman"/>
              </a:rPr>
              <a:t>var </a:t>
            </a:r>
            <a:r>
              <a:rPr lang="en-US" altLang="ko-KR" sz="1600" kern="0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abic Typesetting" pitchFamily="66" charset="-78"/>
              </a:rPr>
              <a:t>s2 = </a:t>
            </a:r>
            <a:r>
              <a:rPr lang="en-US" altLang="ko-KR" sz="1600" kern="0" dirty="0">
                <a:solidFill>
                  <a:srgbClr val="7F0055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abic Typesetting" pitchFamily="66" charset="-78"/>
              </a:rPr>
              <a:t>new</a:t>
            </a:r>
            <a:r>
              <a:rPr lang="en-US" altLang="ko-KR" sz="1600" kern="0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abic Typesetting" pitchFamily="66" charset="-78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Times New Roman"/>
              </a:rPr>
              <a:t>College</a:t>
            </a:r>
            <a:r>
              <a:rPr lang="en-US" altLang="ko-KR" sz="1600" kern="0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abic Typesetting" pitchFamily="66" charset="-78"/>
              </a:rPr>
              <a:t>(80, 70);</a:t>
            </a:r>
            <a:endParaRPr lang="ko-KR" altLang="ko-KR" sz="1600" kern="100" dirty="0">
              <a:latin typeface="Noto Sans CJK KR Regular" panose="020B0500000000000000" pitchFamily="34" charset="-127"/>
              <a:ea typeface="Noto Sans CJK KR Regular" panose="020B0500000000000000" pitchFamily="34" charset="-127"/>
              <a:cs typeface="Arabic Typesetting" pitchFamily="66" charset="-78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EBD82875-1867-497C-95F9-25B8824A3DFC}"/>
              </a:ext>
            </a:extLst>
          </p:cNvPr>
          <p:cNvSpPr/>
          <p:nvPr/>
        </p:nvSpPr>
        <p:spPr bwMode="auto">
          <a:xfrm>
            <a:off x="8610600" y="5445224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4DCD7F-EDFF-4606-9013-306D59FE7FFE}"/>
              </a:ext>
            </a:extLst>
          </p:cNvPr>
          <p:cNvSpPr txBox="1"/>
          <p:nvPr/>
        </p:nvSpPr>
        <p:spPr>
          <a:xfrm>
            <a:off x="8898632" y="551723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s2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59F7D21-50F7-4EC3-AB2A-748CCECFF149}"/>
              </a:ext>
            </a:extLst>
          </p:cNvPr>
          <p:cNvCxnSpPr>
            <a:stCxn id="31" idx="1"/>
            <a:endCxn id="10" idx="5"/>
          </p:cNvCxnSpPr>
          <p:nvPr/>
        </p:nvCxnSpPr>
        <p:spPr bwMode="auto">
          <a:xfrm flipH="1" flipV="1">
            <a:off x="7196648" y="5111392"/>
            <a:ext cx="1603768" cy="5236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F3D819A-07BB-4833-B5B1-F2B6CBACF217}"/>
              </a:ext>
            </a:extLst>
          </p:cNvPr>
          <p:cNvSpPr txBox="1"/>
          <p:nvPr/>
        </p:nvSpPr>
        <p:spPr>
          <a:xfrm>
            <a:off x="1112422" y="3904020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abic Typesetting" pitchFamily="66" charset="-78"/>
              </a:rPr>
              <a:t>s2.avg();</a:t>
            </a:r>
            <a:endParaRPr lang="ko-KR" altLang="ko-KR" sz="1600" kern="100" dirty="0">
              <a:latin typeface="Noto Sans CJK KR Regular" panose="020B0500000000000000" pitchFamily="34" charset="-127"/>
              <a:ea typeface="Noto Sans CJK KR Regular" panose="020B0500000000000000" pitchFamily="34" charset="-127"/>
              <a:cs typeface="Arabic Typesetting" pitchFamily="66" charset="-78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496B2A5-FFCD-4CF3-A74E-E96F885CE102}"/>
              </a:ext>
            </a:extLst>
          </p:cNvPr>
          <p:cNvSpPr txBox="1"/>
          <p:nvPr/>
        </p:nvSpPr>
        <p:spPr>
          <a:xfrm>
            <a:off x="1112422" y="4242574"/>
            <a:ext cx="1215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abic Typesetting" pitchFamily="66" charset="-78"/>
              </a:rPr>
              <a:t>s2.grade();</a:t>
            </a:r>
            <a:endParaRPr lang="ko-KR" altLang="ko-KR" sz="1600" kern="100" dirty="0">
              <a:latin typeface="Noto Sans CJK KR Regular" panose="020B0500000000000000" pitchFamily="34" charset="-127"/>
              <a:ea typeface="Noto Sans CJK KR Regular" panose="020B0500000000000000" pitchFamily="34" charset="-127"/>
              <a:cs typeface="Arabic Typesetting" pitchFamily="66" charset="-78"/>
            </a:endParaRPr>
          </a:p>
        </p:txBody>
      </p:sp>
      <p:sp>
        <p:nvSpPr>
          <p:cNvPr id="36" name="모서리가 둥근 직사각형 67">
            <a:extLst>
              <a:ext uri="{FF2B5EF4-FFF2-40B4-BE49-F238E27FC236}">
                <a16:creationId xmlns:a16="http://schemas.microsoft.com/office/drawing/2014/main" id="{9E12B6FB-CE35-4161-A9C8-FF2B3065D6AB}"/>
              </a:ext>
            </a:extLst>
          </p:cNvPr>
          <p:cNvSpPr/>
          <p:nvPr/>
        </p:nvSpPr>
        <p:spPr bwMode="auto">
          <a:xfrm>
            <a:off x="8970640" y="2708920"/>
            <a:ext cx="549384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avg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7" name="모서리가 둥근 직사각형 103">
            <a:extLst>
              <a:ext uri="{FF2B5EF4-FFF2-40B4-BE49-F238E27FC236}">
                <a16:creationId xmlns:a16="http://schemas.microsoft.com/office/drawing/2014/main" id="{18C7B382-3818-4462-88D6-DE0FC39EBAFD}"/>
              </a:ext>
            </a:extLst>
          </p:cNvPr>
          <p:cNvSpPr/>
          <p:nvPr/>
        </p:nvSpPr>
        <p:spPr bwMode="auto">
          <a:xfrm>
            <a:off x="6379488" y="4797152"/>
            <a:ext cx="718944" cy="27700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grade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E4B152-8250-424B-B2C2-204B057FA3D7}"/>
              </a:ext>
            </a:extLst>
          </p:cNvPr>
          <p:cNvSpPr txBox="1"/>
          <p:nvPr/>
        </p:nvSpPr>
        <p:spPr>
          <a:xfrm>
            <a:off x="7026424" y="3933056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_ _proto_ _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B1F20DE-D5DA-451F-90A8-749D7B3F4EE6}"/>
              </a:ext>
            </a:extLst>
          </p:cNvPr>
          <p:cNvSpPr txBox="1"/>
          <p:nvPr/>
        </p:nvSpPr>
        <p:spPr>
          <a:xfrm>
            <a:off x="7386464" y="5445224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_ _proto_ _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A1D0730-6A31-4EC6-8DF2-2D3EAAAC9B2B}"/>
              </a:ext>
            </a:extLst>
          </p:cNvPr>
          <p:cNvSpPr txBox="1"/>
          <p:nvPr/>
        </p:nvSpPr>
        <p:spPr>
          <a:xfrm>
            <a:off x="1101236" y="3284984"/>
            <a:ext cx="3869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Times New Roman"/>
              </a:rPr>
              <a:t>College.</a:t>
            </a:r>
            <a:r>
              <a:rPr lang="en-US" altLang="ko-KR" sz="1600" kern="0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abic Typesetting" pitchFamily="66" charset="-78"/>
              </a:rPr>
              <a:t>prototype.grade = </a:t>
            </a:r>
            <a:r>
              <a:rPr lang="en-US" altLang="ko-KR" sz="1600" kern="0" dirty="0">
                <a:solidFill>
                  <a:srgbClr val="7F0055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Times New Roman"/>
              </a:rPr>
              <a:t>function</a:t>
            </a:r>
            <a:r>
              <a:rPr lang="en-US" altLang="ko-KR" sz="1600" kern="0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Times New Roman"/>
              </a:rPr>
              <a:t>(){};</a:t>
            </a:r>
            <a:endParaRPr lang="en-US" altLang="ko-KR" sz="1600" kern="0" dirty="0">
              <a:solidFill>
                <a:srgbClr val="00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cs typeface="Arabic Typesetting" pitchFamily="66" charset="-78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AEE6F9A-2FB7-4A60-AB0B-19B93ADD92CF}"/>
              </a:ext>
            </a:extLst>
          </p:cNvPr>
          <p:cNvSpPr/>
          <p:nvPr/>
        </p:nvSpPr>
        <p:spPr bwMode="auto">
          <a:xfrm>
            <a:off x="5082208" y="5439172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2" name="모서리가 둥근 직사각형 38">
            <a:extLst>
              <a:ext uri="{FF2B5EF4-FFF2-40B4-BE49-F238E27FC236}">
                <a16:creationId xmlns:a16="http://schemas.microsoft.com/office/drawing/2014/main" id="{569FAC3A-BE4C-49AE-B797-CB34D131044A}"/>
              </a:ext>
            </a:extLst>
          </p:cNvPr>
          <p:cNvSpPr/>
          <p:nvPr/>
        </p:nvSpPr>
        <p:spPr bwMode="auto">
          <a:xfrm>
            <a:off x="4722168" y="5655196"/>
            <a:ext cx="92200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학점반환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E29BE66-161F-46E6-A1E6-8ECB940A6D0C}"/>
              </a:ext>
            </a:extLst>
          </p:cNvPr>
          <p:cNvCxnSpPr>
            <a:stCxn id="37" idx="1"/>
            <a:endCxn id="41" idx="7"/>
          </p:cNvCxnSpPr>
          <p:nvPr/>
        </p:nvCxnSpPr>
        <p:spPr bwMode="auto">
          <a:xfrm flipH="1">
            <a:off x="5696835" y="4935654"/>
            <a:ext cx="682653" cy="6089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69F3579-1AEF-4835-8C4B-7F24C7B987D2}"/>
              </a:ext>
            </a:extLst>
          </p:cNvPr>
          <p:cNvSpPr txBox="1"/>
          <p:nvPr/>
        </p:nvSpPr>
        <p:spPr>
          <a:xfrm>
            <a:off x="1108708" y="2420888"/>
            <a:ext cx="4108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Times New Roman"/>
              </a:rPr>
              <a:t>HighSchool.prototype.avg = </a:t>
            </a:r>
            <a:r>
              <a:rPr lang="en-US" altLang="ko-KR" sz="1600" kern="0" dirty="0">
                <a:solidFill>
                  <a:srgbClr val="7F0055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Times New Roman"/>
              </a:rPr>
              <a:t>function</a:t>
            </a:r>
            <a:r>
              <a:rPr lang="en-US" altLang="ko-KR" sz="1600" kern="0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Times New Roman"/>
              </a:rPr>
              <a:t>(){};</a:t>
            </a:r>
            <a:endParaRPr lang="ko-KR" altLang="en-US" sz="16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5" name="모서리가 둥근 직사각형 41">
            <a:extLst>
              <a:ext uri="{FF2B5EF4-FFF2-40B4-BE49-F238E27FC236}">
                <a16:creationId xmlns:a16="http://schemas.microsoft.com/office/drawing/2014/main" id="{8CCC708F-B288-43F0-A3CD-2F4CDC765F54}"/>
              </a:ext>
            </a:extLst>
          </p:cNvPr>
          <p:cNvSpPr/>
          <p:nvPr/>
        </p:nvSpPr>
        <p:spPr bwMode="auto">
          <a:xfrm>
            <a:off x="8896360" y="5877272"/>
            <a:ext cx="793224" cy="2712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kor:80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6" name="모서리가 둥근 직사각형 43">
            <a:extLst>
              <a:ext uri="{FF2B5EF4-FFF2-40B4-BE49-F238E27FC236}">
                <a16:creationId xmlns:a16="http://schemas.microsoft.com/office/drawing/2014/main" id="{39163939-6CA5-4050-827D-C6A31C345EC1}"/>
              </a:ext>
            </a:extLst>
          </p:cNvPr>
          <p:cNvSpPr/>
          <p:nvPr/>
        </p:nvSpPr>
        <p:spPr bwMode="auto">
          <a:xfrm>
            <a:off x="8897496" y="6182072"/>
            <a:ext cx="793224" cy="2712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eng:70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ADCE72C-2DC2-460E-8D10-60672ACF0746}"/>
              </a:ext>
            </a:extLst>
          </p:cNvPr>
          <p:cNvSpPr txBox="1"/>
          <p:nvPr/>
        </p:nvSpPr>
        <p:spPr>
          <a:xfrm>
            <a:off x="3116878" y="2996952"/>
            <a:ext cx="19351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ko-KR" sz="1600" kern="0" dirty="0">
                <a:solidFill>
                  <a:srgbClr val="7F0055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abic Typesetting" pitchFamily="66" charset="-78"/>
              </a:rPr>
              <a:t>new</a:t>
            </a:r>
            <a:r>
              <a:rPr lang="en-US" altLang="ko-KR" sz="1600" kern="0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abic Typesetting" pitchFamily="66" charset="-78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Times New Roman"/>
              </a:rPr>
              <a:t>HighSchool</a:t>
            </a:r>
            <a:r>
              <a:rPr lang="en-US" altLang="ko-KR" sz="1600" kern="0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abic Typesetting" pitchFamily="66" charset="-78"/>
              </a:rPr>
              <a:t>();</a:t>
            </a:r>
          </a:p>
        </p:txBody>
      </p:sp>
      <p:pic>
        <p:nvPicPr>
          <p:cNvPr id="48" name="그림 47" descr="코딩아이콘.png">
            <a:extLst>
              <a:ext uri="{FF2B5EF4-FFF2-40B4-BE49-F238E27FC236}">
                <a16:creationId xmlns:a16="http://schemas.microsoft.com/office/drawing/2014/main" id="{C09F5B13-9B81-4E74-B2F3-7A3820D59BB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750A522D-99C4-40C9-A0B3-558AD4171A63}"/>
              </a:ext>
            </a:extLst>
          </p:cNvPr>
          <p:cNvSpPr txBox="1"/>
          <p:nvPr/>
        </p:nvSpPr>
        <p:spPr>
          <a:xfrm>
            <a:off x="9591675" y="764704"/>
            <a:ext cx="145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ex03-04.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9266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0" dur="2000" fill="hold"/>
                                        <p:tgtEl>
                                          <p:spTgt spid="3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7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2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4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8" dur="2000" fill="hold"/>
                                        <p:tgtEl>
                                          <p:spTgt spid="36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17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0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18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2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1" dur="2000" fill="hold"/>
                                        <p:tgtEl>
                                          <p:spTgt spid="3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92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3" dur="2000" fill="hold"/>
                                        <p:tgtEl>
                                          <p:spTgt spid="4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94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5" dur="2000" fill="hold"/>
                                        <p:tgtEl>
                                          <p:spTgt spid="4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9" dur="2000" fill="hold"/>
                                        <p:tgtEl>
                                          <p:spTgt spid="41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00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1" dur="2000" fill="hold"/>
                                        <p:tgtEl>
                                          <p:spTgt spid="42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02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3" dur="2000" fill="hold"/>
                                        <p:tgtEl>
                                          <p:spTgt spid="37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6" grpId="0" animBg="1"/>
      <p:bldP spid="17" grpId="0"/>
      <p:bldP spid="18" grpId="0"/>
      <p:bldP spid="20" grpId="0" animBg="1"/>
      <p:bldP spid="21" grpId="0" animBg="1"/>
      <p:bldP spid="22" grpId="0"/>
      <p:bldP spid="25" grpId="0" animBg="1"/>
      <p:bldP spid="25" grpId="1" animBg="1"/>
      <p:bldP spid="27" grpId="0"/>
      <p:bldP spid="28" grpId="0"/>
      <p:bldP spid="29" grpId="0" build="allAtOnce"/>
      <p:bldP spid="30" grpId="0"/>
      <p:bldP spid="31" grpId="0" animBg="1"/>
      <p:bldP spid="32" grpId="0"/>
      <p:bldP spid="34" grpId="0"/>
      <p:bldP spid="35" grpId="0"/>
      <p:bldP spid="36" grpId="0" animBg="1"/>
      <p:bldP spid="36" grpId="1" animBg="1"/>
      <p:bldP spid="36" grpId="2" animBg="1"/>
      <p:bldP spid="37" grpId="0" animBg="1"/>
      <p:bldP spid="37" grpId="1" animBg="1"/>
      <p:bldP spid="37" grpId="2" animBg="1"/>
      <p:bldP spid="38" grpId="0"/>
      <p:bldP spid="39" grpId="0"/>
      <p:bldP spid="40" grpId="0"/>
      <p:bldP spid="41" grpId="0" animBg="1"/>
      <p:bldP spid="41" grpId="1" animBg="1"/>
      <p:bldP spid="41" grpId="2" animBg="1"/>
      <p:bldP spid="42" grpId="0" animBg="1"/>
      <p:bldP spid="42" grpId="1" animBg="1"/>
      <p:bldP spid="42" grpId="2" animBg="1"/>
      <p:bldP spid="44" grpId="0"/>
      <p:bldP spid="45" grpId="0" animBg="1"/>
      <p:bldP spid="46" grpId="0" animBg="1"/>
      <p:bldP spid="4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상속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(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중계 함수 추가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12</a:t>
            </a:fld>
            <a:endParaRPr kumimoji="1"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9F3A1BC-DD92-4E68-8960-67B60907B633}"/>
              </a:ext>
            </a:extLst>
          </p:cNvPr>
          <p:cNvSpPr/>
          <p:nvPr/>
        </p:nvSpPr>
        <p:spPr bwMode="auto">
          <a:xfrm>
            <a:off x="5551446" y="2132856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모서리가 둥근 직사각형 48">
            <a:extLst>
              <a:ext uri="{FF2B5EF4-FFF2-40B4-BE49-F238E27FC236}">
                <a16:creationId xmlns:a16="http://schemas.microsoft.com/office/drawing/2014/main" id="{6A6A69AD-9BB6-403B-855A-E93CC70ECBDB}"/>
              </a:ext>
            </a:extLst>
          </p:cNvPr>
          <p:cNvSpPr/>
          <p:nvPr/>
        </p:nvSpPr>
        <p:spPr bwMode="auto">
          <a:xfrm>
            <a:off x="5642095" y="2647318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</a:t>
            </a:r>
            <a:endParaRPr kumimoji="1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9B1C869-956E-4A02-B418-EF9DE618B4BB}"/>
              </a:ext>
            </a:extLst>
          </p:cNvPr>
          <p:cNvSpPr/>
          <p:nvPr/>
        </p:nvSpPr>
        <p:spPr bwMode="auto">
          <a:xfrm>
            <a:off x="8719798" y="2132856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45C8802-4E53-496F-A5AA-688858926D21}"/>
              </a:ext>
            </a:extLst>
          </p:cNvPr>
          <p:cNvCxnSpPr>
            <a:stCxn id="6" idx="3"/>
            <a:endCxn id="7" idx="2"/>
          </p:cNvCxnSpPr>
          <p:nvPr/>
        </p:nvCxnSpPr>
        <p:spPr bwMode="auto">
          <a:xfrm>
            <a:off x="6722215" y="2780668"/>
            <a:ext cx="1997583" cy="2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2132D5CB-8151-41C8-B557-7862E7134D45}"/>
              </a:ext>
            </a:extLst>
          </p:cNvPr>
          <p:cNvSpPr/>
          <p:nvPr/>
        </p:nvSpPr>
        <p:spPr bwMode="auto">
          <a:xfrm>
            <a:off x="9007830" y="1196752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모서리가 둥근 직사각형 58">
            <a:extLst>
              <a:ext uri="{FF2B5EF4-FFF2-40B4-BE49-F238E27FC236}">
                <a16:creationId xmlns:a16="http://schemas.microsoft.com/office/drawing/2014/main" id="{AEBC04D7-F7C4-4610-A41E-59B324392EBA}"/>
              </a:ext>
            </a:extLst>
          </p:cNvPr>
          <p:cNvSpPr/>
          <p:nvPr/>
        </p:nvSpPr>
        <p:spPr bwMode="auto">
          <a:xfrm>
            <a:off x="8647790" y="1412776"/>
            <a:ext cx="92200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평균반환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766F68F-DE7A-437D-9D6F-AF8796BD4250}"/>
              </a:ext>
            </a:extLst>
          </p:cNvPr>
          <p:cNvCxnSpPr>
            <a:stCxn id="17" idx="2"/>
            <a:endCxn id="9" idx="4"/>
          </p:cNvCxnSpPr>
          <p:nvPr/>
        </p:nvCxnSpPr>
        <p:spPr bwMode="auto">
          <a:xfrm flipV="1">
            <a:off x="9354530" y="1916832"/>
            <a:ext cx="13340" cy="9867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17BB97E1-5D15-4808-9260-7932F4F704FB}"/>
              </a:ext>
            </a:extLst>
          </p:cNvPr>
          <p:cNvSpPr/>
          <p:nvPr/>
        </p:nvSpPr>
        <p:spPr bwMode="auto">
          <a:xfrm>
            <a:off x="8719798" y="3654316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모서리가 둥근 직사각형 89">
            <a:extLst>
              <a:ext uri="{FF2B5EF4-FFF2-40B4-BE49-F238E27FC236}">
                <a16:creationId xmlns:a16="http://schemas.microsoft.com/office/drawing/2014/main" id="{41C59622-7811-455E-9FEB-C6D99AF6BCD8}"/>
              </a:ext>
            </a:extLst>
          </p:cNvPr>
          <p:cNvSpPr/>
          <p:nvPr/>
        </p:nvSpPr>
        <p:spPr bwMode="auto">
          <a:xfrm>
            <a:off x="8863814" y="4149080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B8B2CA7-ACD9-403E-8484-1F84A32070F3}"/>
              </a:ext>
            </a:extLst>
          </p:cNvPr>
          <p:cNvCxnSpPr>
            <a:stCxn id="14" idx="1"/>
            <a:endCxn id="29" idx="6"/>
          </p:cNvCxnSpPr>
          <p:nvPr/>
        </p:nvCxnSpPr>
        <p:spPr bwMode="auto">
          <a:xfrm flipH="1">
            <a:off x="6559558" y="4282430"/>
            <a:ext cx="2304256" cy="106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07F4E391-94D0-41F0-B7F3-ED10BF26862B}"/>
              </a:ext>
            </a:extLst>
          </p:cNvPr>
          <p:cNvSpPr/>
          <p:nvPr/>
        </p:nvSpPr>
        <p:spPr bwMode="auto">
          <a:xfrm>
            <a:off x="8719798" y="5085184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s2</a:t>
            </a:r>
            <a:endParaRPr kumimoji="1" lang="ko-KR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7" name="모서리가 둥근 직사각형 67">
            <a:extLst>
              <a:ext uri="{FF2B5EF4-FFF2-40B4-BE49-F238E27FC236}">
                <a16:creationId xmlns:a16="http://schemas.microsoft.com/office/drawing/2014/main" id="{7A8EA420-0D18-47F0-A5CC-F1AB50BF8C18}"/>
              </a:ext>
            </a:extLst>
          </p:cNvPr>
          <p:cNvSpPr/>
          <p:nvPr/>
        </p:nvSpPr>
        <p:spPr bwMode="auto">
          <a:xfrm>
            <a:off x="9079838" y="2636912"/>
            <a:ext cx="549384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avg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ACE6B0-C209-4FA0-BE48-32CC4E030BDE}"/>
              </a:ext>
            </a:extLst>
          </p:cNvPr>
          <p:cNvSpPr txBox="1"/>
          <p:nvPr/>
        </p:nvSpPr>
        <p:spPr>
          <a:xfrm>
            <a:off x="7711686" y="5085184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_ _proto_ _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437AE38-E12F-4D55-B50D-625F1637E3E8}"/>
              </a:ext>
            </a:extLst>
          </p:cNvPr>
          <p:cNvSpPr/>
          <p:nvPr/>
        </p:nvSpPr>
        <p:spPr bwMode="auto">
          <a:xfrm>
            <a:off x="5623454" y="692696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28A11CD-9E4B-4C12-8E96-953D67C76514}"/>
              </a:ext>
            </a:extLst>
          </p:cNvPr>
          <p:cNvSpPr/>
          <p:nvPr/>
        </p:nvSpPr>
        <p:spPr bwMode="auto">
          <a:xfrm>
            <a:off x="7639678" y="1052736"/>
            <a:ext cx="576064" cy="57606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1" name="모서리가 둥근 직사각형 57">
            <a:extLst>
              <a:ext uri="{FF2B5EF4-FFF2-40B4-BE49-F238E27FC236}">
                <a16:creationId xmlns:a16="http://schemas.microsoft.com/office/drawing/2014/main" id="{E5F0EBC6-EFEE-411A-A7B6-0A31E7A90CBC}"/>
              </a:ext>
            </a:extLst>
          </p:cNvPr>
          <p:cNvSpPr/>
          <p:nvPr/>
        </p:nvSpPr>
        <p:spPr bwMode="auto">
          <a:xfrm>
            <a:off x="5733368" y="1205804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</a:t>
            </a:r>
            <a:endParaRPr kumimoji="1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5DEA65A-2E5B-41F8-AC00-16B569CFE4B5}"/>
              </a:ext>
            </a:extLst>
          </p:cNvPr>
          <p:cNvCxnSpPr>
            <a:stCxn id="21" idx="3"/>
            <a:endCxn id="20" idx="2"/>
          </p:cNvCxnSpPr>
          <p:nvPr/>
        </p:nvCxnSpPr>
        <p:spPr bwMode="auto">
          <a:xfrm>
            <a:off x="6813488" y="1339154"/>
            <a:ext cx="826190" cy="16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7A30572-D2A8-4E83-8FC1-E06E1EA77D26}"/>
              </a:ext>
            </a:extLst>
          </p:cNvPr>
          <p:cNvCxnSpPr>
            <a:stCxn id="21" idx="3"/>
            <a:endCxn id="7" idx="1"/>
          </p:cNvCxnSpPr>
          <p:nvPr/>
        </p:nvCxnSpPr>
        <p:spPr bwMode="auto">
          <a:xfrm>
            <a:off x="6813488" y="1339154"/>
            <a:ext cx="2096126" cy="9835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7AD7B7A9-59A0-44F0-8AFC-4ABCCE0B2292}"/>
              </a:ext>
            </a:extLst>
          </p:cNvPr>
          <p:cNvSpPr/>
          <p:nvPr/>
        </p:nvSpPr>
        <p:spPr bwMode="auto">
          <a:xfrm>
            <a:off x="7063614" y="4077072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new F()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BB6B2CF-E389-49CF-9E78-795AF6F8D793}"/>
              </a:ext>
            </a:extLst>
          </p:cNvPr>
          <p:cNvCxnSpPr>
            <a:stCxn id="24" idx="7"/>
            <a:endCxn id="7" idx="3"/>
          </p:cNvCxnSpPr>
          <p:nvPr/>
        </p:nvCxnSpPr>
        <p:spPr bwMode="auto">
          <a:xfrm flipV="1">
            <a:off x="8169942" y="3239184"/>
            <a:ext cx="739672" cy="10277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989E6F4-912D-4B19-B6F7-79EF2A262552}"/>
              </a:ext>
            </a:extLst>
          </p:cNvPr>
          <p:cNvCxnSpPr>
            <a:stCxn id="16" idx="1"/>
            <a:endCxn id="24" idx="6"/>
          </p:cNvCxnSpPr>
          <p:nvPr/>
        </p:nvCxnSpPr>
        <p:spPr bwMode="auto">
          <a:xfrm flipH="1" flipV="1">
            <a:off x="8359758" y="4725144"/>
            <a:ext cx="549856" cy="5498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BDAA091-0986-4127-B468-25E461A2C98D}"/>
              </a:ext>
            </a:extLst>
          </p:cNvPr>
          <p:cNvCxnSpPr>
            <a:stCxn id="14" idx="1"/>
            <a:endCxn id="24" idx="6"/>
          </p:cNvCxnSpPr>
          <p:nvPr/>
        </p:nvCxnSpPr>
        <p:spPr bwMode="auto">
          <a:xfrm flipH="1">
            <a:off x="8359758" y="4282430"/>
            <a:ext cx="504056" cy="4427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6127F67-49DD-4C70-9B0F-C22915ABE438}"/>
              </a:ext>
            </a:extLst>
          </p:cNvPr>
          <p:cNvSpPr txBox="1"/>
          <p:nvPr/>
        </p:nvSpPr>
        <p:spPr>
          <a:xfrm>
            <a:off x="7567670" y="3501008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_ _proto_ _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20B0986-A23F-45E2-B7C2-5E75B3DB412C}"/>
              </a:ext>
            </a:extLst>
          </p:cNvPr>
          <p:cNvSpPr/>
          <p:nvPr/>
        </p:nvSpPr>
        <p:spPr bwMode="auto">
          <a:xfrm>
            <a:off x="5839478" y="3933056"/>
            <a:ext cx="720080" cy="72008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0" name="모서리가 둥근 직사각형 94">
            <a:extLst>
              <a:ext uri="{FF2B5EF4-FFF2-40B4-BE49-F238E27FC236}">
                <a16:creationId xmlns:a16="http://schemas.microsoft.com/office/drawing/2014/main" id="{B63969BA-7DB0-46F0-A3EE-3C71CCF2C0AC}"/>
              </a:ext>
            </a:extLst>
          </p:cNvPr>
          <p:cNvSpPr/>
          <p:nvPr/>
        </p:nvSpPr>
        <p:spPr bwMode="auto">
          <a:xfrm>
            <a:off x="8984167" y="5602885"/>
            <a:ext cx="792088" cy="2712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kor:80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1" name="모서리가 둥근 직사각형 95">
            <a:extLst>
              <a:ext uri="{FF2B5EF4-FFF2-40B4-BE49-F238E27FC236}">
                <a16:creationId xmlns:a16="http://schemas.microsoft.com/office/drawing/2014/main" id="{98AC1135-293D-49AE-919F-740FF877DE5D}"/>
              </a:ext>
            </a:extLst>
          </p:cNvPr>
          <p:cNvSpPr/>
          <p:nvPr/>
        </p:nvSpPr>
        <p:spPr bwMode="auto">
          <a:xfrm>
            <a:off x="8985303" y="5907685"/>
            <a:ext cx="790952" cy="2712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eng:70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2" name="모서리가 둥근 직사각형 96">
            <a:extLst>
              <a:ext uri="{FF2B5EF4-FFF2-40B4-BE49-F238E27FC236}">
                <a16:creationId xmlns:a16="http://schemas.microsoft.com/office/drawing/2014/main" id="{12A9FA5C-64ED-4EB4-AB50-41B114644087}"/>
              </a:ext>
            </a:extLst>
          </p:cNvPr>
          <p:cNvSpPr/>
          <p:nvPr/>
        </p:nvSpPr>
        <p:spPr bwMode="auto">
          <a:xfrm>
            <a:off x="7352782" y="4815165"/>
            <a:ext cx="718944" cy="27700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grade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BA1360F1-233A-463F-A361-4F5D5BC94B55}"/>
              </a:ext>
            </a:extLst>
          </p:cNvPr>
          <p:cNvSpPr/>
          <p:nvPr/>
        </p:nvSpPr>
        <p:spPr bwMode="auto">
          <a:xfrm>
            <a:off x="5695462" y="5373216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4" name="모서리가 둥근 직사각형 98">
            <a:extLst>
              <a:ext uri="{FF2B5EF4-FFF2-40B4-BE49-F238E27FC236}">
                <a16:creationId xmlns:a16="http://schemas.microsoft.com/office/drawing/2014/main" id="{E25143A0-2A2F-4235-9886-692432410CDB}"/>
              </a:ext>
            </a:extLst>
          </p:cNvPr>
          <p:cNvSpPr/>
          <p:nvPr/>
        </p:nvSpPr>
        <p:spPr bwMode="auto">
          <a:xfrm>
            <a:off x="5335422" y="5517232"/>
            <a:ext cx="92200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학점반환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EC735CC-AD3C-459A-BE3F-FD6716145E0D}"/>
              </a:ext>
            </a:extLst>
          </p:cNvPr>
          <p:cNvCxnSpPr>
            <a:stCxn id="32" idx="1"/>
            <a:endCxn id="33" idx="7"/>
          </p:cNvCxnSpPr>
          <p:nvPr/>
        </p:nvCxnSpPr>
        <p:spPr bwMode="auto">
          <a:xfrm flipH="1">
            <a:off x="6310089" y="4953667"/>
            <a:ext cx="1042693" cy="5250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67AAD407-7574-4988-A4C2-60601DF080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06798"/>
              </p:ext>
            </p:extLst>
          </p:nvPr>
        </p:nvGraphicFramePr>
        <p:xfrm>
          <a:off x="428725" y="980728"/>
          <a:ext cx="4374340" cy="2592288"/>
        </p:xfrm>
        <a:graphic>
          <a:graphicData uri="http://schemas.openxmlformats.org/drawingml/2006/table">
            <a:tbl>
              <a:tblPr/>
              <a:tblGrid>
                <a:gridCol w="4374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28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Noto Sans CJK KR Regular" panose="020B0500000000000000" pitchFamily="34" charset="-127"/>
                        <a:cs typeface="Arabic Typesetting" pitchFamily="66" charset="-78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Noto Sans CJK KR Regular" panose="020B0500000000000000" pitchFamily="34" charset="-127"/>
                        <a:cs typeface="Arabic Typesetting" pitchFamily="66" charset="-78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Noto Sans CJK KR Regular" panose="020B0500000000000000" pitchFamily="34" charset="-127"/>
                        <a:cs typeface="Arabic Typesetting" pitchFamily="66" charset="-78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Noto Sans CJK KR Regular" panose="020B0500000000000000" pitchFamily="34" charset="-127"/>
                        <a:cs typeface="Arabic Typesetting" pitchFamily="66" charset="-78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Noto Sans CJK KR Regular" panose="020B0500000000000000" pitchFamily="34" charset="-127"/>
                        <a:cs typeface="Arabic Typesetting" pitchFamily="66" charset="-78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Noto Sans CJK KR Regular" panose="020B0500000000000000" pitchFamily="34" charset="-127"/>
                        <a:cs typeface="Arabic Typesetting" pitchFamily="66" charset="-7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002661D3-4324-45B2-A262-6D8CB373E5DA}"/>
              </a:ext>
            </a:extLst>
          </p:cNvPr>
          <p:cNvSpPr txBox="1"/>
          <p:nvPr/>
        </p:nvSpPr>
        <p:spPr>
          <a:xfrm>
            <a:off x="565535" y="1002214"/>
            <a:ext cx="35985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7F0055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Times New Roman"/>
              </a:rPr>
              <a:t>function</a:t>
            </a:r>
            <a:r>
              <a:rPr lang="en-US" altLang="ko-KR" sz="1600" kern="0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Times New Roman"/>
              </a:rPr>
              <a:t> HighSchool(){...}</a:t>
            </a:r>
            <a:endParaRPr lang="ko-KR" altLang="en-US" sz="16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7FCB9FE-3326-4952-B31E-4F24E77EC0BC}"/>
              </a:ext>
            </a:extLst>
          </p:cNvPr>
          <p:cNvSpPr txBox="1"/>
          <p:nvPr/>
        </p:nvSpPr>
        <p:spPr>
          <a:xfrm>
            <a:off x="570265" y="1556792"/>
            <a:ext cx="21996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7F0055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Times New Roman"/>
              </a:rPr>
              <a:t>function</a:t>
            </a:r>
            <a:r>
              <a:rPr lang="en-US" altLang="ko-KR" sz="1600" kern="0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Times New Roman"/>
              </a:rPr>
              <a:t> College(){...}</a:t>
            </a:r>
            <a:endParaRPr lang="ko-KR" altLang="ko-KR" sz="1100" kern="100" dirty="0">
              <a:latin typeface="Noto Sans CJK KR Regular" panose="020B0500000000000000" pitchFamily="34" charset="-127"/>
              <a:ea typeface="Noto Sans CJK KR Regular" panose="020B0500000000000000" pitchFamily="34" charset="-127"/>
              <a:cs typeface="Times New Roman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04A8AE3-B1FB-4994-91E6-51AF8098B391}"/>
              </a:ext>
            </a:extLst>
          </p:cNvPr>
          <p:cNvSpPr txBox="1"/>
          <p:nvPr/>
        </p:nvSpPr>
        <p:spPr>
          <a:xfrm>
            <a:off x="563667" y="1844824"/>
            <a:ext cx="3960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abic Typesetting" pitchFamily="66" charset="-78"/>
              </a:rPr>
              <a:t>inherite(</a:t>
            </a:r>
            <a:r>
              <a:rPr lang="en-US" altLang="ko-KR" sz="1600" kern="0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Times New Roman"/>
              </a:rPr>
              <a:t>HighSchool</a:t>
            </a:r>
            <a:r>
              <a:rPr lang="en-US" altLang="ko-KR" sz="1600" kern="0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abic Typesetting" pitchFamily="66" charset="-78"/>
              </a:rPr>
              <a:t>, </a:t>
            </a:r>
            <a:r>
              <a:rPr lang="en-US" altLang="ko-KR" sz="1600" kern="0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Times New Roman"/>
              </a:rPr>
              <a:t>College</a:t>
            </a:r>
            <a:r>
              <a:rPr lang="en-US" altLang="ko-KR" sz="1600" kern="0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abic Typesetting" pitchFamily="66" charset="-78"/>
              </a:rPr>
              <a:t>);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C68CCD2-F830-45E9-9DCD-F1C968D065D2}"/>
              </a:ext>
            </a:extLst>
          </p:cNvPr>
          <p:cNvSpPr txBox="1"/>
          <p:nvPr/>
        </p:nvSpPr>
        <p:spPr>
          <a:xfrm>
            <a:off x="559602" y="2442374"/>
            <a:ext cx="2919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ko-KR" sz="1600" kern="0" dirty="0">
                <a:solidFill>
                  <a:srgbClr val="7F0055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Times New Roman"/>
              </a:rPr>
              <a:t>var </a:t>
            </a:r>
            <a:r>
              <a:rPr lang="en-US" altLang="ko-KR" sz="1600" kern="0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abic Typesetting" pitchFamily="66" charset="-78"/>
              </a:rPr>
              <a:t>s2 = </a:t>
            </a:r>
            <a:r>
              <a:rPr lang="en-US" altLang="ko-KR" sz="1600" kern="0" dirty="0">
                <a:solidFill>
                  <a:srgbClr val="7F0055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abic Typesetting" pitchFamily="66" charset="-78"/>
              </a:rPr>
              <a:t>new</a:t>
            </a:r>
            <a:r>
              <a:rPr lang="en-US" altLang="ko-KR" sz="1600" kern="0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abic Typesetting" pitchFamily="66" charset="-78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Times New Roman"/>
              </a:rPr>
              <a:t>College</a:t>
            </a:r>
            <a:r>
              <a:rPr lang="en-US" altLang="ko-KR" sz="1600" kern="0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abic Typesetting" pitchFamily="66" charset="-78"/>
              </a:rPr>
              <a:t>(80, 70);</a:t>
            </a:r>
            <a:endParaRPr lang="ko-KR" altLang="ko-KR" sz="1600" kern="100" dirty="0">
              <a:latin typeface="Noto Sans CJK KR Regular" panose="020B0500000000000000" pitchFamily="34" charset="-127"/>
              <a:ea typeface="Noto Sans CJK KR Regular" panose="020B0500000000000000" pitchFamily="34" charset="-127"/>
              <a:cs typeface="Arabic Typesetting" pitchFamily="66" charset="-78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E4054C-6203-4EBF-858C-08CABD5E3251}"/>
              </a:ext>
            </a:extLst>
          </p:cNvPr>
          <p:cNvSpPr txBox="1"/>
          <p:nvPr/>
        </p:nvSpPr>
        <p:spPr>
          <a:xfrm>
            <a:off x="563667" y="2751892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abic Typesetting" pitchFamily="66" charset="-78"/>
              </a:rPr>
              <a:t>s2.avg();</a:t>
            </a:r>
            <a:endParaRPr lang="ko-KR" altLang="ko-KR" sz="1600" kern="100" dirty="0">
              <a:latin typeface="Noto Sans CJK KR Regular" panose="020B0500000000000000" pitchFamily="34" charset="-127"/>
              <a:ea typeface="Noto Sans CJK KR Regular" panose="020B0500000000000000" pitchFamily="34" charset="-127"/>
              <a:cs typeface="Arabic Typesetting" pitchFamily="66" charset="-78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1B686B-0EE7-49E1-80DD-766D7BAE46AD}"/>
              </a:ext>
            </a:extLst>
          </p:cNvPr>
          <p:cNvSpPr txBox="1"/>
          <p:nvPr/>
        </p:nvSpPr>
        <p:spPr>
          <a:xfrm>
            <a:off x="563667" y="3090446"/>
            <a:ext cx="1215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abic Typesetting" pitchFamily="66" charset="-78"/>
              </a:rPr>
              <a:t>s2.grade();</a:t>
            </a:r>
            <a:endParaRPr lang="ko-KR" altLang="ko-KR" sz="1600" kern="100" dirty="0">
              <a:latin typeface="Noto Sans CJK KR Regular" panose="020B0500000000000000" pitchFamily="34" charset="-127"/>
              <a:ea typeface="Noto Sans CJK KR Regular" panose="020B0500000000000000" pitchFamily="34" charset="-127"/>
              <a:cs typeface="Arabic Typesetting" pitchFamily="66" charset="-78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73EADAF-9ADB-46F0-9CD5-A0563C5E4DBA}"/>
              </a:ext>
            </a:extLst>
          </p:cNvPr>
          <p:cNvSpPr txBox="1"/>
          <p:nvPr/>
        </p:nvSpPr>
        <p:spPr>
          <a:xfrm>
            <a:off x="553190" y="2132856"/>
            <a:ext cx="3869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Times New Roman"/>
              </a:rPr>
              <a:t>College</a:t>
            </a:r>
            <a:r>
              <a:rPr lang="en-US" altLang="ko-KR" sz="1600" kern="0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abic Typesetting" pitchFamily="66" charset="-78"/>
              </a:rPr>
              <a:t>.prototype.grade = </a:t>
            </a:r>
            <a:r>
              <a:rPr lang="en-US" altLang="ko-KR" sz="1600" kern="0" dirty="0">
                <a:solidFill>
                  <a:srgbClr val="7F0055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Times New Roman"/>
              </a:rPr>
              <a:t>function</a:t>
            </a:r>
            <a:r>
              <a:rPr lang="en-US" altLang="ko-KR" sz="1600" kern="0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Times New Roman"/>
              </a:rPr>
              <a:t>(){};</a:t>
            </a:r>
            <a:endParaRPr lang="en-US" altLang="ko-KR" sz="1600" kern="0" dirty="0">
              <a:solidFill>
                <a:srgbClr val="00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cs typeface="Arabic Typesetting" pitchFamily="66" charset="-78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4607686-F721-4E52-BC10-9B3A7D68D2D2}"/>
              </a:ext>
            </a:extLst>
          </p:cNvPr>
          <p:cNvSpPr txBox="1"/>
          <p:nvPr/>
        </p:nvSpPr>
        <p:spPr>
          <a:xfrm>
            <a:off x="566950" y="1268760"/>
            <a:ext cx="4046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Times New Roman"/>
              </a:rPr>
              <a:t>HighSchool.prototype.avg = </a:t>
            </a:r>
            <a:r>
              <a:rPr lang="en-US" altLang="ko-KR" sz="1600" kern="0" dirty="0">
                <a:solidFill>
                  <a:srgbClr val="7F0055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Times New Roman"/>
              </a:rPr>
              <a:t>function</a:t>
            </a:r>
            <a:r>
              <a:rPr lang="en-US" altLang="ko-KR" sz="1600" kern="0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Times New Roman"/>
              </a:rPr>
              <a:t>(){};</a:t>
            </a:r>
            <a:endParaRPr lang="ko-KR" altLang="en-US" sz="16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695F1F43-85B1-4FBA-80AE-038DCB602A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810979"/>
              </p:ext>
            </p:extLst>
          </p:nvPr>
        </p:nvGraphicFramePr>
        <p:xfrm>
          <a:off x="473568" y="3789040"/>
          <a:ext cx="4284654" cy="1584176"/>
        </p:xfrm>
        <a:graphic>
          <a:graphicData uri="http://schemas.openxmlformats.org/drawingml/2006/table">
            <a:tbl>
              <a:tblPr/>
              <a:tblGrid>
                <a:gridCol w="4284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8417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Noto Sans CJK KR Regular" panose="020B0500000000000000" pitchFamily="34" charset="-127"/>
                        <a:cs typeface="Arabic Typesetting" pitchFamily="66" charset="-78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Noto Sans CJK KR Regular" panose="020B0500000000000000" pitchFamily="34" charset="-127"/>
                        <a:cs typeface="Arabic Typesetting" pitchFamily="66" charset="-78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Noto Sans CJK KR Regular" panose="020B0500000000000000" pitchFamily="34" charset="-127"/>
                        <a:cs typeface="Arabic Typesetting" pitchFamily="66" charset="-78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Noto Sans CJK KR Regular" panose="020B0500000000000000" pitchFamily="34" charset="-127"/>
                        <a:cs typeface="Arabic Typesetting" pitchFamily="66" charset="-7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7C711DA6-779F-465D-BC7D-EDDB30F296E6}"/>
              </a:ext>
            </a:extLst>
          </p:cNvPr>
          <p:cNvSpPr txBox="1"/>
          <p:nvPr/>
        </p:nvSpPr>
        <p:spPr>
          <a:xfrm>
            <a:off x="920754" y="4077072"/>
            <a:ext cx="2302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err="1">
                <a:solidFill>
                  <a:srgbClr val="7F0055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Times New Roman"/>
              </a:rPr>
              <a:t>var</a:t>
            </a:r>
            <a:r>
              <a:rPr lang="en-US" altLang="ko-KR" sz="1600" kern="0" dirty="0">
                <a:solidFill>
                  <a:srgbClr val="7F0055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Times New Roman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Times New Roman"/>
              </a:rPr>
              <a:t>F = </a:t>
            </a:r>
            <a:r>
              <a:rPr lang="en-US" altLang="ko-KR" sz="1600" kern="0" dirty="0">
                <a:solidFill>
                  <a:srgbClr val="7F0055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Times New Roman"/>
              </a:rPr>
              <a:t>function</a:t>
            </a:r>
            <a:r>
              <a:rPr lang="en-US" altLang="ko-KR" sz="1600" kern="0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Times New Roman"/>
              </a:rPr>
              <a:t>(){};</a:t>
            </a:r>
            <a:endParaRPr lang="ko-KR" altLang="en-US" sz="16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0FC63C9-0282-43F3-971E-C04AECF134DF}"/>
              </a:ext>
            </a:extLst>
          </p:cNvPr>
          <p:cNvSpPr txBox="1"/>
          <p:nvPr/>
        </p:nvSpPr>
        <p:spPr>
          <a:xfrm>
            <a:off x="918886" y="4329234"/>
            <a:ext cx="3461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Times New Roman"/>
              </a:rPr>
              <a:t>F.prototype</a:t>
            </a:r>
            <a:r>
              <a:rPr lang="en-US" altLang="ko-KR" sz="1600" kern="0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Times New Roman"/>
              </a:rPr>
              <a:t> = </a:t>
            </a:r>
            <a:r>
              <a:rPr lang="en-US" altLang="ko-KR" sz="1600" kern="0" dirty="0" err="1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Times New Roman"/>
              </a:rPr>
              <a:t>Parent.prototype</a:t>
            </a:r>
            <a:r>
              <a:rPr lang="en-US" altLang="ko-KR" sz="1600" kern="0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Times New Roman"/>
              </a:rPr>
              <a:t>;</a:t>
            </a:r>
            <a:endParaRPr lang="ko-KR" altLang="en-US" sz="16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0D4996E-39A7-4AC0-B010-3E9E6DFB02F5}"/>
              </a:ext>
            </a:extLst>
          </p:cNvPr>
          <p:cNvSpPr txBox="1"/>
          <p:nvPr/>
        </p:nvSpPr>
        <p:spPr>
          <a:xfrm>
            <a:off x="506493" y="3789040"/>
            <a:ext cx="37166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kern="0" dirty="0">
                <a:solidFill>
                  <a:srgbClr val="7F0055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Times New Roman"/>
              </a:rPr>
              <a:t>function </a:t>
            </a:r>
            <a:r>
              <a:rPr lang="en-US" altLang="ko-KR" kern="0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Times New Roman"/>
              </a:rPr>
              <a:t>inherite(Parent , Child){</a:t>
            </a:r>
          </a:p>
          <a:p>
            <a:endParaRPr lang="en-US" altLang="ko-KR" kern="0" dirty="0">
              <a:solidFill>
                <a:srgbClr val="00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cs typeface="Times New Roman"/>
            </a:endParaRPr>
          </a:p>
          <a:p>
            <a:endParaRPr lang="en-US" altLang="ko-KR" kern="0" dirty="0">
              <a:solidFill>
                <a:srgbClr val="00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cs typeface="Times New Roman"/>
            </a:endParaRPr>
          </a:p>
          <a:p>
            <a:endParaRPr lang="en-US" altLang="ko-KR" kern="0" dirty="0">
              <a:solidFill>
                <a:srgbClr val="00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cs typeface="Times New Roman"/>
            </a:endParaRPr>
          </a:p>
          <a:p>
            <a:r>
              <a:rPr lang="en-US" altLang="ko-KR" kern="0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Times New Roman"/>
              </a:rPr>
              <a:t>} 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715EA35-C1CD-4335-96A9-DFE7860426AE}"/>
              </a:ext>
            </a:extLst>
          </p:cNvPr>
          <p:cNvSpPr txBox="1"/>
          <p:nvPr/>
        </p:nvSpPr>
        <p:spPr>
          <a:xfrm>
            <a:off x="5479438" y="2128714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HighSchool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E4456E1B-871C-4746-B978-DC3FAD25FCE1}"/>
              </a:ext>
            </a:extLst>
          </p:cNvPr>
          <p:cNvCxnSpPr/>
          <p:nvPr/>
        </p:nvCxnSpPr>
        <p:spPr bwMode="auto">
          <a:xfrm>
            <a:off x="1931819" y="2132856"/>
            <a:ext cx="936104" cy="17281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A28D141-60DA-419E-AC24-199F27430FE4}"/>
              </a:ext>
            </a:extLst>
          </p:cNvPr>
          <p:cNvCxnSpPr/>
          <p:nvPr/>
        </p:nvCxnSpPr>
        <p:spPr bwMode="auto">
          <a:xfrm>
            <a:off x="2867923" y="2132856"/>
            <a:ext cx="936104" cy="17281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54" name="그림 53" descr="코딩아이콘.png">
            <a:extLst>
              <a:ext uri="{FF2B5EF4-FFF2-40B4-BE49-F238E27FC236}">
                <a16:creationId xmlns:a16="http://schemas.microsoft.com/office/drawing/2014/main" id="{C99FD95E-6BBD-4293-96A0-71A2A2FB8BF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7760" y="692696"/>
            <a:ext cx="504056" cy="44066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BD565639-34A1-428C-B69D-9402AA34D5C6}"/>
              </a:ext>
            </a:extLst>
          </p:cNvPr>
          <p:cNvSpPr txBox="1"/>
          <p:nvPr/>
        </p:nvSpPr>
        <p:spPr>
          <a:xfrm>
            <a:off x="7395352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ex03-05.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8603DED-E29D-4C28-A635-8F99D51B87FB}"/>
              </a:ext>
            </a:extLst>
          </p:cNvPr>
          <p:cNvSpPr txBox="1"/>
          <p:nvPr/>
        </p:nvSpPr>
        <p:spPr>
          <a:xfrm>
            <a:off x="909919" y="4631650"/>
            <a:ext cx="26645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err="1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Times New Roman"/>
              </a:rPr>
              <a:t>Child.prototype</a:t>
            </a:r>
            <a:r>
              <a:rPr lang="en-US" altLang="ko-KR" sz="1600" kern="0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Times New Roman"/>
              </a:rPr>
              <a:t> = </a:t>
            </a:r>
            <a:r>
              <a:rPr lang="en-US" altLang="ko-KR" sz="1600" kern="0" dirty="0">
                <a:solidFill>
                  <a:srgbClr val="7F0055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abic Typesetting" pitchFamily="66" charset="-78"/>
              </a:rPr>
              <a:t>new </a:t>
            </a:r>
            <a:r>
              <a:rPr lang="en-US" altLang="ko-KR" sz="1600" kern="0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Times New Roman"/>
              </a:rPr>
              <a:t>F();</a:t>
            </a:r>
            <a:endParaRPr lang="ko-KR" altLang="ko-KR" sz="1100" kern="100" dirty="0">
              <a:latin typeface="Noto Sans CJK KR Regular" panose="020B0500000000000000" pitchFamily="34" charset="-127"/>
              <a:ea typeface="Noto Sans CJK KR Regular" panose="020B0500000000000000" pitchFamily="34" charset="-127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73298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0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4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8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29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0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3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2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6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68000" y="68000"/>
                                    </p:animScale>
                                  </p:childTnLst>
                                </p:cTn>
                              </p:par>
                              <p:par>
                                <p:cTn id="23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8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68000" y="68000"/>
                                    </p:animScale>
                                  </p:childTnLst>
                                </p:cTn>
                              </p:par>
                              <p:par>
                                <p:cTn id="23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0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9" dur="2000" fill="hold"/>
                                        <p:tgtEl>
                                          <p:spTgt spid="3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50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1" dur="2000" fill="hold"/>
                                        <p:tgtEl>
                                          <p:spTgt spid="3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52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3" dur="2000" fill="hold"/>
                                        <p:tgtEl>
                                          <p:spTgt spid="3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7" dur="2000" fill="hold"/>
                                        <p:tgtEl>
                                          <p:spTgt spid="32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58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9" dur="2000" fill="hold"/>
                                        <p:tgtEl>
                                          <p:spTgt spid="33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60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1" dur="2000" fill="hold"/>
                                        <p:tgtEl>
                                          <p:spTgt spid="34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3" grpId="0" animBg="1"/>
      <p:bldP spid="14" grpId="0" animBg="1"/>
      <p:bldP spid="16" grpId="0" animBg="1"/>
      <p:bldP spid="17" grpId="0" animBg="1"/>
      <p:bldP spid="17" grpId="1" animBg="1"/>
      <p:bldP spid="17" grpId="2" animBg="1"/>
      <p:bldP spid="18" grpId="0"/>
      <p:bldP spid="19" grpId="0" animBg="1"/>
      <p:bldP spid="20" grpId="0" animBg="1"/>
      <p:bldP spid="20" grpId="1" animBg="1"/>
      <p:bldP spid="21" grpId="0" animBg="1"/>
      <p:bldP spid="24" grpId="0" animBg="1"/>
      <p:bldP spid="28" grpId="0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2" grpId="2" animBg="1"/>
      <p:bldP spid="33" grpId="0" animBg="1"/>
      <p:bldP spid="33" grpId="1" animBg="1"/>
      <p:bldP spid="33" grpId="2" animBg="1"/>
      <p:bldP spid="34" grpId="0" animBg="1"/>
      <p:bldP spid="34" grpId="1" animBg="1"/>
      <p:bldP spid="34" grpId="2" animBg="1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6" grpId="0"/>
      <p:bldP spid="48" grpId="0"/>
      <p:bldP spid="49" grpId="0"/>
      <p:bldP spid="50" grpId="0"/>
      <p:bldP spid="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상속 비교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중계 함수 없을 때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13</a:t>
            </a:fld>
            <a:endParaRPr kumimoji="1"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49C08AA-6D74-4C9F-90C9-877B28859906}"/>
              </a:ext>
            </a:extLst>
          </p:cNvPr>
          <p:cNvSpPr/>
          <p:nvPr/>
        </p:nvSpPr>
        <p:spPr bwMode="auto">
          <a:xfrm>
            <a:off x="3158523" y="1700808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모서리가 둥근 직사각형 105">
            <a:extLst>
              <a:ext uri="{FF2B5EF4-FFF2-40B4-BE49-F238E27FC236}">
                <a16:creationId xmlns:a16="http://schemas.microsoft.com/office/drawing/2014/main" id="{7101F409-9AAF-42C6-ABE3-F2E64E369BEB}"/>
              </a:ext>
            </a:extLst>
          </p:cNvPr>
          <p:cNvSpPr/>
          <p:nvPr/>
        </p:nvSpPr>
        <p:spPr bwMode="auto">
          <a:xfrm>
            <a:off x="3249172" y="2215270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</a:t>
            </a:r>
            <a:endParaRPr kumimoji="1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7569DF4-B245-4F13-8A3F-57DDECA38D1B}"/>
              </a:ext>
            </a:extLst>
          </p:cNvPr>
          <p:cNvSpPr/>
          <p:nvPr/>
        </p:nvSpPr>
        <p:spPr bwMode="auto">
          <a:xfrm>
            <a:off x="7983059" y="1700808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09EC7B1-0309-4921-92BB-A902C75E9E5F}"/>
              </a:ext>
            </a:extLst>
          </p:cNvPr>
          <p:cNvCxnSpPr>
            <a:stCxn id="6" idx="3"/>
            <a:endCxn id="7" idx="2"/>
          </p:cNvCxnSpPr>
          <p:nvPr/>
        </p:nvCxnSpPr>
        <p:spPr bwMode="auto">
          <a:xfrm>
            <a:off x="4329292" y="2348620"/>
            <a:ext cx="3653767" cy="2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8B53A733-0204-465A-97D1-8C3ED0E33912}"/>
              </a:ext>
            </a:extLst>
          </p:cNvPr>
          <p:cNvSpPr/>
          <p:nvPr/>
        </p:nvSpPr>
        <p:spPr bwMode="auto">
          <a:xfrm>
            <a:off x="3158523" y="3501008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모서리가 둥근 직사각형 109">
            <a:extLst>
              <a:ext uri="{FF2B5EF4-FFF2-40B4-BE49-F238E27FC236}">
                <a16:creationId xmlns:a16="http://schemas.microsoft.com/office/drawing/2014/main" id="{B8DAF567-2EC3-44DB-8869-90EEBEEA49FD}"/>
              </a:ext>
            </a:extLst>
          </p:cNvPr>
          <p:cNvSpPr/>
          <p:nvPr/>
        </p:nvSpPr>
        <p:spPr bwMode="auto">
          <a:xfrm>
            <a:off x="3446555" y="3717032"/>
            <a:ext cx="720080" cy="2712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kor:u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60F8E79-9801-4177-A762-2405293CD612}"/>
              </a:ext>
            </a:extLst>
          </p:cNvPr>
          <p:cNvCxnSpPr>
            <a:stCxn id="9" idx="7"/>
            <a:endCxn id="7" idx="3"/>
          </p:cNvCxnSpPr>
          <p:nvPr/>
        </p:nvCxnSpPr>
        <p:spPr bwMode="auto">
          <a:xfrm flipV="1">
            <a:off x="4264851" y="2807136"/>
            <a:ext cx="3908024" cy="8836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7BA2E783-FD81-4FC8-B362-FF67056C7A6C}"/>
              </a:ext>
            </a:extLst>
          </p:cNvPr>
          <p:cNvSpPr/>
          <p:nvPr/>
        </p:nvSpPr>
        <p:spPr bwMode="auto">
          <a:xfrm>
            <a:off x="8271091" y="836712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모서리가 둥근 직사각형 112">
            <a:extLst>
              <a:ext uri="{FF2B5EF4-FFF2-40B4-BE49-F238E27FC236}">
                <a16:creationId xmlns:a16="http://schemas.microsoft.com/office/drawing/2014/main" id="{C2718A13-CAD5-4227-AB96-A3F3FF3AE874}"/>
              </a:ext>
            </a:extLst>
          </p:cNvPr>
          <p:cNvSpPr/>
          <p:nvPr/>
        </p:nvSpPr>
        <p:spPr bwMode="auto">
          <a:xfrm>
            <a:off x="7911051" y="1052736"/>
            <a:ext cx="92200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평균반환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5" name="모서리가 둥근 직사각형 113">
            <a:extLst>
              <a:ext uri="{FF2B5EF4-FFF2-40B4-BE49-F238E27FC236}">
                <a16:creationId xmlns:a16="http://schemas.microsoft.com/office/drawing/2014/main" id="{53243129-B77E-4C82-BF28-B233378BAE7D}"/>
              </a:ext>
            </a:extLst>
          </p:cNvPr>
          <p:cNvSpPr/>
          <p:nvPr/>
        </p:nvSpPr>
        <p:spPr bwMode="auto">
          <a:xfrm>
            <a:off x="3446555" y="4005064"/>
            <a:ext cx="720080" cy="2712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eng:u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87D2F1-A791-4166-9B8E-F04E87911933}"/>
              </a:ext>
            </a:extLst>
          </p:cNvPr>
          <p:cNvSpPr txBox="1"/>
          <p:nvPr/>
        </p:nvSpPr>
        <p:spPr>
          <a:xfrm>
            <a:off x="3086515" y="177281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HighSchool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287789-899E-442B-825D-3ABB9F01A899}"/>
              </a:ext>
            </a:extLst>
          </p:cNvPr>
          <p:cNvSpPr txBox="1"/>
          <p:nvPr/>
        </p:nvSpPr>
        <p:spPr>
          <a:xfrm>
            <a:off x="2726475" y="320368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new HighSchool()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A69CFAC-7CBD-4AEC-ACD1-70A6BCA6FDC9}"/>
              </a:ext>
            </a:extLst>
          </p:cNvPr>
          <p:cNvCxnSpPr>
            <a:stCxn id="26" idx="2"/>
            <a:endCxn id="13" idx="4"/>
          </p:cNvCxnSpPr>
          <p:nvPr/>
        </p:nvCxnSpPr>
        <p:spPr bwMode="auto">
          <a:xfrm flipV="1">
            <a:off x="8617791" y="1556792"/>
            <a:ext cx="13340" cy="9147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3DA3E98C-F00D-46BD-9126-9726CCE7191D}"/>
              </a:ext>
            </a:extLst>
          </p:cNvPr>
          <p:cNvSpPr/>
          <p:nvPr/>
        </p:nvSpPr>
        <p:spPr bwMode="auto">
          <a:xfrm>
            <a:off x="7983059" y="3510300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0" name="모서리가 둥근 직사각형 119">
            <a:extLst>
              <a:ext uri="{FF2B5EF4-FFF2-40B4-BE49-F238E27FC236}">
                <a16:creationId xmlns:a16="http://schemas.microsoft.com/office/drawing/2014/main" id="{23038146-1DA3-4181-B55C-3A5BAB78A16D}"/>
              </a:ext>
            </a:extLst>
          </p:cNvPr>
          <p:cNvSpPr/>
          <p:nvPr/>
        </p:nvSpPr>
        <p:spPr bwMode="auto">
          <a:xfrm>
            <a:off x="8127075" y="4005064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23CC1F-9CDA-4F03-8A48-50DAFF0B191B}"/>
              </a:ext>
            </a:extLst>
          </p:cNvPr>
          <p:cNvSpPr txBox="1"/>
          <p:nvPr/>
        </p:nvSpPr>
        <p:spPr>
          <a:xfrm>
            <a:off x="7983059" y="364502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College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95E8AF5-2609-4677-9085-8126E2B2E48F}"/>
              </a:ext>
            </a:extLst>
          </p:cNvPr>
          <p:cNvCxnSpPr>
            <a:stCxn id="20" idx="1"/>
            <a:endCxn id="9" idx="6"/>
          </p:cNvCxnSpPr>
          <p:nvPr/>
        </p:nvCxnSpPr>
        <p:spPr bwMode="auto">
          <a:xfrm flipH="1">
            <a:off x="4454667" y="4138414"/>
            <a:ext cx="3672408" cy="106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3CC22327-B2BF-42ED-9801-6EEFAD975D62}"/>
              </a:ext>
            </a:extLst>
          </p:cNvPr>
          <p:cNvSpPr/>
          <p:nvPr/>
        </p:nvSpPr>
        <p:spPr bwMode="auto">
          <a:xfrm>
            <a:off x="7983059" y="4941168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D334345-B715-40A9-805F-F13EEB68F9FC}"/>
              </a:ext>
            </a:extLst>
          </p:cNvPr>
          <p:cNvSpPr txBox="1"/>
          <p:nvPr/>
        </p:nvSpPr>
        <p:spPr>
          <a:xfrm>
            <a:off x="8271091" y="501317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s2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7A997D5-886A-4F2C-AC52-7C309347B869}"/>
              </a:ext>
            </a:extLst>
          </p:cNvPr>
          <p:cNvCxnSpPr>
            <a:stCxn id="23" idx="1"/>
            <a:endCxn id="9" idx="5"/>
          </p:cNvCxnSpPr>
          <p:nvPr/>
        </p:nvCxnSpPr>
        <p:spPr bwMode="auto">
          <a:xfrm flipH="1" flipV="1">
            <a:off x="4264851" y="4607336"/>
            <a:ext cx="3908024" cy="5236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sp>
        <p:nvSpPr>
          <p:cNvPr id="26" name="모서리가 둥근 직사각형 125">
            <a:extLst>
              <a:ext uri="{FF2B5EF4-FFF2-40B4-BE49-F238E27FC236}">
                <a16:creationId xmlns:a16="http://schemas.microsoft.com/office/drawing/2014/main" id="{E77B2016-CAE3-4539-B497-F042749A5D57}"/>
              </a:ext>
            </a:extLst>
          </p:cNvPr>
          <p:cNvSpPr/>
          <p:nvPr/>
        </p:nvSpPr>
        <p:spPr bwMode="auto">
          <a:xfrm>
            <a:off x="8343099" y="2204864"/>
            <a:ext cx="549384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avg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7" name="모서리가 둥근 직사각형 126">
            <a:extLst>
              <a:ext uri="{FF2B5EF4-FFF2-40B4-BE49-F238E27FC236}">
                <a16:creationId xmlns:a16="http://schemas.microsoft.com/office/drawing/2014/main" id="{A8B7812A-7C1B-497D-BA82-F015B397B724}"/>
              </a:ext>
            </a:extLst>
          </p:cNvPr>
          <p:cNvSpPr/>
          <p:nvPr/>
        </p:nvSpPr>
        <p:spPr bwMode="auto">
          <a:xfrm>
            <a:off x="3446555" y="4304124"/>
            <a:ext cx="720080" cy="27700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grade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0BBE2C-C563-4B17-A081-8A05699DF144}"/>
              </a:ext>
            </a:extLst>
          </p:cNvPr>
          <p:cNvSpPr txBox="1"/>
          <p:nvPr/>
        </p:nvSpPr>
        <p:spPr>
          <a:xfrm>
            <a:off x="4454667" y="3501008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_ _proto_ _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34ABB6B-775F-4D38-9C70-36861BCDF4AF}"/>
              </a:ext>
            </a:extLst>
          </p:cNvPr>
          <p:cNvSpPr txBox="1"/>
          <p:nvPr/>
        </p:nvSpPr>
        <p:spPr>
          <a:xfrm>
            <a:off x="5894827" y="5013176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_ _proto_ _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AC4243F-24AD-4DDD-B13A-EFE515CAB128}"/>
              </a:ext>
            </a:extLst>
          </p:cNvPr>
          <p:cNvSpPr/>
          <p:nvPr/>
        </p:nvSpPr>
        <p:spPr bwMode="auto">
          <a:xfrm>
            <a:off x="2150411" y="4719092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1" name="모서리가 둥근 직사각형 130">
            <a:extLst>
              <a:ext uri="{FF2B5EF4-FFF2-40B4-BE49-F238E27FC236}">
                <a16:creationId xmlns:a16="http://schemas.microsoft.com/office/drawing/2014/main" id="{ECE6E219-2D70-4C30-8378-E5D17953CDEA}"/>
              </a:ext>
            </a:extLst>
          </p:cNvPr>
          <p:cNvSpPr/>
          <p:nvPr/>
        </p:nvSpPr>
        <p:spPr bwMode="auto">
          <a:xfrm>
            <a:off x="1790371" y="4935116"/>
            <a:ext cx="92200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학점반환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1290382-072D-4F4B-BC7D-DECB883BA422}"/>
              </a:ext>
            </a:extLst>
          </p:cNvPr>
          <p:cNvCxnSpPr>
            <a:stCxn id="27" idx="1"/>
            <a:endCxn id="30" idx="6"/>
          </p:cNvCxnSpPr>
          <p:nvPr/>
        </p:nvCxnSpPr>
        <p:spPr bwMode="auto">
          <a:xfrm flipH="1">
            <a:off x="2870491" y="4442626"/>
            <a:ext cx="576064" cy="6365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모서리가 둥근 직사각형 33">
            <a:extLst>
              <a:ext uri="{FF2B5EF4-FFF2-40B4-BE49-F238E27FC236}">
                <a16:creationId xmlns:a16="http://schemas.microsoft.com/office/drawing/2014/main" id="{273AD902-207A-4A41-B122-D2DAA1C7EA73}"/>
              </a:ext>
            </a:extLst>
          </p:cNvPr>
          <p:cNvSpPr/>
          <p:nvPr/>
        </p:nvSpPr>
        <p:spPr bwMode="auto">
          <a:xfrm>
            <a:off x="8248624" y="5425079"/>
            <a:ext cx="792088" cy="2712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kor:80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4" name="모서리가 둥근 직사각형 34">
            <a:extLst>
              <a:ext uri="{FF2B5EF4-FFF2-40B4-BE49-F238E27FC236}">
                <a16:creationId xmlns:a16="http://schemas.microsoft.com/office/drawing/2014/main" id="{739C1B0A-D7ED-4C78-A32E-104C02A33B36}"/>
              </a:ext>
            </a:extLst>
          </p:cNvPr>
          <p:cNvSpPr/>
          <p:nvPr/>
        </p:nvSpPr>
        <p:spPr bwMode="auto">
          <a:xfrm>
            <a:off x="8249760" y="5729879"/>
            <a:ext cx="790952" cy="2712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eng:70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5064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상속 비교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중계 함수 추가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14</a:t>
            </a:fld>
            <a:endParaRPr kumimoji="1"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A746F16-7624-4FA9-9517-68A99043745C}"/>
              </a:ext>
            </a:extLst>
          </p:cNvPr>
          <p:cNvSpPr/>
          <p:nvPr/>
        </p:nvSpPr>
        <p:spPr bwMode="auto">
          <a:xfrm>
            <a:off x="3157674" y="1700808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모서리가 둥근 직사각형 62">
            <a:extLst>
              <a:ext uri="{FF2B5EF4-FFF2-40B4-BE49-F238E27FC236}">
                <a16:creationId xmlns:a16="http://schemas.microsoft.com/office/drawing/2014/main" id="{0FBEF6C2-F3CC-4514-8641-C74272268EEC}"/>
              </a:ext>
            </a:extLst>
          </p:cNvPr>
          <p:cNvSpPr/>
          <p:nvPr/>
        </p:nvSpPr>
        <p:spPr bwMode="auto">
          <a:xfrm>
            <a:off x="3248323" y="2215270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</a:t>
            </a:r>
            <a:endParaRPr kumimoji="1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215062E-1434-41AB-9F72-002476BD64B4}"/>
              </a:ext>
            </a:extLst>
          </p:cNvPr>
          <p:cNvSpPr/>
          <p:nvPr/>
        </p:nvSpPr>
        <p:spPr bwMode="auto">
          <a:xfrm>
            <a:off x="7982210" y="1700808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E62C6DA-E78E-40A6-8677-6253FF4AA3E1}"/>
              </a:ext>
            </a:extLst>
          </p:cNvPr>
          <p:cNvCxnSpPr>
            <a:stCxn id="6" idx="3"/>
            <a:endCxn id="7" idx="2"/>
          </p:cNvCxnSpPr>
          <p:nvPr/>
        </p:nvCxnSpPr>
        <p:spPr bwMode="auto">
          <a:xfrm>
            <a:off x="4328443" y="2348620"/>
            <a:ext cx="3653767" cy="2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98B99360-A819-49A6-AD8A-377924081398}"/>
              </a:ext>
            </a:extLst>
          </p:cNvPr>
          <p:cNvSpPr/>
          <p:nvPr/>
        </p:nvSpPr>
        <p:spPr bwMode="auto">
          <a:xfrm>
            <a:off x="3157674" y="3501008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B2CCAA6-AEEF-4A5F-BC55-B0ABBE92278A}"/>
              </a:ext>
            </a:extLst>
          </p:cNvPr>
          <p:cNvCxnSpPr>
            <a:stCxn id="9" idx="7"/>
            <a:endCxn id="7" idx="3"/>
          </p:cNvCxnSpPr>
          <p:nvPr/>
        </p:nvCxnSpPr>
        <p:spPr bwMode="auto">
          <a:xfrm flipV="1">
            <a:off x="4264002" y="2807136"/>
            <a:ext cx="3908024" cy="8836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34DDF909-CF17-436C-B5C0-38B6CFDFFB8D}"/>
              </a:ext>
            </a:extLst>
          </p:cNvPr>
          <p:cNvSpPr/>
          <p:nvPr/>
        </p:nvSpPr>
        <p:spPr bwMode="auto">
          <a:xfrm>
            <a:off x="8270242" y="836712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모서리가 둥근 직사각형 72">
            <a:extLst>
              <a:ext uri="{FF2B5EF4-FFF2-40B4-BE49-F238E27FC236}">
                <a16:creationId xmlns:a16="http://schemas.microsoft.com/office/drawing/2014/main" id="{0D812F91-A3C4-47A0-A49C-2510D5F16583}"/>
              </a:ext>
            </a:extLst>
          </p:cNvPr>
          <p:cNvSpPr/>
          <p:nvPr/>
        </p:nvSpPr>
        <p:spPr bwMode="auto">
          <a:xfrm>
            <a:off x="7910202" y="1052736"/>
            <a:ext cx="92200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평균반환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7EFC33-8D6F-404C-AF42-821D4DB3FDE1}"/>
              </a:ext>
            </a:extLst>
          </p:cNvPr>
          <p:cNvSpPr txBox="1"/>
          <p:nvPr/>
        </p:nvSpPr>
        <p:spPr>
          <a:xfrm>
            <a:off x="3085666" y="177281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HighSchool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170596B-473B-47D2-91AD-9F5C764DE7F7}"/>
              </a:ext>
            </a:extLst>
          </p:cNvPr>
          <p:cNvCxnSpPr>
            <a:stCxn id="23" idx="2"/>
            <a:endCxn id="11" idx="4"/>
          </p:cNvCxnSpPr>
          <p:nvPr/>
        </p:nvCxnSpPr>
        <p:spPr bwMode="auto">
          <a:xfrm flipV="1">
            <a:off x="8616942" y="1556792"/>
            <a:ext cx="13340" cy="9147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C2D9A83C-BDD2-4A1A-8575-93BC4394DAF3}"/>
              </a:ext>
            </a:extLst>
          </p:cNvPr>
          <p:cNvSpPr/>
          <p:nvPr/>
        </p:nvSpPr>
        <p:spPr bwMode="auto">
          <a:xfrm>
            <a:off x="7982210" y="3510300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7" name="모서리가 둥근 직사각형 78">
            <a:extLst>
              <a:ext uri="{FF2B5EF4-FFF2-40B4-BE49-F238E27FC236}">
                <a16:creationId xmlns:a16="http://schemas.microsoft.com/office/drawing/2014/main" id="{E32C2901-05A6-4B48-841E-CE37004F3D66}"/>
              </a:ext>
            </a:extLst>
          </p:cNvPr>
          <p:cNvSpPr/>
          <p:nvPr/>
        </p:nvSpPr>
        <p:spPr bwMode="auto">
          <a:xfrm>
            <a:off x="8126226" y="4005064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F3BC29-ADFF-4218-AFCE-6ECC1BC4382E}"/>
              </a:ext>
            </a:extLst>
          </p:cNvPr>
          <p:cNvSpPr txBox="1"/>
          <p:nvPr/>
        </p:nvSpPr>
        <p:spPr>
          <a:xfrm>
            <a:off x="7982210" y="364502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College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096ABF6-3FA4-42DD-A5D0-A904A299F096}"/>
              </a:ext>
            </a:extLst>
          </p:cNvPr>
          <p:cNvCxnSpPr>
            <a:stCxn id="17" idx="1"/>
            <a:endCxn id="9" idx="6"/>
          </p:cNvCxnSpPr>
          <p:nvPr/>
        </p:nvCxnSpPr>
        <p:spPr bwMode="auto">
          <a:xfrm flipH="1">
            <a:off x="4453818" y="4138414"/>
            <a:ext cx="3672408" cy="106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29BB6E86-64CD-49D0-9624-0A99025EAEE3}"/>
              </a:ext>
            </a:extLst>
          </p:cNvPr>
          <p:cNvSpPr/>
          <p:nvPr/>
        </p:nvSpPr>
        <p:spPr bwMode="auto">
          <a:xfrm>
            <a:off x="7982210" y="4941168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AC1DF0-2119-474A-A1C2-CBAA1204E529}"/>
              </a:ext>
            </a:extLst>
          </p:cNvPr>
          <p:cNvSpPr txBox="1"/>
          <p:nvPr/>
        </p:nvSpPr>
        <p:spPr>
          <a:xfrm>
            <a:off x="8270242" y="501317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s2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0F55E31-0A2F-4801-A82E-E20DED23D00B}"/>
              </a:ext>
            </a:extLst>
          </p:cNvPr>
          <p:cNvCxnSpPr>
            <a:stCxn id="20" idx="1"/>
            <a:endCxn id="9" idx="5"/>
          </p:cNvCxnSpPr>
          <p:nvPr/>
        </p:nvCxnSpPr>
        <p:spPr bwMode="auto">
          <a:xfrm flipH="1" flipV="1">
            <a:off x="4264002" y="4607336"/>
            <a:ext cx="3908024" cy="5236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sp>
        <p:nvSpPr>
          <p:cNvPr id="23" name="모서리가 둥근 직사각형 85">
            <a:extLst>
              <a:ext uri="{FF2B5EF4-FFF2-40B4-BE49-F238E27FC236}">
                <a16:creationId xmlns:a16="http://schemas.microsoft.com/office/drawing/2014/main" id="{96A5F50F-A0EC-4277-A71F-2C77AD93F966}"/>
              </a:ext>
            </a:extLst>
          </p:cNvPr>
          <p:cNvSpPr/>
          <p:nvPr/>
        </p:nvSpPr>
        <p:spPr bwMode="auto">
          <a:xfrm>
            <a:off x="8342250" y="2204864"/>
            <a:ext cx="549384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avg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277A3D-B6CC-49F3-9026-6D9F7F9E8C9A}"/>
              </a:ext>
            </a:extLst>
          </p:cNvPr>
          <p:cNvSpPr txBox="1"/>
          <p:nvPr/>
        </p:nvSpPr>
        <p:spPr>
          <a:xfrm>
            <a:off x="4453818" y="3501008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_ _proto_ _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F1C995-7E7A-4809-BDD6-EA9A37AD0C30}"/>
              </a:ext>
            </a:extLst>
          </p:cNvPr>
          <p:cNvSpPr txBox="1"/>
          <p:nvPr/>
        </p:nvSpPr>
        <p:spPr>
          <a:xfrm>
            <a:off x="5893978" y="5013176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_ _proto_ _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AB4F79D-EC58-4A63-838D-858D24FC78E6}"/>
              </a:ext>
            </a:extLst>
          </p:cNvPr>
          <p:cNvSpPr/>
          <p:nvPr/>
        </p:nvSpPr>
        <p:spPr bwMode="auto">
          <a:xfrm>
            <a:off x="2149562" y="4719092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7" name="모서리가 둥근 직사각형 95">
            <a:extLst>
              <a:ext uri="{FF2B5EF4-FFF2-40B4-BE49-F238E27FC236}">
                <a16:creationId xmlns:a16="http://schemas.microsoft.com/office/drawing/2014/main" id="{F510D099-867E-493E-9DD0-024643280514}"/>
              </a:ext>
            </a:extLst>
          </p:cNvPr>
          <p:cNvSpPr/>
          <p:nvPr/>
        </p:nvSpPr>
        <p:spPr bwMode="auto">
          <a:xfrm>
            <a:off x="1789522" y="4935116"/>
            <a:ext cx="92200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학점반환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71FC75A-F91D-40A5-98E4-58B9444C7D20}"/>
              </a:ext>
            </a:extLst>
          </p:cNvPr>
          <p:cNvCxnSpPr>
            <a:endCxn id="26" idx="6"/>
          </p:cNvCxnSpPr>
          <p:nvPr/>
        </p:nvCxnSpPr>
        <p:spPr bwMode="auto">
          <a:xfrm flipH="1">
            <a:off x="2869642" y="4445141"/>
            <a:ext cx="569006" cy="6339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모서리가 둥근 직사각형 31">
            <a:extLst>
              <a:ext uri="{FF2B5EF4-FFF2-40B4-BE49-F238E27FC236}">
                <a16:creationId xmlns:a16="http://schemas.microsoft.com/office/drawing/2014/main" id="{29FD4B09-2212-4FDB-9833-E03005517F9C}"/>
              </a:ext>
            </a:extLst>
          </p:cNvPr>
          <p:cNvSpPr/>
          <p:nvPr/>
        </p:nvSpPr>
        <p:spPr bwMode="auto">
          <a:xfrm>
            <a:off x="8247775" y="5425079"/>
            <a:ext cx="792088" cy="2712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kor:80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0" name="모서리가 둥근 직사각형 32">
            <a:extLst>
              <a:ext uri="{FF2B5EF4-FFF2-40B4-BE49-F238E27FC236}">
                <a16:creationId xmlns:a16="http://schemas.microsoft.com/office/drawing/2014/main" id="{B73F5919-25DD-4879-82C4-809384D05EAB}"/>
              </a:ext>
            </a:extLst>
          </p:cNvPr>
          <p:cNvSpPr/>
          <p:nvPr/>
        </p:nvSpPr>
        <p:spPr bwMode="auto">
          <a:xfrm>
            <a:off x="8248911" y="5729879"/>
            <a:ext cx="790952" cy="2712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eng:70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EE5A93-DD5A-420C-AC66-5CA076CE429E}"/>
              </a:ext>
            </a:extLst>
          </p:cNvPr>
          <p:cNvSpPr txBox="1"/>
          <p:nvPr/>
        </p:nvSpPr>
        <p:spPr>
          <a:xfrm>
            <a:off x="2725626" y="320368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new F()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2" name="모서리가 둥근 직사각형 35">
            <a:extLst>
              <a:ext uri="{FF2B5EF4-FFF2-40B4-BE49-F238E27FC236}">
                <a16:creationId xmlns:a16="http://schemas.microsoft.com/office/drawing/2014/main" id="{07D45E9A-5E8F-4419-8764-4EBC53FAB767}"/>
              </a:ext>
            </a:extLst>
          </p:cNvPr>
          <p:cNvSpPr/>
          <p:nvPr/>
        </p:nvSpPr>
        <p:spPr bwMode="auto">
          <a:xfrm>
            <a:off x="3445706" y="4304124"/>
            <a:ext cx="720080" cy="27700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grade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558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클래스 정의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15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4A275F2-0352-4621-8D38-7712C657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class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ECMAScript6(2015)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추가된 키워드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객체지향 언어의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비슷한 방식으로 생성자 함수를 기술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객체를 생성하고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기반의 상속을 보다 명료하게 표현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class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사실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이며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선언문과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표현식 방식으로 사용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F1DA5EC4-11D7-4420-8D3B-613242FF4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420888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class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선언문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class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{ ...... }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53B153BE-9AF4-4E8D-A492-7E17CD0A4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154016"/>
            <a:ext cx="8353425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class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표현식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var SomeClass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 class [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]{ ......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3050A4-D16F-44B9-829B-15D982283B36}"/>
              </a:ext>
            </a:extLst>
          </p:cNvPr>
          <p:cNvSpPr txBox="1"/>
          <p:nvPr/>
        </p:nvSpPr>
        <p:spPr>
          <a:xfrm>
            <a:off x="971600" y="3146060"/>
            <a:ext cx="45720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Noto Sans CJK KR Light"/>
                <a:ea typeface="Noto Sans CJK KR Regular" panose="020B0500000000000000" pitchFamily="34" charset="-127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Noto Sans CJK KR Light"/>
                <a:ea typeface="Noto Sans CJK KR Regular" panose="020B0500000000000000" pitchFamily="34" charset="-127"/>
              </a:rPr>
              <a:t> HighSchool{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Noto Sans CJK KR Light"/>
                <a:ea typeface="Noto Sans CJK KR Regular" panose="020B0500000000000000" pitchFamily="34" charset="-127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Noto Sans CJK KR Light"/>
                <a:ea typeface="Noto Sans CJK KR Regular" panose="020B0500000000000000" pitchFamily="34" charset="-127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7A9FB1-80EE-47D1-81ED-BE5BACC56F39}"/>
              </a:ext>
            </a:extLst>
          </p:cNvPr>
          <p:cNvSpPr txBox="1"/>
          <p:nvPr/>
        </p:nvSpPr>
        <p:spPr>
          <a:xfrm>
            <a:off x="971600" y="5190444"/>
            <a:ext cx="45720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Noto Sans CJK KR Light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Noto Sans CJK KR Light"/>
                <a:ea typeface="Noto Sans CJK KR Regular" panose="020B0500000000000000" pitchFamily="34" charset="-127"/>
              </a:rPr>
              <a:t> HighSchool = </a:t>
            </a:r>
            <a:r>
              <a:rPr lang="en-US" altLang="ko-KR" b="0">
                <a:solidFill>
                  <a:srgbClr val="0000FF"/>
                </a:solidFill>
                <a:effectLst/>
                <a:latin typeface="Noto Sans CJK KR Light"/>
                <a:ea typeface="Noto Sans CJK KR Regular" panose="020B0500000000000000" pitchFamily="34" charset="-127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Noto Sans CJK KR Light"/>
                <a:ea typeface="Noto Sans CJK KR Regular" panose="020B0500000000000000" pitchFamily="34" charset="-127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Noto Sans CJK KR Light"/>
                <a:ea typeface="Noto Sans CJK KR Regular" panose="020B0500000000000000" pitchFamily="34" charset="-127"/>
              </a:rPr>
              <a:t>  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Noto Sans CJK KR Light"/>
                <a:ea typeface="Noto Sans CJK KR Regular" panose="020B0500000000000000" pitchFamily="34" charset="-127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242085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클래스 정의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16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1AD8930C-3958-4846-9690-782B8BBCAE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Class body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메소드 정의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클래스의 바디에 클래스 멤버변수와 메소드 정의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멤버변수는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Constructor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메소드에 정의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Constructor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객체를 생성하고 초기화 하는 메소드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주로 클래스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멤버변수를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초기화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하는 작업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constructor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라는 이름으로 작성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하나만 작성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super()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부모의 생성자 호출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3401E4-12A8-45FF-9261-303974CCF7A7}"/>
              </a:ext>
            </a:extLst>
          </p:cNvPr>
          <p:cNvSpPr txBox="1"/>
          <p:nvPr/>
        </p:nvSpPr>
        <p:spPr>
          <a:xfrm>
            <a:off x="1034845" y="3971062"/>
            <a:ext cx="60960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HighSchool{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(kor, eng){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= kor;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 = 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4754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클래스 정의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17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4A35181B-AD6D-462A-AB7B-84B2F82D30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Prototype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 정의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클래스의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지정할 메소드 정의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클래스의 객체를 생성한 후 호출가능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(){ ......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3AFB3A-F39F-4896-9614-246CF7657542}"/>
              </a:ext>
            </a:extLst>
          </p:cNvPr>
          <p:cNvSpPr txBox="1"/>
          <p:nvPr/>
        </p:nvSpPr>
        <p:spPr>
          <a:xfrm>
            <a:off x="1052051" y="2226875"/>
            <a:ext cx="6096000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HighSchool{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(kor, eng){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= kor;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 = 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 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sum(){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+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avg(){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.sum() /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s1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HighSchool(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console.log(s1.sum());</a:t>
            </a:r>
          </a:p>
        </p:txBody>
      </p:sp>
    </p:spTree>
    <p:extLst>
      <p:ext uri="{BB962C8B-B14F-4D97-AF65-F5344CB8AC3E}">
        <p14:creationId xmlns:p14="http://schemas.microsoft.com/office/powerpoint/2010/main" val="1770503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클래스 정의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18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A44B0C01-A057-488E-B033-CCA098FE4C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Static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 정의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클래스에 직접 지정할 메소드 정의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객체를 생성할 필요 없이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클래스명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메소드명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호출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static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(){ ......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62B11B-1B36-4A5D-951C-0080122A721A}"/>
              </a:ext>
            </a:extLst>
          </p:cNvPr>
          <p:cNvSpPr txBox="1"/>
          <p:nvPr/>
        </p:nvSpPr>
        <p:spPr>
          <a:xfrm>
            <a:off x="1691680" y="2537549"/>
            <a:ext cx="576064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Math{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max(...rest){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......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console.log(Math.max(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694759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클래스 상속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19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BFD2A483-00F5-4282-AA94-207EAF9B9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extends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상속을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통해 자식 클래스를 정의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class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자식클래스명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extends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부모클래스명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{ ...... }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165ECAE5-460C-4E21-BC30-29EAF7CBCA2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D65EA2-EAC0-4F07-B501-36F9A785FA70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ex03-06.js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85551C-4B67-443B-9453-6B7D95E8F896}"/>
              </a:ext>
            </a:extLst>
          </p:cNvPr>
          <p:cNvSpPr txBox="1"/>
          <p:nvPr/>
        </p:nvSpPr>
        <p:spPr>
          <a:xfrm>
            <a:off x="1700980" y="1861798"/>
            <a:ext cx="6096000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College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HighSchool{</a:t>
            </a:r>
          </a:p>
          <a:p>
            <a:r>
              <a:rPr lang="nn-NO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n-NO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nn-NO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(kor, eng){</a:t>
            </a:r>
          </a:p>
          <a:p>
            <a:r>
              <a:rPr lang="nn-NO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n-NO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nn-NO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(kor, eng);</a:t>
            </a:r>
          </a:p>
          <a:p>
            <a:r>
              <a:rPr lang="nn-NO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 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grade(){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......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s2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College(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console.log(s2.sum());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console.log(s2.grade());</a:t>
            </a:r>
          </a:p>
        </p:txBody>
      </p:sp>
    </p:spTree>
    <p:extLst>
      <p:ext uri="{BB962C8B-B14F-4D97-AF65-F5344CB8AC3E}">
        <p14:creationId xmlns:p14="http://schemas.microsoft.com/office/powerpoint/2010/main" val="211133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2919642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63729" y="2500616"/>
            <a:ext cx="6064542" cy="185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프로토타입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상속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클래스</a:t>
            </a:r>
            <a:endParaRPr kumimoji="1"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프로토타입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상속과 클래스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1F5EB9F-5116-494D-8F33-647BA5CAC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F348DE6-49B4-4FF3-976C-F97C9865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8751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복습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자바스크립트 함수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6" name="Text Box 3">
            <a:extLst>
              <a:ext uri="{FF2B5EF4-FFF2-40B4-BE49-F238E27FC236}">
                <a16:creationId xmlns:a16="http://schemas.microsoft.com/office/drawing/2014/main" id="{45909702-88A4-4B54-BAA4-61F09BA8E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일급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(First-class object)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변수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엘리먼트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다른 객체의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프로퍼티에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할당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될 수 있다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인자로 전달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될 수 있다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결과 값으로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될 수 있다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리터럴로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생성될 수 있다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동적으로 생성된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프로퍼티를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가질 수 있다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자바스크립트의 함수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(Function)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일급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객체이다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==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호출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+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함수가 일급 객체라서 가능한 일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콜백 함수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(Callback function)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고차 함수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(Higher order function)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클로저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(Closure)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4365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프로토타입이란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</a:t>
            </a:fld>
            <a:endParaRPr kumimoji="1" lang="ko-KR" altLang="en-US"/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15BD411C-4B1D-4BB3-8CB3-FAAB1D3659B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622A94E-40D2-4D5B-A95B-0268135C6398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ex03-01.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8A388CC4-0691-40DB-BBDD-A9E648D5C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646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prototype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모든 함수에 기본으로 부여되는 속성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초기값은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빈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prototype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추가한 속성은 해당 함수가 생성자로 사용될 때 생성된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인스턴스에서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내부 링크로 참조되어 사용된다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결국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prototype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은 생성자 함수에서 생성될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메소드를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정의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하는 역할을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한다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 내부에 메서드 정의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vs prototype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메서드 정의</a:t>
            </a:r>
            <a:endParaRPr lang="ko-KR" altLang="en-US" sz="20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A6BA9A-B969-4450-979D-7A38644792F4}"/>
              </a:ext>
            </a:extLst>
          </p:cNvPr>
          <p:cNvSpPr txBox="1"/>
          <p:nvPr/>
        </p:nvSpPr>
        <p:spPr>
          <a:xfrm>
            <a:off x="1835696" y="3570526"/>
            <a:ext cx="5472608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Score(kor, eng){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= kor;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 = 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.sum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+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Score.prototype.avg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.sum() /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85235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인스턴스 생성과 프로토타입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BBDEA605-78B7-416A-97A0-18726FB936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prototype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과 주변 객체의 참조관계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8683E50-FED9-4ECE-B74A-DB6617BFFB10}"/>
              </a:ext>
            </a:extLst>
          </p:cNvPr>
          <p:cNvSpPr/>
          <p:nvPr/>
        </p:nvSpPr>
        <p:spPr bwMode="auto">
          <a:xfrm>
            <a:off x="6417393" y="2132856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2D28827-2E8A-4A1B-A07F-A4B164E868FF}"/>
              </a:ext>
            </a:extLst>
          </p:cNvPr>
          <p:cNvSpPr/>
          <p:nvPr/>
        </p:nvSpPr>
        <p:spPr bwMode="auto">
          <a:xfrm>
            <a:off x="8001569" y="2123331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2C2D23C-3E54-4C11-8257-1A247F017898}"/>
              </a:ext>
            </a:extLst>
          </p:cNvPr>
          <p:cNvCxnSpPr>
            <a:stCxn id="46" idx="3"/>
            <a:endCxn id="8" idx="2"/>
          </p:cNvCxnSpPr>
          <p:nvPr/>
        </p:nvCxnSpPr>
        <p:spPr bwMode="auto">
          <a:xfrm>
            <a:off x="7605349" y="2770262"/>
            <a:ext cx="396220" cy="11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5F6EEAE2-BD05-42EA-9F14-A5DED35340A2}"/>
              </a:ext>
            </a:extLst>
          </p:cNvPr>
          <p:cNvSpPr/>
          <p:nvPr/>
        </p:nvSpPr>
        <p:spPr bwMode="auto">
          <a:xfrm>
            <a:off x="5625305" y="3861048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모서리가 둥근 직사각형 41">
            <a:extLst>
              <a:ext uri="{FF2B5EF4-FFF2-40B4-BE49-F238E27FC236}">
                <a16:creationId xmlns:a16="http://schemas.microsoft.com/office/drawing/2014/main" id="{BEEB4A1C-A54A-480A-893B-D4E092D39F03}"/>
              </a:ext>
            </a:extLst>
          </p:cNvPr>
          <p:cNvSpPr/>
          <p:nvPr/>
        </p:nvSpPr>
        <p:spPr bwMode="auto">
          <a:xfrm>
            <a:off x="5727421" y="4514860"/>
            <a:ext cx="505192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90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B75B210-B206-4628-9866-A2943C0D6469}"/>
              </a:ext>
            </a:extLst>
          </p:cNvPr>
          <p:cNvCxnSpPr>
            <a:stCxn id="45" idx="0"/>
            <a:endCxn id="7" idx="3"/>
          </p:cNvCxnSpPr>
          <p:nvPr/>
        </p:nvCxnSpPr>
        <p:spPr bwMode="auto">
          <a:xfrm flipV="1">
            <a:off x="6271105" y="3239184"/>
            <a:ext cx="336104" cy="9708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모서리가 둥근 직사각형 48">
            <a:extLst>
              <a:ext uri="{FF2B5EF4-FFF2-40B4-BE49-F238E27FC236}">
                <a16:creationId xmlns:a16="http://schemas.microsoft.com/office/drawing/2014/main" id="{43617199-ED55-467E-BCA7-2403555B68D0}"/>
              </a:ext>
            </a:extLst>
          </p:cNvPr>
          <p:cNvSpPr/>
          <p:nvPr/>
        </p:nvSpPr>
        <p:spPr bwMode="auto">
          <a:xfrm>
            <a:off x="8361609" y="2636912"/>
            <a:ext cx="549384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avg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1802B5B-2CF8-4F73-B3EE-4F31D60A82B4}"/>
              </a:ext>
            </a:extLst>
          </p:cNvPr>
          <p:cNvSpPr/>
          <p:nvPr/>
        </p:nvSpPr>
        <p:spPr bwMode="auto">
          <a:xfrm>
            <a:off x="6705425" y="5301208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EE615E9-9248-44CF-9E29-35EBCC47D20D}"/>
              </a:ext>
            </a:extLst>
          </p:cNvPr>
          <p:cNvSpPr/>
          <p:nvPr/>
        </p:nvSpPr>
        <p:spPr bwMode="auto">
          <a:xfrm>
            <a:off x="9009681" y="3501008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7" name="모서리가 둥근 직사각형 42">
            <a:extLst>
              <a:ext uri="{FF2B5EF4-FFF2-40B4-BE49-F238E27FC236}">
                <a16:creationId xmlns:a16="http://schemas.microsoft.com/office/drawing/2014/main" id="{73018ED1-E4FE-42C5-96C9-D61A8D057219}"/>
              </a:ext>
            </a:extLst>
          </p:cNvPr>
          <p:cNvSpPr/>
          <p:nvPr/>
        </p:nvSpPr>
        <p:spPr bwMode="auto">
          <a:xfrm>
            <a:off x="6993457" y="5517232"/>
            <a:ext cx="92200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합계반환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8" name="모서리가 둥근 직사각형 52">
            <a:extLst>
              <a:ext uri="{FF2B5EF4-FFF2-40B4-BE49-F238E27FC236}">
                <a16:creationId xmlns:a16="http://schemas.microsoft.com/office/drawing/2014/main" id="{29D7BEF0-BD9C-4692-BCB1-C3718978204B}"/>
              </a:ext>
            </a:extLst>
          </p:cNvPr>
          <p:cNvSpPr/>
          <p:nvPr/>
        </p:nvSpPr>
        <p:spPr bwMode="auto">
          <a:xfrm>
            <a:off x="9275305" y="3717032"/>
            <a:ext cx="886504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평균반환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9" name="모서리가 둥근 직사각형 53">
            <a:extLst>
              <a:ext uri="{FF2B5EF4-FFF2-40B4-BE49-F238E27FC236}">
                <a16:creationId xmlns:a16="http://schemas.microsoft.com/office/drawing/2014/main" id="{F4C423ED-4C66-478C-AF31-DFDAD8FD6249}"/>
              </a:ext>
            </a:extLst>
          </p:cNvPr>
          <p:cNvSpPr/>
          <p:nvPr/>
        </p:nvSpPr>
        <p:spPr bwMode="auto">
          <a:xfrm>
            <a:off x="6273377" y="4514860"/>
            <a:ext cx="505192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80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0" name="모서리가 둥근 직사각형 54">
            <a:extLst>
              <a:ext uri="{FF2B5EF4-FFF2-40B4-BE49-F238E27FC236}">
                <a16:creationId xmlns:a16="http://schemas.microsoft.com/office/drawing/2014/main" id="{B9C45311-5535-4387-AC01-2776CD96ADB0}"/>
              </a:ext>
            </a:extLst>
          </p:cNvPr>
          <p:cNvSpPr/>
          <p:nvPr/>
        </p:nvSpPr>
        <p:spPr bwMode="auto">
          <a:xfrm>
            <a:off x="5940369" y="4797152"/>
            <a:ext cx="595144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sum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128F241-A550-4C6B-93DD-CBBF1F79938B}"/>
              </a:ext>
            </a:extLst>
          </p:cNvPr>
          <p:cNvCxnSpPr>
            <a:stCxn id="14" idx="2"/>
            <a:endCxn id="16" idx="1"/>
          </p:cNvCxnSpPr>
          <p:nvPr/>
        </p:nvCxnSpPr>
        <p:spPr bwMode="auto">
          <a:xfrm>
            <a:off x="8636301" y="2903612"/>
            <a:ext cx="478833" cy="7028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3BF3C94-2C75-4521-BE71-BD234536F355}"/>
              </a:ext>
            </a:extLst>
          </p:cNvPr>
          <p:cNvCxnSpPr>
            <a:stCxn id="20" idx="3"/>
            <a:endCxn id="15" idx="1"/>
          </p:cNvCxnSpPr>
          <p:nvPr/>
        </p:nvCxnSpPr>
        <p:spPr bwMode="auto">
          <a:xfrm>
            <a:off x="6535513" y="4930502"/>
            <a:ext cx="275365" cy="4761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2B245C3-666A-4A9F-AF95-5ECC0B257C80}"/>
              </a:ext>
            </a:extLst>
          </p:cNvPr>
          <p:cNvSpPr txBox="1"/>
          <p:nvPr/>
        </p:nvSpPr>
        <p:spPr>
          <a:xfrm>
            <a:off x="6345385" y="177281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Score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782132-975B-4E81-9A32-4DBBB0641432}"/>
              </a:ext>
            </a:extLst>
          </p:cNvPr>
          <p:cNvSpPr txBox="1"/>
          <p:nvPr/>
        </p:nvSpPr>
        <p:spPr>
          <a:xfrm>
            <a:off x="5625305" y="364502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s1</a:t>
            </a:r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2AFCE22-4CBE-4E83-B9B1-500E9678DDFF}"/>
              </a:ext>
            </a:extLst>
          </p:cNvPr>
          <p:cNvSpPr/>
          <p:nvPr/>
        </p:nvSpPr>
        <p:spPr bwMode="auto">
          <a:xfrm>
            <a:off x="7425505" y="3861048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6" name="모서리가 둥근 직사각형 66">
            <a:extLst>
              <a:ext uri="{FF2B5EF4-FFF2-40B4-BE49-F238E27FC236}">
                <a16:creationId xmlns:a16="http://schemas.microsoft.com/office/drawing/2014/main" id="{8900F253-FB2C-4B65-BD37-2BC460814854}"/>
              </a:ext>
            </a:extLst>
          </p:cNvPr>
          <p:cNvSpPr/>
          <p:nvPr/>
        </p:nvSpPr>
        <p:spPr bwMode="auto">
          <a:xfrm>
            <a:off x="7527621" y="4514860"/>
            <a:ext cx="505192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70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C6DCCAA-3D93-4324-A9A6-E6B52CBE6DF6}"/>
              </a:ext>
            </a:extLst>
          </p:cNvPr>
          <p:cNvSpPr/>
          <p:nvPr/>
        </p:nvSpPr>
        <p:spPr bwMode="auto">
          <a:xfrm>
            <a:off x="8577633" y="5373216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8" name="모서리가 둥근 직사각형 69">
            <a:extLst>
              <a:ext uri="{FF2B5EF4-FFF2-40B4-BE49-F238E27FC236}">
                <a16:creationId xmlns:a16="http://schemas.microsoft.com/office/drawing/2014/main" id="{E81E83F9-E24E-4B93-BC2E-E3180E02AFFD}"/>
              </a:ext>
            </a:extLst>
          </p:cNvPr>
          <p:cNvSpPr/>
          <p:nvPr/>
        </p:nvSpPr>
        <p:spPr bwMode="auto">
          <a:xfrm>
            <a:off x="8937673" y="5589240"/>
            <a:ext cx="92200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합계반환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9" name="모서리가 둥근 직사각형 70">
            <a:extLst>
              <a:ext uri="{FF2B5EF4-FFF2-40B4-BE49-F238E27FC236}">
                <a16:creationId xmlns:a16="http://schemas.microsoft.com/office/drawing/2014/main" id="{1EB80DE4-F812-42F5-B4C5-2C3D8B105F99}"/>
              </a:ext>
            </a:extLst>
          </p:cNvPr>
          <p:cNvSpPr/>
          <p:nvPr/>
        </p:nvSpPr>
        <p:spPr bwMode="auto">
          <a:xfrm>
            <a:off x="8073577" y="4514860"/>
            <a:ext cx="505192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50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0" name="모서리가 둥근 직사각형 71">
            <a:extLst>
              <a:ext uri="{FF2B5EF4-FFF2-40B4-BE49-F238E27FC236}">
                <a16:creationId xmlns:a16="http://schemas.microsoft.com/office/drawing/2014/main" id="{18AE1AE0-27EE-46F7-9168-CA91E8B47D5F}"/>
              </a:ext>
            </a:extLst>
          </p:cNvPr>
          <p:cNvSpPr/>
          <p:nvPr/>
        </p:nvSpPr>
        <p:spPr bwMode="auto">
          <a:xfrm>
            <a:off x="7740569" y="4797152"/>
            <a:ext cx="595144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sum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390FC8A-5AC9-4663-89A5-8A873DF48E32}"/>
              </a:ext>
            </a:extLst>
          </p:cNvPr>
          <p:cNvCxnSpPr>
            <a:stCxn id="30" idx="3"/>
            <a:endCxn id="27" idx="1"/>
          </p:cNvCxnSpPr>
          <p:nvPr/>
        </p:nvCxnSpPr>
        <p:spPr bwMode="auto">
          <a:xfrm>
            <a:off x="8335713" y="4930502"/>
            <a:ext cx="347373" cy="5481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110BFCE-1E5B-4AB7-8869-62165C74703F}"/>
              </a:ext>
            </a:extLst>
          </p:cNvPr>
          <p:cNvSpPr txBox="1"/>
          <p:nvPr/>
        </p:nvSpPr>
        <p:spPr>
          <a:xfrm>
            <a:off x="8361609" y="364502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s2</a:t>
            </a:r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B0E8422-623F-47E9-9A40-8D88654BC410}"/>
              </a:ext>
            </a:extLst>
          </p:cNvPr>
          <p:cNvCxnSpPr>
            <a:stCxn id="47" idx="0"/>
            <a:endCxn id="7" idx="5"/>
          </p:cNvCxnSpPr>
          <p:nvPr/>
        </p:nvCxnSpPr>
        <p:spPr bwMode="auto">
          <a:xfrm flipH="1" flipV="1">
            <a:off x="7523721" y="3239184"/>
            <a:ext cx="547584" cy="9708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A74B8EAE-D567-4A40-8BC0-EF1D1A4E405F}"/>
              </a:ext>
            </a:extLst>
          </p:cNvPr>
          <p:cNvSpPr/>
          <p:nvPr/>
        </p:nvSpPr>
        <p:spPr bwMode="auto">
          <a:xfrm>
            <a:off x="8289601" y="1268760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90EFE83-528D-4341-89CC-CAF8D0506448}"/>
              </a:ext>
            </a:extLst>
          </p:cNvPr>
          <p:cNvSpPr/>
          <p:nvPr/>
        </p:nvSpPr>
        <p:spPr bwMode="auto">
          <a:xfrm>
            <a:off x="9081689" y="1556792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9F8AE7E6-1DF5-45B9-B47F-AB1E5D8FFA00}"/>
              </a:ext>
            </a:extLst>
          </p:cNvPr>
          <p:cNvSpPr/>
          <p:nvPr/>
        </p:nvSpPr>
        <p:spPr bwMode="auto">
          <a:xfrm>
            <a:off x="9441729" y="2420888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DBEC8AC-D5C5-4EF0-87E0-055D89593773}"/>
              </a:ext>
            </a:extLst>
          </p:cNvPr>
          <p:cNvCxnSpPr>
            <a:stCxn id="8" idx="6"/>
            <a:endCxn id="36" idx="2"/>
          </p:cNvCxnSpPr>
          <p:nvPr/>
        </p:nvCxnSpPr>
        <p:spPr bwMode="auto">
          <a:xfrm>
            <a:off x="9297713" y="2771403"/>
            <a:ext cx="144016" cy="95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16D1A60C-E7D2-48F7-BD1E-2A23DA26A42C}"/>
              </a:ext>
            </a:extLst>
          </p:cNvPr>
          <p:cNvCxnSpPr>
            <a:stCxn id="8" idx="7"/>
            <a:endCxn id="35" idx="3"/>
          </p:cNvCxnSpPr>
          <p:nvPr/>
        </p:nvCxnSpPr>
        <p:spPr bwMode="auto">
          <a:xfrm flipV="1">
            <a:off x="9107897" y="2171419"/>
            <a:ext cx="79245" cy="1417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4BE9119-371F-436B-8BCD-411F0D5E3ABD}"/>
              </a:ext>
            </a:extLst>
          </p:cNvPr>
          <p:cNvCxnSpPr>
            <a:stCxn id="8" idx="0"/>
            <a:endCxn id="34" idx="4"/>
          </p:cNvCxnSpPr>
          <p:nvPr/>
        </p:nvCxnSpPr>
        <p:spPr bwMode="auto">
          <a:xfrm flipV="1">
            <a:off x="8649641" y="1988840"/>
            <a:ext cx="0" cy="1344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모서리가 둥근 직사각형 89">
            <a:extLst>
              <a:ext uri="{FF2B5EF4-FFF2-40B4-BE49-F238E27FC236}">
                <a16:creationId xmlns:a16="http://schemas.microsoft.com/office/drawing/2014/main" id="{12F26052-96F5-4440-83FC-0E944D4BAA23}"/>
              </a:ext>
            </a:extLst>
          </p:cNvPr>
          <p:cNvSpPr/>
          <p:nvPr/>
        </p:nvSpPr>
        <p:spPr bwMode="auto">
          <a:xfrm>
            <a:off x="8506429" y="2154168"/>
            <a:ext cx="288032" cy="14401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1" name="모서리가 둥근 직사각형 90">
            <a:extLst>
              <a:ext uri="{FF2B5EF4-FFF2-40B4-BE49-F238E27FC236}">
                <a16:creationId xmlns:a16="http://schemas.microsoft.com/office/drawing/2014/main" id="{74840984-99C7-4854-8990-EEF823F70DF3}"/>
              </a:ext>
            </a:extLst>
          </p:cNvPr>
          <p:cNvSpPr/>
          <p:nvPr/>
        </p:nvSpPr>
        <p:spPr bwMode="auto">
          <a:xfrm>
            <a:off x="8834089" y="2329428"/>
            <a:ext cx="288032" cy="14401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2" name="모서리가 둥근 직사각형 91">
            <a:extLst>
              <a:ext uri="{FF2B5EF4-FFF2-40B4-BE49-F238E27FC236}">
                <a16:creationId xmlns:a16="http://schemas.microsoft.com/office/drawing/2014/main" id="{C1F9004F-5951-4831-B1BB-81EE746F0B90}"/>
              </a:ext>
            </a:extLst>
          </p:cNvPr>
          <p:cNvSpPr/>
          <p:nvPr/>
        </p:nvSpPr>
        <p:spPr bwMode="auto">
          <a:xfrm>
            <a:off x="8989917" y="2706236"/>
            <a:ext cx="288032" cy="14401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3" name="모서리가 둥근 직사각형 78">
            <a:extLst>
              <a:ext uri="{FF2B5EF4-FFF2-40B4-BE49-F238E27FC236}">
                <a16:creationId xmlns:a16="http://schemas.microsoft.com/office/drawing/2014/main" id="{B01E59A7-900A-4524-A699-EA9DD27CBA53}"/>
              </a:ext>
            </a:extLst>
          </p:cNvPr>
          <p:cNvSpPr/>
          <p:nvPr/>
        </p:nvSpPr>
        <p:spPr bwMode="auto">
          <a:xfrm>
            <a:off x="6777433" y="2924944"/>
            <a:ext cx="576064" cy="28803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05DBC9A-A4C2-4AF3-8459-26C3CA8F0EAA}"/>
              </a:ext>
            </a:extLst>
          </p:cNvPr>
          <p:cNvCxnSpPr>
            <a:stCxn id="43" idx="2"/>
            <a:endCxn id="10" idx="7"/>
          </p:cNvCxnSpPr>
          <p:nvPr/>
        </p:nvCxnSpPr>
        <p:spPr bwMode="auto">
          <a:xfrm flipH="1">
            <a:off x="6731633" y="3212976"/>
            <a:ext cx="333832" cy="8378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DB59961F-64FF-4B88-B76D-9670EB4B6817}"/>
              </a:ext>
            </a:extLst>
          </p:cNvPr>
          <p:cNvSpPr/>
          <p:nvPr/>
        </p:nvSpPr>
        <p:spPr bwMode="auto">
          <a:xfrm>
            <a:off x="5710281" y="4210060"/>
            <a:ext cx="1121648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constructor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6" name="모서리가 둥근 직사각형 33">
            <a:extLst>
              <a:ext uri="{FF2B5EF4-FFF2-40B4-BE49-F238E27FC236}">
                <a16:creationId xmlns:a16="http://schemas.microsoft.com/office/drawing/2014/main" id="{75221B0F-816B-4A55-9F00-E7D47A1424DC}"/>
              </a:ext>
            </a:extLst>
          </p:cNvPr>
          <p:cNvSpPr/>
          <p:nvPr/>
        </p:nvSpPr>
        <p:spPr bwMode="auto">
          <a:xfrm>
            <a:off x="6525229" y="2636912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</a:t>
            </a:r>
            <a:endParaRPr kumimoji="1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7" name="모서리가 둥근 직사각형 67">
            <a:extLst>
              <a:ext uri="{FF2B5EF4-FFF2-40B4-BE49-F238E27FC236}">
                <a16:creationId xmlns:a16="http://schemas.microsoft.com/office/drawing/2014/main" id="{85D23327-6E50-4BA3-87AC-58AE466D765D}"/>
              </a:ext>
            </a:extLst>
          </p:cNvPr>
          <p:cNvSpPr/>
          <p:nvPr/>
        </p:nvSpPr>
        <p:spPr bwMode="auto">
          <a:xfrm>
            <a:off x="7510481" y="4210060"/>
            <a:ext cx="1121648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constructor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8" name="모서리가 둥근 직사각형 82">
            <a:extLst>
              <a:ext uri="{FF2B5EF4-FFF2-40B4-BE49-F238E27FC236}">
                <a16:creationId xmlns:a16="http://schemas.microsoft.com/office/drawing/2014/main" id="{7098A061-79A1-455A-9108-60CE8D7E086E}"/>
              </a:ext>
            </a:extLst>
          </p:cNvPr>
          <p:cNvSpPr/>
          <p:nvPr/>
        </p:nvSpPr>
        <p:spPr bwMode="auto">
          <a:xfrm>
            <a:off x="6113081" y="3905135"/>
            <a:ext cx="1022120" cy="248821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__proto__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9A9C0709-7444-429B-B02A-A97DCB2C6336}"/>
              </a:ext>
            </a:extLst>
          </p:cNvPr>
          <p:cNvCxnSpPr/>
          <p:nvPr/>
        </p:nvCxnSpPr>
        <p:spPr bwMode="auto">
          <a:xfrm flipV="1">
            <a:off x="7079473" y="3239184"/>
            <a:ext cx="1111912" cy="6572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2993B019-5CD2-44D5-BF0C-F755193F3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268768"/>
              </p:ext>
            </p:extLst>
          </p:nvPr>
        </p:nvGraphicFramePr>
        <p:xfrm>
          <a:off x="362091" y="1340768"/>
          <a:ext cx="4455122" cy="4968552"/>
        </p:xfrm>
        <a:graphic>
          <a:graphicData uri="http://schemas.openxmlformats.org/drawingml/2006/table">
            <a:tbl>
              <a:tblPr/>
              <a:tblGrid>
                <a:gridCol w="4455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68552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600" b="1" kern="0">
                        <a:solidFill>
                          <a:srgbClr val="7F0055"/>
                        </a:solidFill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600" kern="10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600" kern="100">
                        <a:latin typeface="+mj-lt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altLang="ko-KR" sz="1600" kern="100">
                        <a:latin typeface="+mj-lt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kern="100">
                        <a:latin typeface="+mj-lt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id="{9E6D094A-7E22-4A5C-9602-556D228D6013}"/>
              </a:ext>
            </a:extLst>
          </p:cNvPr>
          <p:cNvSpPr txBox="1"/>
          <p:nvPr/>
        </p:nvSpPr>
        <p:spPr>
          <a:xfrm>
            <a:off x="436773" y="1467746"/>
            <a:ext cx="3611809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Score(kor, eng){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= kor;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 = eng;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.sum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.kor+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0A296E5-FA9C-482D-9695-A78832979880}"/>
              </a:ext>
            </a:extLst>
          </p:cNvPr>
          <p:cNvSpPr txBox="1"/>
          <p:nvPr/>
        </p:nvSpPr>
        <p:spPr>
          <a:xfrm>
            <a:off x="436773" y="4210060"/>
            <a:ext cx="35254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s1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Score(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DEAE892-0CD5-4F38-97B8-9801DF911C3A}"/>
              </a:ext>
            </a:extLst>
          </p:cNvPr>
          <p:cNvSpPr txBox="1"/>
          <p:nvPr/>
        </p:nvSpPr>
        <p:spPr>
          <a:xfrm>
            <a:off x="425401" y="4519863"/>
            <a:ext cx="335595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s2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Score(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F50C309-0034-4F48-85E1-1C49737C0789}"/>
              </a:ext>
            </a:extLst>
          </p:cNvPr>
          <p:cNvSpPr txBox="1"/>
          <p:nvPr/>
        </p:nvSpPr>
        <p:spPr>
          <a:xfrm>
            <a:off x="425401" y="4828750"/>
            <a:ext cx="17311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s1.sum();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77BBC3D-A100-470C-80D3-15D62E6355D0}"/>
              </a:ext>
            </a:extLst>
          </p:cNvPr>
          <p:cNvSpPr txBox="1"/>
          <p:nvPr/>
        </p:nvSpPr>
        <p:spPr>
          <a:xfrm>
            <a:off x="425401" y="5131931"/>
            <a:ext cx="21754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s1.avg();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18DB2D3-46E3-44C0-922D-EAF3FB90CBE6}"/>
              </a:ext>
            </a:extLst>
          </p:cNvPr>
          <p:cNvSpPr txBox="1"/>
          <p:nvPr/>
        </p:nvSpPr>
        <p:spPr>
          <a:xfrm>
            <a:off x="427181" y="5415654"/>
            <a:ext cx="22451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s2.sum();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00D6D57-C542-421E-9455-FB1E8841EF0C}"/>
              </a:ext>
            </a:extLst>
          </p:cNvPr>
          <p:cNvSpPr txBox="1"/>
          <p:nvPr/>
        </p:nvSpPr>
        <p:spPr>
          <a:xfrm>
            <a:off x="429952" y="5727206"/>
            <a:ext cx="21034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s2.avg();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021847F-F9FF-4C89-B735-394154775783}"/>
              </a:ext>
            </a:extLst>
          </p:cNvPr>
          <p:cNvSpPr txBox="1"/>
          <p:nvPr/>
        </p:nvSpPr>
        <p:spPr>
          <a:xfrm>
            <a:off x="436773" y="3271714"/>
            <a:ext cx="388064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Score.prototype.avg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.sum()/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345204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8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2" dur="2000" fill="hold"/>
                                        <p:tgtEl>
                                          <p:spTgt spid="2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6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9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8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2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03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4" dur="500" fill="hold"/>
                                        <p:tgtEl>
                                          <p:spTgt spid="15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05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6" dur="500" fill="hold"/>
                                        <p:tgtEl>
                                          <p:spTgt spid="17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0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8" dur="500" fill="hold"/>
                                        <p:tgtEl>
                                          <p:spTgt spid="20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8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2" dur="2000" fill="hold"/>
                                        <p:tgtEl>
                                          <p:spTgt spid="4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6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0" dur="2000" fill="hold"/>
                                        <p:tgtEl>
                                          <p:spTgt spid="4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4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8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2" dur="2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43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4" dur="2000" fill="hold"/>
                                        <p:tgtEl>
                                          <p:spTgt spid="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6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8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4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0" dur="500" fill="hold"/>
                                        <p:tgtEl>
                                          <p:spTgt spid="45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5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2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53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4" dur="500" fill="hold"/>
                                        <p:tgtEl>
                                          <p:spTgt spid="46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55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6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5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8" dur="500" fill="hold"/>
                                        <p:tgtEl>
                                          <p:spTgt spid="14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5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0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6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2" dur="500" fill="hold"/>
                                        <p:tgtEl>
                                          <p:spTgt spid="18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2" dur="2000" fill="hold"/>
                                        <p:tgtEl>
                                          <p:spTgt spid="2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6" dur="2000" fill="hold"/>
                                        <p:tgtEl>
                                          <p:spTgt spid="3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0" dur="2000" fill="hold"/>
                                        <p:tgtEl>
                                          <p:spTgt spid="2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8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2" dur="2000" fill="hold"/>
                                        <p:tgtEl>
                                          <p:spTgt spid="2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6" dur="500" fill="hold"/>
                                        <p:tgtEl>
                                          <p:spTgt spid="27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8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8" dur="500" fill="hold"/>
                                        <p:tgtEl>
                                          <p:spTgt spid="28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8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0" dur="500" fill="hold"/>
                                        <p:tgtEl>
                                          <p:spTgt spid="30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9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2" dur="500" fill="hold"/>
                                        <p:tgtEl>
                                          <p:spTgt spid="25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2" dur="2000" fill="hold"/>
                                        <p:tgtEl>
                                          <p:spTgt spid="2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6" dur="2000" fill="hold"/>
                                        <p:tgtEl>
                                          <p:spTgt spid="4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0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4" dur="2000" fill="hold"/>
                                        <p:tgtEl>
                                          <p:spTgt spid="4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8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2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6" dur="2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27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8" dur="2000" fill="hold"/>
                                        <p:tgtEl>
                                          <p:spTgt spid="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6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2" dur="500" fill="hold"/>
                                        <p:tgtEl>
                                          <p:spTgt spid="25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333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4" dur="500" fill="hold"/>
                                        <p:tgtEl>
                                          <p:spTgt spid="47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335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6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337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8" dur="500" fill="hold"/>
                                        <p:tgtEl>
                                          <p:spTgt spid="46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339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0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341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2" dur="500" fill="hold"/>
                                        <p:tgtEl>
                                          <p:spTgt spid="14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343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4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345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6" dur="500" fill="hold"/>
                                        <p:tgtEl>
                                          <p:spTgt spid="18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7" grpId="3" animBg="1"/>
      <p:bldP spid="7" grpId="4" animBg="1"/>
      <p:bldP spid="8" grpId="0" animBg="1"/>
      <p:bldP spid="8" grpId="1" animBg="1"/>
      <p:bldP spid="8" grpId="2" animBg="1"/>
      <p:bldP spid="8" grpId="3" animBg="1"/>
      <p:bldP spid="8" grpId="4" animBg="1"/>
      <p:bldP spid="10" grpId="0" animBg="1"/>
      <p:bldP spid="10" grpId="1" animBg="1"/>
      <p:bldP spid="10" grpId="2" animBg="1"/>
      <p:bldP spid="10" grpId="3" animBg="1"/>
      <p:bldP spid="10" grpId="4" animBg="1"/>
      <p:bldP spid="11" grpId="0" animBg="1"/>
      <p:bldP spid="14" grpId="0" animBg="1"/>
      <p:bldP spid="14" grpId="1" animBg="1"/>
      <p:bldP spid="14" grpId="2" animBg="1"/>
      <p:bldP spid="14" grpId="3" animBg="1"/>
      <p:bldP spid="14" grpId="4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6" grpId="3" animBg="1"/>
      <p:bldP spid="16" grpId="4" animBg="1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  <p:bldP spid="18" grpId="3" animBg="1"/>
      <p:bldP spid="18" grpId="4" animBg="1"/>
      <p:bldP spid="19" grpId="0" animBg="1"/>
      <p:bldP spid="20" grpId="0" animBg="1"/>
      <p:bldP spid="20" grpId="1" animBg="1"/>
      <p:bldP spid="20" grpId="2" animBg="1"/>
      <p:bldP spid="23" grpId="0"/>
      <p:bldP spid="24" grpId="0"/>
      <p:bldP spid="25" grpId="0" animBg="1"/>
      <p:bldP spid="25" grpId="1" animBg="1"/>
      <p:bldP spid="25" grpId="2" animBg="1"/>
      <p:bldP spid="25" grpId="3" animBg="1"/>
      <p:bldP spid="25" grpId="4" animBg="1"/>
      <p:bldP spid="26" grpId="0" animBg="1"/>
      <p:bldP spid="27" grpId="0" animBg="1"/>
      <p:bldP spid="27" grpId="1" animBg="1"/>
      <p:bldP spid="27" grpId="2" animBg="1"/>
      <p:bldP spid="28" grpId="0" animBg="1"/>
      <p:bldP spid="28" grpId="1" animBg="1"/>
      <p:bldP spid="28" grpId="2" animBg="1"/>
      <p:bldP spid="29" grpId="0" animBg="1"/>
      <p:bldP spid="30" grpId="0" animBg="1"/>
      <p:bldP spid="30" grpId="1" animBg="1"/>
      <p:bldP spid="30" grpId="2" animBg="1"/>
      <p:bldP spid="32" grpId="0"/>
      <p:bldP spid="34" grpId="0" animBg="1"/>
      <p:bldP spid="35" grpId="0" animBg="1"/>
      <p:bldP spid="36" grpId="0" animBg="1"/>
      <p:bldP spid="40" grpId="0" animBg="1"/>
      <p:bldP spid="41" grpId="0" animBg="1"/>
      <p:bldP spid="42" grpId="0" animBg="1"/>
      <p:bldP spid="43" grpId="0" animBg="1"/>
      <p:bldP spid="45" grpId="0" animBg="1"/>
      <p:bldP spid="45" grpId="1" animBg="1"/>
      <p:bldP spid="45" grpId="2" animBg="1"/>
      <p:bldP spid="46" grpId="0" animBg="1"/>
      <p:bldP spid="46" grpId="1" animBg="1"/>
      <p:bldP spid="46" grpId="2" animBg="1"/>
      <p:bldP spid="46" grpId="3" animBg="1"/>
      <p:bldP spid="46" grpId="4" animBg="1"/>
      <p:bldP spid="47" grpId="0" animBg="1"/>
      <p:bldP spid="47" grpId="1" animBg="1"/>
      <p:bldP spid="47" grpId="2" animBg="1"/>
      <p:bldP spid="48" grpId="0" animBg="1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프로토타입과 생성자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6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D6274123-C60F-484F-82F0-CA31A48B2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 초기화 순서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1.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 함수의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속성의 객체가 새로 만들어진 객체 인스턴스와 바인딩된다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크롬은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__proto__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/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2. </a:t>
            </a:r>
            <a:r>
              <a:rPr lang="ko-KR" altLang="en-US" b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 내에서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정의한 속성들이 객체 </a:t>
            </a:r>
            <a:r>
              <a:rPr lang="ko-KR" altLang="en-US" b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인스턴스에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추가된다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/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만약 프로토타입에 정의한 속성과 생성자에서 정의한 속성이 중복될 경우 생성자 내에서 정의한 속성이 프로토타입에 정의된 같은 이름의 속성보다 우선한다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7751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객체의 프로퍼티 참조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7</a:t>
            </a:fld>
            <a:endParaRPr kumimoji="1"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2BFDD41-A5FE-482F-9FF8-F6535FFA3BAB}"/>
              </a:ext>
            </a:extLst>
          </p:cNvPr>
          <p:cNvSpPr/>
          <p:nvPr/>
        </p:nvSpPr>
        <p:spPr bwMode="auto">
          <a:xfrm>
            <a:off x="2051472" y="4713921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20BDC0B-0178-47B2-AAE8-9B48124CC253}"/>
              </a:ext>
            </a:extLst>
          </p:cNvPr>
          <p:cNvSpPr/>
          <p:nvPr/>
        </p:nvSpPr>
        <p:spPr bwMode="auto">
          <a:xfrm>
            <a:off x="395288" y="4713921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모서리가 둥근 직사각형 5">
            <a:extLst>
              <a:ext uri="{FF2B5EF4-FFF2-40B4-BE49-F238E27FC236}">
                <a16:creationId xmlns:a16="http://schemas.microsoft.com/office/drawing/2014/main" id="{94C04BDF-D95B-4115-98C2-5B784079D6E7}"/>
              </a:ext>
            </a:extLst>
          </p:cNvPr>
          <p:cNvSpPr/>
          <p:nvPr/>
        </p:nvSpPr>
        <p:spPr bwMode="auto">
          <a:xfrm>
            <a:off x="2123480" y="5217977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</a:t>
            </a:r>
            <a:endParaRPr kumimoji="1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모서리가 둥근 직사각형 6">
            <a:extLst>
              <a:ext uri="{FF2B5EF4-FFF2-40B4-BE49-F238E27FC236}">
                <a16:creationId xmlns:a16="http://schemas.microsoft.com/office/drawing/2014/main" id="{AFBB3D81-41AE-4202-93F2-F42474C18DB0}"/>
              </a:ext>
            </a:extLst>
          </p:cNvPr>
          <p:cNvSpPr/>
          <p:nvPr/>
        </p:nvSpPr>
        <p:spPr bwMode="auto">
          <a:xfrm>
            <a:off x="467296" y="5217977"/>
            <a:ext cx="1121648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constructor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8A5A671-0E39-4B04-A82F-67512565CF43}"/>
              </a:ext>
            </a:extLst>
          </p:cNvPr>
          <p:cNvSpPr/>
          <p:nvPr/>
        </p:nvSpPr>
        <p:spPr bwMode="auto">
          <a:xfrm>
            <a:off x="3707656" y="4713921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81CAB2E-8263-42D2-A040-AF490A17F0D2}"/>
              </a:ext>
            </a:extLst>
          </p:cNvPr>
          <p:cNvCxnSpPr>
            <a:stCxn id="9" idx="3"/>
            <a:endCxn id="6" idx="2"/>
          </p:cNvCxnSpPr>
          <p:nvPr/>
        </p:nvCxnSpPr>
        <p:spPr bwMode="auto">
          <a:xfrm>
            <a:off x="1588944" y="5351327"/>
            <a:ext cx="462528" cy="106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8CF1184-20CF-4D72-AE80-551595024086}"/>
              </a:ext>
            </a:extLst>
          </p:cNvPr>
          <p:cNvCxnSpPr>
            <a:stCxn id="8" idx="3"/>
            <a:endCxn id="10" idx="2"/>
          </p:cNvCxnSpPr>
          <p:nvPr/>
        </p:nvCxnSpPr>
        <p:spPr bwMode="auto">
          <a:xfrm>
            <a:off x="3203600" y="5351327"/>
            <a:ext cx="504056" cy="106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모서리가 둥근 직사각형 20">
            <a:extLst>
              <a:ext uri="{FF2B5EF4-FFF2-40B4-BE49-F238E27FC236}">
                <a16:creationId xmlns:a16="http://schemas.microsoft.com/office/drawing/2014/main" id="{F15F7120-523D-4BA1-9A3C-1AEA6D87BA1D}"/>
              </a:ext>
            </a:extLst>
          </p:cNvPr>
          <p:cNvSpPr/>
          <p:nvPr/>
        </p:nvSpPr>
        <p:spPr bwMode="auto">
          <a:xfrm>
            <a:off x="3995688" y="4857937"/>
            <a:ext cx="72008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5" name="모서리가 둥근 직사각형 21">
            <a:extLst>
              <a:ext uri="{FF2B5EF4-FFF2-40B4-BE49-F238E27FC236}">
                <a16:creationId xmlns:a16="http://schemas.microsoft.com/office/drawing/2014/main" id="{77A8E66A-DD21-4541-AE93-C2A3F8BDD79A}"/>
              </a:ext>
            </a:extLst>
          </p:cNvPr>
          <p:cNvSpPr/>
          <p:nvPr/>
        </p:nvSpPr>
        <p:spPr bwMode="auto">
          <a:xfrm>
            <a:off x="3995688" y="5578017"/>
            <a:ext cx="72008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4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E809C1A-6776-45C1-97AB-A69CBA969F35}"/>
              </a:ext>
            </a:extLst>
          </p:cNvPr>
          <p:cNvSpPr/>
          <p:nvPr/>
        </p:nvSpPr>
        <p:spPr bwMode="auto">
          <a:xfrm>
            <a:off x="5363840" y="4713921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7" name="모서리가 둥근 직사각형 24">
            <a:extLst>
              <a:ext uri="{FF2B5EF4-FFF2-40B4-BE49-F238E27FC236}">
                <a16:creationId xmlns:a16="http://schemas.microsoft.com/office/drawing/2014/main" id="{7A88BA47-35F6-4D19-A295-83D7B7150ABA}"/>
              </a:ext>
            </a:extLst>
          </p:cNvPr>
          <p:cNvSpPr/>
          <p:nvPr/>
        </p:nvSpPr>
        <p:spPr bwMode="auto">
          <a:xfrm>
            <a:off x="5435848" y="5217977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</a:t>
            </a:r>
            <a:endParaRPr kumimoji="1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203F681-EEF3-49B9-A193-1F8291C20F83}"/>
              </a:ext>
            </a:extLst>
          </p:cNvPr>
          <p:cNvCxnSpPr>
            <a:stCxn id="16" idx="6"/>
            <a:endCxn id="21" idx="2"/>
          </p:cNvCxnSpPr>
          <p:nvPr/>
        </p:nvCxnSpPr>
        <p:spPr bwMode="auto">
          <a:xfrm>
            <a:off x="6659984" y="5361993"/>
            <a:ext cx="50405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5F5AA62-CF16-499E-A134-13808BBB12AC}"/>
              </a:ext>
            </a:extLst>
          </p:cNvPr>
          <p:cNvCxnSpPr>
            <a:stCxn id="10" idx="6"/>
            <a:endCxn id="16" idx="2"/>
          </p:cNvCxnSpPr>
          <p:nvPr/>
        </p:nvCxnSpPr>
        <p:spPr bwMode="auto">
          <a:xfrm>
            <a:off x="5003800" y="5361993"/>
            <a:ext cx="36004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모서리가 둥근 직사각형 33">
            <a:extLst>
              <a:ext uri="{FF2B5EF4-FFF2-40B4-BE49-F238E27FC236}">
                <a16:creationId xmlns:a16="http://schemas.microsoft.com/office/drawing/2014/main" id="{04FA7AFF-E37B-4912-B674-D1BB6A4F73DD}"/>
              </a:ext>
            </a:extLst>
          </p:cNvPr>
          <p:cNvSpPr/>
          <p:nvPr/>
        </p:nvSpPr>
        <p:spPr bwMode="auto">
          <a:xfrm>
            <a:off x="3749184" y="5217977"/>
            <a:ext cx="1182608" cy="3093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constructor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0A0D21E-96ED-403C-90BD-165911CD875E}"/>
              </a:ext>
            </a:extLst>
          </p:cNvPr>
          <p:cNvSpPr/>
          <p:nvPr/>
        </p:nvSpPr>
        <p:spPr bwMode="auto">
          <a:xfrm>
            <a:off x="7164040" y="4713921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2" name="모서리가 둥근 직사각형 37">
            <a:extLst>
              <a:ext uri="{FF2B5EF4-FFF2-40B4-BE49-F238E27FC236}">
                <a16:creationId xmlns:a16="http://schemas.microsoft.com/office/drawing/2014/main" id="{A8402824-5BE5-46A9-A04B-6A6FD5AFAF12}"/>
              </a:ext>
            </a:extLst>
          </p:cNvPr>
          <p:cNvSpPr/>
          <p:nvPr/>
        </p:nvSpPr>
        <p:spPr bwMode="auto">
          <a:xfrm>
            <a:off x="7452072" y="4857937"/>
            <a:ext cx="72008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5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3" name="모서리가 둥근 직사각형 38">
            <a:extLst>
              <a:ext uri="{FF2B5EF4-FFF2-40B4-BE49-F238E27FC236}">
                <a16:creationId xmlns:a16="http://schemas.microsoft.com/office/drawing/2014/main" id="{71FA1182-300A-4D16-8C06-C36FA6777315}"/>
              </a:ext>
            </a:extLst>
          </p:cNvPr>
          <p:cNvSpPr/>
          <p:nvPr/>
        </p:nvSpPr>
        <p:spPr bwMode="auto">
          <a:xfrm>
            <a:off x="7452072" y="5578017"/>
            <a:ext cx="72008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6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4" name="모서리가 둥근 직사각형 39">
            <a:extLst>
              <a:ext uri="{FF2B5EF4-FFF2-40B4-BE49-F238E27FC236}">
                <a16:creationId xmlns:a16="http://schemas.microsoft.com/office/drawing/2014/main" id="{73546E3F-614F-413D-87A3-FF958DBA4D72}"/>
              </a:ext>
            </a:extLst>
          </p:cNvPr>
          <p:cNvSpPr/>
          <p:nvPr/>
        </p:nvSpPr>
        <p:spPr bwMode="auto">
          <a:xfrm>
            <a:off x="7205568" y="5217977"/>
            <a:ext cx="1182608" cy="3093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constructor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E93F05E-EB9C-4FA4-A573-4164E7197A0A}"/>
              </a:ext>
            </a:extLst>
          </p:cNvPr>
          <p:cNvSpPr/>
          <p:nvPr/>
        </p:nvSpPr>
        <p:spPr bwMode="auto">
          <a:xfrm>
            <a:off x="10626576" y="4725243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EE2CB48-FA13-42BE-A907-0136B1390479}"/>
              </a:ext>
            </a:extLst>
          </p:cNvPr>
          <p:cNvCxnSpPr>
            <a:cxnSpLocks/>
            <a:stCxn id="21" idx="6"/>
          </p:cNvCxnSpPr>
          <p:nvPr/>
        </p:nvCxnSpPr>
        <p:spPr bwMode="auto">
          <a:xfrm>
            <a:off x="8460184" y="5361993"/>
            <a:ext cx="478904" cy="113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모서리가 둥근 직사각형 67">
            <a:extLst>
              <a:ext uri="{FF2B5EF4-FFF2-40B4-BE49-F238E27FC236}">
                <a16:creationId xmlns:a16="http://schemas.microsoft.com/office/drawing/2014/main" id="{1FA5CCAF-653A-4EDE-947F-9EBE35E93F11}"/>
              </a:ext>
            </a:extLst>
          </p:cNvPr>
          <p:cNvSpPr/>
          <p:nvPr/>
        </p:nvSpPr>
        <p:spPr bwMode="auto">
          <a:xfrm>
            <a:off x="10917244" y="4991287"/>
            <a:ext cx="72008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7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0" name="모서리가 둥근 직사각형 68">
            <a:extLst>
              <a:ext uri="{FF2B5EF4-FFF2-40B4-BE49-F238E27FC236}">
                <a16:creationId xmlns:a16="http://schemas.microsoft.com/office/drawing/2014/main" id="{E04D4F5F-836E-4DFA-B6A6-3D33B3B73686}"/>
              </a:ext>
            </a:extLst>
          </p:cNvPr>
          <p:cNvSpPr/>
          <p:nvPr/>
        </p:nvSpPr>
        <p:spPr bwMode="auto">
          <a:xfrm>
            <a:off x="10911971" y="5474011"/>
            <a:ext cx="72008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r>
              <a:rPr kumimoji="1" lang="en-US" altLang="ko-KR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8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D99A1620-8400-4CB5-A334-F90F065254AF}"/>
              </a:ext>
            </a:extLst>
          </p:cNvPr>
          <p:cNvSpPr/>
          <p:nvPr/>
        </p:nvSpPr>
        <p:spPr bwMode="auto">
          <a:xfrm>
            <a:off x="8939088" y="4725243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2" name="모서리가 둥근 직사각형 35">
            <a:extLst>
              <a:ext uri="{FF2B5EF4-FFF2-40B4-BE49-F238E27FC236}">
                <a16:creationId xmlns:a16="http://schemas.microsoft.com/office/drawing/2014/main" id="{8414C9A3-2380-49D6-9F4B-7151E84297AF}"/>
              </a:ext>
            </a:extLst>
          </p:cNvPr>
          <p:cNvSpPr/>
          <p:nvPr/>
        </p:nvSpPr>
        <p:spPr bwMode="auto">
          <a:xfrm>
            <a:off x="9055460" y="5249591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4C2A2A9-228F-478F-8FA6-2D37BC06E128}"/>
              </a:ext>
            </a:extLst>
          </p:cNvPr>
          <p:cNvCxnSpPr>
            <a:cxnSpLocks/>
          </p:cNvCxnSpPr>
          <p:nvPr/>
        </p:nvCxnSpPr>
        <p:spPr bwMode="auto">
          <a:xfrm>
            <a:off x="10235232" y="5373315"/>
            <a:ext cx="39134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모서리가 둥근 직사각형 41">
            <a:extLst>
              <a:ext uri="{FF2B5EF4-FFF2-40B4-BE49-F238E27FC236}">
                <a16:creationId xmlns:a16="http://schemas.microsoft.com/office/drawing/2014/main" id="{EAEEFF3C-6E21-495B-BA02-6090ED92024C}"/>
              </a:ext>
            </a:extLst>
          </p:cNvPr>
          <p:cNvSpPr/>
          <p:nvPr/>
        </p:nvSpPr>
        <p:spPr bwMode="auto">
          <a:xfrm>
            <a:off x="676629" y="4857937"/>
            <a:ext cx="72008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r>
              <a:rPr kumimoji="1" lang="en-US" altLang="ko-KR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  <a:endParaRPr kumimoji="1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5" name="모서리가 둥근 직사각형 42">
            <a:extLst>
              <a:ext uri="{FF2B5EF4-FFF2-40B4-BE49-F238E27FC236}">
                <a16:creationId xmlns:a16="http://schemas.microsoft.com/office/drawing/2014/main" id="{F6067A34-8984-4659-ADD2-519E19E7F2CB}"/>
              </a:ext>
            </a:extLst>
          </p:cNvPr>
          <p:cNvSpPr/>
          <p:nvPr/>
        </p:nvSpPr>
        <p:spPr bwMode="auto">
          <a:xfrm>
            <a:off x="676629" y="5578017"/>
            <a:ext cx="72008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r>
              <a:rPr kumimoji="1" lang="en-US" altLang="ko-KR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</a:t>
            </a:r>
            <a:endParaRPr kumimoji="1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6" name="Text Box 3">
            <a:extLst>
              <a:ext uri="{FF2B5EF4-FFF2-40B4-BE49-F238E27FC236}">
                <a16:creationId xmlns:a16="http://schemas.microsoft.com/office/drawing/2014/main" id="{B355FA25-29C9-4CDC-AF8C-7F17BE1EB3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프로퍼티 참조 순서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프로토타입 체인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1.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객체에 해당 프로퍼티가 있으면 사용한다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2.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객체에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연결된 프로토타입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해당 프로퍼티가 있으면 사용한다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3.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프로토타입에도 해당 프로퍼티가 없으면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연결된 프로토타입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찾는다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찾을때까지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번을 반복한다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.)</a:t>
            </a:r>
          </a:p>
          <a:p>
            <a:pPr lvl="1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4.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최상위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프로토타입인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까지 찾아봐서 해당 프로퍼티가 없다면 그 값은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/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즉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프로퍼티 참조는 해당 객체에서 먼저 찾고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실패했을 때 프로토타입을 확인함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constructor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모든 객체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정의되어 있는 속성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해당 객체를 만드는데 사용된 </a:t>
            </a:r>
            <a:r>
              <a:rPr lang="ko-KR" altLang="en-US" b="0" dirty="0" err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생성자를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참조</a:t>
            </a:r>
            <a:endParaRPr lang="en-US" altLang="ko-KR" b="0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9746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Object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8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ACF455F4-DBE5-4ED0-AA44-3821395E8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646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프로토타입 체인의 마지막 객체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모든 객체의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체인 마지막 객체는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즉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Array, String, Number, RegExp, Date, Function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등의 네이티브 객체와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Score, Person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 사용자가 정의한 객체는 모두 프로토타입 체인에 의해서 자동으로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메소드를 사용할 수 있다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네이티브 객체 생성자의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네이티브 객체 생성자도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속성이 있으므로 이곳에 속성을 추가해서 네이티브 객체의 기능을 확장할 수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있다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6220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typeof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연산자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9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9A3FA189-06CD-40AB-B358-C3212D7A31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typeof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타입을 반환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typeof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"hello" 		-&gt; "string"</a:t>
            </a: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typeof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10		-&gt; "number"</a:t>
            </a: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typeof true		-&gt; "boolean"</a:t>
            </a: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typeof function(){}	-&gt; "function"</a:t>
            </a: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typeof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[] 		-&gt;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"object"</a:t>
            </a: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typeof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{}		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"object"</a:t>
            </a:r>
            <a:endParaRPr lang="en-US" altLang="ko-KR" b="0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typeof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new Score() 	-&gt;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"object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</a:t>
            </a: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 데이터 타입과 함수를 제외한 모든 인스턴스에 대해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5741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4753</TotalTime>
  <Words>1565</Words>
  <Application>Microsoft Office PowerPoint</Application>
  <PresentationFormat>와이드스크린</PresentationFormat>
  <Paragraphs>348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Noto Sans CJK KR Bold</vt:lpstr>
      <vt:lpstr>Noto Sans CJK KR DemiLight</vt:lpstr>
      <vt:lpstr>Noto Sans CJK KR Light</vt:lpstr>
      <vt:lpstr>Noto Sans CJK KR Medium</vt:lpstr>
      <vt:lpstr>Noto Sans CJK KR Regular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jeongkilyong</cp:lastModifiedBy>
  <cp:revision>125</cp:revision>
  <dcterms:created xsi:type="dcterms:W3CDTF">2019-05-07T05:36:17Z</dcterms:created>
  <dcterms:modified xsi:type="dcterms:W3CDTF">2023-10-26T04:00:34Z</dcterms:modified>
</cp:coreProperties>
</file>