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83" r:id="rId2"/>
    <p:sldId id="285" r:id="rId3"/>
    <p:sldId id="280" r:id="rId4"/>
    <p:sldId id="292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80" d="100"/>
          <a:sy n="80" d="100"/>
        </p:scale>
        <p:origin x="835" y="58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24593437-5F46-4382-AA91-6AA8389D10C9}"/>
    <pc:docChg chg="undo redo custSel addSld delSld modSld">
      <pc:chgData name="jeongkilyong" userId="42a1e730-e7ec-4950-9a60-48236c77d83b" providerId="ADAL" clId="{24593437-5F46-4382-AA91-6AA8389D10C9}" dt="2023-10-25T11:53:40.245" v="1015" actId="20577"/>
      <pc:docMkLst>
        <pc:docMk/>
      </pc:docMkLst>
      <pc:sldChg chg="addSp delSp modSp mod">
        <pc:chgData name="jeongkilyong" userId="42a1e730-e7ec-4950-9a60-48236c77d83b" providerId="ADAL" clId="{24593437-5F46-4382-AA91-6AA8389D10C9}" dt="2023-10-25T10:56:37.536" v="181"/>
        <pc:sldMkLst>
          <pc:docMk/>
          <pc:sldMk cId="3084365525" sldId="280"/>
        </pc:sldMkLst>
        <pc:spChg chg="del">
          <ac:chgData name="jeongkilyong" userId="42a1e730-e7ec-4950-9a60-48236c77d83b" providerId="ADAL" clId="{24593437-5F46-4382-AA91-6AA8389D10C9}" dt="2023-10-25T10:56:37.152" v="180" actId="478"/>
          <ac:spMkLst>
            <pc:docMk/>
            <pc:sldMk cId="3084365525" sldId="280"/>
            <ac:spMk id="5" creationId="{8FEEAF59-1AFE-44B7-890E-B01F4551EA2C}"/>
          </ac:spMkLst>
        </pc:spChg>
        <pc:spChg chg="add mod">
          <ac:chgData name="jeongkilyong" userId="42a1e730-e7ec-4950-9a60-48236c77d83b" providerId="ADAL" clId="{24593437-5F46-4382-AA91-6AA8389D10C9}" dt="2023-10-25T10:56:37.536" v="181"/>
          <ac:spMkLst>
            <pc:docMk/>
            <pc:sldMk cId="3084365525" sldId="280"/>
            <ac:spMk id="6" creationId="{45909702-88A4-4B54-BAA4-61F09BA8EFCC}"/>
          </ac:spMkLst>
        </pc:spChg>
        <pc:spChg chg="mod">
          <ac:chgData name="jeongkilyong" userId="42a1e730-e7ec-4950-9a60-48236c77d83b" providerId="ADAL" clId="{24593437-5F46-4382-AA91-6AA8389D10C9}" dt="2023-10-25T10:55:27.469" v="179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24593437-5F46-4382-AA91-6AA8389D10C9}" dt="2023-10-25T10:54:28.112" v="51" actId="6549"/>
        <pc:sldMkLst>
          <pc:docMk/>
          <pc:sldMk cId="4235148381" sldId="283"/>
        </pc:sldMkLst>
        <pc:spChg chg="mod">
          <ac:chgData name="jeongkilyong" userId="42a1e730-e7ec-4950-9a60-48236c77d83b" providerId="ADAL" clId="{24593437-5F46-4382-AA91-6AA8389D10C9}" dt="2023-10-25T10:54:20.036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24593437-5F46-4382-AA91-6AA8389D10C9}" dt="2023-10-25T10:54:28.112" v="51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24593437-5F46-4382-AA91-6AA8389D10C9}" dt="2023-10-25T10:55:17.369" v="166" actId="1076"/>
        <pc:sldMkLst>
          <pc:docMk/>
          <pc:sldMk cId="2518751162" sldId="285"/>
        </pc:sldMkLst>
        <pc:spChg chg="mod">
          <ac:chgData name="jeongkilyong" userId="42a1e730-e7ec-4950-9a60-48236c77d83b" providerId="ADAL" clId="{24593437-5F46-4382-AA91-6AA8389D10C9}" dt="2023-10-25T10:55:17.369" v="166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24593437-5F46-4382-AA91-6AA8389D10C9}" dt="2023-10-25T10:54:40.206" v="101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24593437-5F46-4382-AA91-6AA8389D10C9}" dt="2023-10-25T11:53:21.829" v="1007" actId="20577"/>
        <pc:sldMkLst>
          <pc:docMk/>
          <pc:sldMk cId="3485235614" sldId="292"/>
        </pc:sldMkLst>
        <pc:spChg chg="del">
          <ac:chgData name="jeongkilyong" userId="42a1e730-e7ec-4950-9a60-48236c77d83b" providerId="ADAL" clId="{24593437-5F46-4382-AA91-6AA8389D10C9}" dt="2023-10-25T10:56:45.560" v="182" actId="478"/>
          <ac:spMkLst>
            <pc:docMk/>
            <pc:sldMk cId="3485235614" sldId="292"/>
            <ac:spMk id="8" creationId="{89B977A4-3369-4D4B-AD48-E2F2CA7D0947}"/>
          </ac:spMkLst>
        </pc:spChg>
        <pc:spChg chg="del mod">
          <ac:chgData name="jeongkilyong" userId="42a1e730-e7ec-4950-9a60-48236c77d83b" providerId="ADAL" clId="{24593437-5F46-4382-AA91-6AA8389D10C9}" dt="2023-10-25T10:56:49.696" v="185" actId="478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24593437-5F46-4382-AA91-6AA8389D10C9}" dt="2023-10-25T10:57:04.615" v="209" actId="20577"/>
          <ac:spMkLst>
            <pc:docMk/>
            <pc:sldMk cId="3485235614" sldId="292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53:21.829" v="1007" actId="20577"/>
          <ac:spMkLst>
            <pc:docMk/>
            <pc:sldMk cId="3485235614" sldId="292"/>
            <ac:spMk id="13" creationId="{F622A94E-40D2-4D5B-A95B-0268135C6398}"/>
          </ac:spMkLst>
        </pc:spChg>
        <pc:spChg chg="add mod">
          <ac:chgData name="jeongkilyong" userId="42a1e730-e7ec-4950-9a60-48236c77d83b" providerId="ADAL" clId="{24593437-5F46-4382-AA91-6AA8389D10C9}" dt="2023-10-25T11:17:16.625" v="781" actId="403"/>
          <ac:spMkLst>
            <pc:docMk/>
            <pc:sldMk cId="3485235614" sldId="292"/>
            <ac:spMk id="14" creationId="{8A388CC4-0691-40DB-BBDD-A9E648D5C8C2}"/>
          </ac:spMkLst>
        </pc:spChg>
        <pc:spChg chg="add mod">
          <ac:chgData name="jeongkilyong" userId="42a1e730-e7ec-4950-9a60-48236c77d83b" providerId="ADAL" clId="{24593437-5F46-4382-AA91-6AA8389D10C9}" dt="2023-10-25T11:07:52.667" v="715"/>
          <ac:spMkLst>
            <pc:docMk/>
            <pc:sldMk cId="3485235614" sldId="292"/>
            <ac:spMk id="15" creationId="{5AA6BA9A-B969-4450-979D-7A38644792F4}"/>
          </ac:spMkLst>
        </pc:spChg>
        <pc:picChg chg="del">
          <ac:chgData name="jeongkilyong" userId="42a1e730-e7ec-4950-9a60-48236c77d83b" providerId="ADAL" clId="{24593437-5F46-4382-AA91-6AA8389D10C9}" dt="2023-10-25T10:56:48.279" v="184" actId="478"/>
          <ac:picMkLst>
            <pc:docMk/>
            <pc:sldMk cId="3485235614" sldId="292"/>
            <ac:picMk id="9" creationId="{8D54E335-7D19-4B52-AFC8-5FC1E1A676BA}"/>
          </ac:picMkLst>
        </pc:picChg>
        <pc:picChg chg="add mod">
          <ac:chgData name="jeongkilyong" userId="42a1e730-e7ec-4950-9a60-48236c77d83b" providerId="ADAL" clId="{24593437-5F46-4382-AA91-6AA8389D10C9}" dt="2023-10-25T11:00:53.423" v="714" actId="1076"/>
          <ac:picMkLst>
            <pc:docMk/>
            <pc:sldMk cId="3485235614" sldId="292"/>
            <ac:picMk id="11" creationId="{15BD411C-4B1D-4BB3-8CB3-FAAB1D3659B5}"/>
          </ac:picMkLst>
        </pc:picChg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3849138561" sldId="293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68326346" sldId="294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900103486" sldId="295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53578821" sldId="296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706516692" sldId="297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961560039" sldId="298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147875491" sldId="299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995295054" sldId="300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728317058" sldId="301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444694144" sldId="302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462620656" sldId="303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047273615" sldId="304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3718512335" sldId="305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072873972" sldId="306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454054059" sldId="307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470055609" sldId="308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038243149" sldId="309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4132166881" sldId="310"/>
        </pc:sldMkLst>
      </pc:sldChg>
      <pc:sldChg chg="addSp delSp modSp add mod addAnim delAnim modAnim">
        <pc:chgData name="jeongkilyong" userId="42a1e730-e7ec-4950-9a60-48236c77d83b" providerId="ADAL" clId="{24593437-5F46-4382-AA91-6AA8389D10C9}" dt="2023-10-25T11:27:06.476" v="839"/>
        <pc:sldMkLst>
          <pc:docMk/>
          <pc:sldMk cId="2345204839" sldId="311"/>
        </pc:sldMkLst>
        <pc:spChg chg="add mod">
          <ac:chgData name="jeongkilyong" userId="42a1e730-e7ec-4950-9a60-48236c77d83b" providerId="ADAL" clId="{24593437-5F46-4382-AA91-6AA8389D10C9}" dt="2023-10-25T11:08:06.822" v="716"/>
          <ac:spMkLst>
            <pc:docMk/>
            <pc:sldMk cId="2345204839" sldId="311"/>
            <ac:spMk id="5" creationId="{BBDEA605-78B7-416A-97A0-18726FB93625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7" creationId="{E8683E50-FED9-4ECE-B74A-DB6617BFFB10}"/>
          </ac:spMkLst>
        </pc:spChg>
        <pc:spChg chg="add mod">
          <ac:chgData name="jeongkilyong" userId="42a1e730-e7ec-4950-9a60-48236c77d83b" providerId="ADAL" clId="{24593437-5F46-4382-AA91-6AA8389D10C9}" dt="2023-10-25T11:23:29.067" v="828" actId="1035"/>
          <ac:spMkLst>
            <pc:docMk/>
            <pc:sldMk cId="2345204839" sldId="311"/>
            <ac:spMk id="8" creationId="{92D28827-2E8A-4A1B-A07F-A4B164E868F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0" creationId="{5F6EEAE2-BD05-42EA-9F14-A5DED35340A2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1" creationId="{BEEB4A1C-A54A-480A-893B-D4E092D39F03}"/>
          </ac:spMkLst>
        </pc:spChg>
        <pc:spChg chg="mod">
          <ac:chgData name="jeongkilyong" userId="42a1e730-e7ec-4950-9a60-48236c77d83b" providerId="ADAL" clId="{24593437-5F46-4382-AA91-6AA8389D10C9}" dt="2023-10-25T10:57:43.041" v="283" actId="20577"/>
          <ac:spMkLst>
            <pc:docMk/>
            <pc:sldMk cId="2345204839" sldId="311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4" creationId="{43617199-ED55-467E-BCA7-2403555B68D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5" creationId="{91802B5B-2CF8-4F73-B3EE-4F31D60A82B4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6" creationId="{6EE615E9-9248-44CF-9E29-35EBCC47D20D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7" creationId="{73018ED1-E4FE-42C5-96C9-D61A8D05721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8" creationId="{29D7BEF0-BD9C-4692-BCB1-C3718978204B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9" creationId="{F4C423ED-4C66-478C-AF31-DFDAD8FD624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0" creationId="{B9C45311-5535-4387-AC01-2776CD96ADB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3" creationId="{72B245C3-666A-4A9F-AF95-5ECC0B257C8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4" creationId="{11782132-975B-4E81-9A32-4DBBB0641432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5" creationId="{B2AFCE22-4CBE-4E83-B9B1-500E9678DDF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6" creationId="{8900F253-FB2C-4B65-BD37-2BC460814854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7" creationId="{CC6DCCAA-3D93-4324-A9A6-E6B52CBE6DF6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8" creationId="{E81E83F9-E24E-4B93-BC2E-E3180E02AFFD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9" creationId="{1EB80DE4-F812-42F5-B4C5-2C3D8B105F9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0" creationId="{18AE1AE0-27EE-46F7-9168-CA91E8B47D5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2" creationId="{2110BFCE-1E5B-4AB7-8869-62165C74703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4" creationId="{A74B8EAE-D567-4A40-8BC0-EF1D1A4E405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5" creationId="{790EFE83-528D-4341-89CC-CAF8D0506448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6" creationId="{9F8AE7E6-1DF5-45B9-B47F-AB1E5D8FFA0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0" creationId="{12F26052-96F5-4440-83FC-0E944D4BAA2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1" creationId="{74840984-99C7-4854-8990-EEF823F70DF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2" creationId="{C1F9004F-5951-4831-B1BB-81EE746F0B9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3" creationId="{B01E59A7-900A-4524-A699-EA9DD27CBA5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5" creationId="{DB59961F-64FF-4B88-B76D-9670EB4B6817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6" creationId="{75221B0F-816B-4A55-9F00-E7D47A1424DC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7" creationId="{85D23327-6E50-4BA3-87AC-58AE466D765D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8" creationId="{7098A061-79A1-455A-9108-60CE8D7E086E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0" creationId="{5FA857AC-D12A-433C-BD1B-D41FCAE15223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1" creationId="{930A3D78-70B1-4DE0-84D6-CDFD86830760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2" creationId="{B5C84D98-0ED0-49C9-BA8B-CC517702F33F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3" creationId="{7EFED2C6-BFBB-4850-997B-820A1F25111B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4" creationId="{11531D12-F695-480D-ACDE-63ED60565D93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5" creationId="{247B1FF4-1451-4CDD-8FB3-D41112B84BC1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6" creationId="{10C0843F-DAA4-4413-A757-99D8AD4D11E1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7" creationId="{0251E84F-A6AF-438A-9F0A-FE0096C4121D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59" creationId="{9E6D094A-7E22-4A5C-9602-556D228D6013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0" creationId="{D0A296E5-FA9C-482D-9695-A78832979880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1" creationId="{6DEAE892-0CD5-4F38-97B8-9801DF911C3A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2" creationId="{1F50C309-0034-4F48-85E1-1C49737C0789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3" creationId="{177BBC3D-A100-470C-80D3-15D62E6355D0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4" creationId="{618DB2D3-46E3-44C0-922D-EAF3FB90CBE6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5" creationId="{900D6D57-C542-421E-9455-FB1E8841EF0C}"/>
          </ac:spMkLst>
        </pc:spChg>
        <pc:spChg chg="add mod">
          <ac:chgData name="jeongkilyong" userId="42a1e730-e7ec-4950-9a60-48236c77d83b" providerId="ADAL" clId="{24593437-5F46-4382-AA91-6AA8389D10C9}" dt="2023-10-25T11:21:03.896" v="821"/>
          <ac:spMkLst>
            <pc:docMk/>
            <pc:sldMk cId="2345204839" sldId="311"/>
            <ac:spMk id="66" creationId="{6021847F-F9FF-4C89-B735-394154775783}"/>
          </ac:spMkLst>
        </pc:spChg>
        <pc:graphicFrameChg chg="add del mod modGraphic">
          <ac:chgData name="jeongkilyong" userId="42a1e730-e7ec-4950-9a60-48236c77d83b" providerId="ADAL" clId="{24593437-5F46-4382-AA91-6AA8389D10C9}" dt="2023-10-25T11:20:48.742" v="819" actId="478"/>
          <ac:graphicFrameMkLst>
            <pc:docMk/>
            <pc:sldMk cId="2345204839" sldId="311"/>
            <ac:graphicFrameMk id="6" creationId="{D103158D-93A2-4197-BCBF-9C2F04E82F1A}"/>
          </ac:graphicFrameMkLst>
        </pc:graphicFrameChg>
        <pc:graphicFrameChg chg="add mod modGraphic">
          <ac:chgData name="jeongkilyong" userId="42a1e730-e7ec-4950-9a60-48236c77d83b" providerId="ADAL" clId="{24593437-5F46-4382-AA91-6AA8389D10C9}" dt="2023-10-25T11:21:10.123" v="822" actId="14100"/>
          <ac:graphicFrameMkLst>
            <pc:docMk/>
            <pc:sldMk cId="2345204839" sldId="311"/>
            <ac:graphicFrameMk id="58" creationId="{2993B019-5CD2-44D5-BF0C-F755193F389C}"/>
          </ac:graphicFrameMkLst>
        </pc:graphicFrame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9" creationId="{E2C2D23C-3E54-4C11-8257-1A247F017898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13" creationId="{EB75B210-B206-4628-9866-A2943C0D6469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21" creationId="{3128F241-A550-4C6B-93DD-CBBF1F79938B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22" creationId="{83BF3C94-2C75-4521-BE71-BD234536F355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31" creationId="{0390FC8A-5AC9-4663-89A5-8A873DF48E32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33" creationId="{4B0E8422-623F-47E9-9A40-8D88654BC410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7" creationId="{7DBEC8AC-D5C5-4EF0-87E0-055D89593773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8" creationId="{16D1A60C-E7D2-48F7-BD1E-2A23DA26A42C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9" creationId="{B4BE9119-371F-436B-8BCD-411F0D5E3ABD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44" creationId="{F05DBC9A-A4C2-4AF3-8459-26C3CA8F0EAA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49" creationId="{9A9C0709-7444-429B-B02A-A97DCB2C6336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17:41.213" v="782" actId="207"/>
        <pc:sldMkLst>
          <pc:docMk/>
          <pc:sldMk cId="2197751297" sldId="312"/>
        </pc:sldMkLst>
        <pc:spChg chg="add mod">
          <ac:chgData name="jeongkilyong" userId="42a1e730-e7ec-4950-9a60-48236c77d83b" providerId="ADAL" clId="{24593437-5F46-4382-AA91-6AA8389D10C9}" dt="2023-10-25T11:17:41.213" v="782" actId="207"/>
          <ac:spMkLst>
            <pc:docMk/>
            <pc:sldMk cId="2197751297" sldId="312"/>
            <ac:spMk id="5" creationId="{D6274123-C60F-484F-82F0-CA31A48B28DA}"/>
          </ac:spMkLst>
        </pc:spChg>
        <pc:spChg chg="mod">
          <ac:chgData name="jeongkilyong" userId="42a1e730-e7ec-4950-9a60-48236c77d83b" providerId="ADAL" clId="{24593437-5F46-4382-AA91-6AA8389D10C9}" dt="2023-10-25T10:57:50.131" v="314" actId="20577"/>
          <ac:spMkLst>
            <pc:docMk/>
            <pc:sldMk cId="2197751297" sldId="312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28:24.320" v="843" actId="207"/>
        <pc:sldMkLst>
          <pc:docMk/>
          <pc:sldMk cId="3689746455" sldId="313"/>
        </pc:sldMkLst>
        <pc:spChg chg="mod">
          <ac:chgData name="jeongkilyong" userId="42a1e730-e7ec-4950-9a60-48236c77d83b" providerId="ADAL" clId="{24593437-5F46-4382-AA91-6AA8389D10C9}" dt="2023-10-25T11:11:47.764" v="747" actId="1076"/>
          <ac:spMkLst>
            <pc:docMk/>
            <pc:sldMk cId="3689746455" sldId="313"/>
            <ac:spMk id="2" creationId="{C903C940-4878-447B-88DC-FCEAD9FA9392}"/>
          </ac:spMkLst>
        </pc:spChg>
        <pc:spChg chg="add del mod">
          <ac:chgData name="jeongkilyong" userId="42a1e730-e7ec-4950-9a60-48236c77d83b" providerId="ADAL" clId="{24593437-5F46-4382-AA91-6AA8389D10C9}" dt="2023-10-25T11:09:24.991" v="722" actId="478"/>
          <ac:spMkLst>
            <pc:docMk/>
            <pc:sldMk cId="3689746455" sldId="313"/>
            <ac:spMk id="5" creationId="{57FB5602-938C-4D4C-8EA3-E7D418C905F8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6" creationId="{42BFDD41-A5FE-482F-9FF8-F6535FFA3BAB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7" creationId="{F20BDC0B-0178-47B2-AAE8-9B48124CC253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8" creationId="{94C04BDF-D95B-4115-98C2-5B784079D6E7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9" creationId="{AFBB3D81-41AE-4202-93F2-F42474C18DB0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0" creationId="{88A5A671-0E39-4B04-A82F-67512565CF43}"/>
          </ac:spMkLst>
        </pc:spChg>
        <pc:spChg chg="mod">
          <ac:chgData name="jeongkilyong" userId="42a1e730-e7ec-4950-9a60-48236c77d83b" providerId="ADAL" clId="{24593437-5F46-4382-AA91-6AA8389D10C9}" dt="2023-10-25T10:57:58.030" v="345" actId="20577"/>
          <ac:spMkLst>
            <pc:docMk/>
            <pc:sldMk cId="3689746455" sldId="313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4" creationId="{F15F7120-523D-4BA1-9A3C-1AEA6D87BA1D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5" creationId="{77A8E66A-DD21-4541-AE93-C2A3F8BDD79A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6" creationId="{1E809C1A-6776-45C1-97AB-A69CBA969F3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7" creationId="{7A88BA47-35F6-4D19-A295-83D7B7150ABA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0" creationId="{04FA7AFF-E37B-4912-B674-D1BB6A4F73DD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1" creationId="{10A0D21E-96ED-403C-90BD-165911CD875E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2" creationId="{A8402824-5BE5-46A9-A04B-6A6FD5AFAF12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3" creationId="{71FA1182-300A-4D16-8C06-C36FA677731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4" creationId="{73546E3F-614F-413D-87A3-FF958DBA4D72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5" creationId="{2E93F05E-EB9C-4FA4-A573-4164E7197A0A}"/>
          </ac:spMkLst>
        </pc:spChg>
        <pc:spChg chg="add del mod">
          <ac:chgData name="jeongkilyong" userId="42a1e730-e7ec-4950-9a60-48236c77d83b" providerId="ADAL" clId="{24593437-5F46-4382-AA91-6AA8389D10C9}" dt="2023-10-25T11:10:18.351" v="729" actId="478"/>
          <ac:spMkLst>
            <pc:docMk/>
            <pc:sldMk cId="3689746455" sldId="313"/>
            <ac:spMk id="27" creationId="{E07E4D84-8356-4823-8E25-E65B985E9E5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9" creationId="{1FA5CCAF-653A-4EDE-947F-9EBE35E93F11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0" creationId="{E04D4F5F-836E-4DFA-B6A6-3D33B3B73686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1" creationId="{D99A1620-8400-4CB5-A334-F90F065254A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2" creationId="{8414C9A3-2380-49D6-9F4B-7151E84297A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4" creationId="{EAEEFF3C-6E21-495B-BA02-6090ED92024C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5" creationId="{F6067A34-8984-4659-ADD2-519E19E7F2CB}"/>
          </ac:spMkLst>
        </pc:spChg>
        <pc:spChg chg="add mod">
          <ac:chgData name="jeongkilyong" userId="42a1e730-e7ec-4950-9a60-48236c77d83b" providerId="ADAL" clId="{24593437-5F46-4382-AA91-6AA8389D10C9}" dt="2023-10-25T11:28:24.320" v="843" actId="207"/>
          <ac:spMkLst>
            <pc:docMk/>
            <pc:sldMk cId="3689746455" sldId="313"/>
            <ac:spMk id="36" creationId="{B355FA25-29C9-4CDC-AF8C-7F17BE1EB342}"/>
          </ac:spMkLst>
        </pc:sp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1" creationId="{481CAB2E-8263-42D2-A040-AF490A17F0D2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3" creationId="{78CF1184-20CF-4D72-AE80-551595024086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8" creationId="{2203F681-EEF3-49B9-A193-1F8291C20F83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9" creationId="{B5F5AA62-CF16-499E-A134-13808BBB12AC}"/>
          </ac:cxnSpMkLst>
        </pc:cxnChg>
        <pc:cxnChg chg="add del mod">
          <ac:chgData name="jeongkilyong" userId="42a1e730-e7ec-4950-9a60-48236c77d83b" providerId="ADAL" clId="{24593437-5F46-4382-AA91-6AA8389D10C9}" dt="2023-10-25T11:10:37.273" v="734" actId="478"/>
          <ac:cxnSpMkLst>
            <pc:docMk/>
            <pc:sldMk cId="3689746455" sldId="313"/>
            <ac:cxnSpMk id="26" creationId="{FC1A2BEB-EC28-43C3-8C9C-8C6836DF56A0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28" creationId="{1EE2CB48-FA13-42BE-A907-0136B1390479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33" creationId="{94C2A2A9-228F-478F-8FA6-2D37BC06E128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18:14.590" v="787" actId="207"/>
        <pc:sldMkLst>
          <pc:docMk/>
          <pc:sldMk cId="1376220878" sldId="314"/>
        </pc:sldMkLst>
        <pc:spChg chg="add mod">
          <ac:chgData name="jeongkilyong" userId="42a1e730-e7ec-4950-9a60-48236c77d83b" providerId="ADAL" clId="{24593437-5F46-4382-AA91-6AA8389D10C9}" dt="2023-10-25T11:18:14.590" v="787" actId="207"/>
          <ac:spMkLst>
            <pc:docMk/>
            <pc:sldMk cId="1376220878" sldId="314"/>
            <ac:spMk id="5" creationId="{ACF455F4-DBE5-4ED0-AA44-3821395E8FE9}"/>
          </ac:spMkLst>
        </pc:spChg>
        <pc:spChg chg="mod">
          <ac:chgData name="jeongkilyong" userId="42a1e730-e7ec-4950-9a60-48236c77d83b" providerId="ADAL" clId="{24593437-5F46-4382-AA91-6AA8389D10C9}" dt="2023-10-25T10:58:03.425" v="351" actId="20577"/>
          <ac:spMkLst>
            <pc:docMk/>
            <pc:sldMk cId="1376220878" sldId="31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24593437-5F46-4382-AA91-6AA8389D10C9}" dt="2023-10-25T11:28:37.455" v="844" actId="207"/>
        <pc:sldMkLst>
          <pc:docMk/>
          <pc:sldMk cId="665741361" sldId="315"/>
        </pc:sldMkLst>
        <pc:spChg chg="add mod">
          <ac:chgData name="jeongkilyong" userId="42a1e730-e7ec-4950-9a60-48236c77d83b" providerId="ADAL" clId="{24593437-5F46-4382-AA91-6AA8389D10C9}" dt="2023-10-25T11:28:37.455" v="844" actId="207"/>
          <ac:spMkLst>
            <pc:docMk/>
            <pc:sldMk cId="665741361" sldId="315"/>
            <ac:spMk id="5" creationId="{9A3FA189-06CD-40AB-B358-C3212D7A3184}"/>
          </ac:spMkLst>
        </pc:spChg>
        <pc:spChg chg="mod">
          <ac:chgData name="jeongkilyong" userId="42a1e730-e7ec-4950-9a60-48236c77d83b" providerId="ADAL" clId="{24593437-5F46-4382-AA91-6AA8389D10C9}" dt="2023-10-25T10:58:36.052" v="442" actId="6549"/>
          <ac:spMkLst>
            <pc:docMk/>
            <pc:sldMk cId="665741361" sldId="315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53:27.550" v="1009" actId="20577"/>
        <pc:sldMkLst>
          <pc:docMk/>
          <pc:sldMk cId="4246583993" sldId="316"/>
        </pc:sldMkLst>
        <pc:spChg chg="add mod">
          <ac:chgData name="jeongkilyong" userId="42a1e730-e7ec-4950-9a60-48236c77d83b" providerId="ADAL" clId="{24593437-5F46-4382-AA91-6AA8389D10C9}" dt="2023-10-25T11:29:03.362" v="848" actId="20577"/>
          <ac:spMkLst>
            <pc:docMk/>
            <pc:sldMk cId="4246583993" sldId="316"/>
            <ac:spMk id="5" creationId="{03365433-FBFC-47E5-B53F-BF11A54F211A}"/>
          </ac:spMkLst>
        </pc:spChg>
        <pc:spChg chg="add del mod">
          <ac:chgData name="jeongkilyong" userId="42a1e730-e7ec-4950-9a60-48236c77d83b" providerId="ADAL" clId="{24593437-5F46-4382-AA91-6AA8389D10C9}" dt="2023-10-25T11:20:05.435" v="814" actId="478"/>
          <ac:spMkLst>
            <pc:docMk/>
            <pc:sldMk cId="4246583993" sldId="316"/>
            <ac:spMk id="6" creationId="{83F8B3A0-5869-4E80-8261-135FACCFCF99}"/>
          </ac:spMkLst>
        </pc:spChg>
        <pc:spChg chg="add mod">
          <ac:chgData name="jeongkilyong" userId="42a1e730-e7ec-4950-9a60-48236c77d83b" providerId="ADAL" clId="{24593437-5F46-4382-AA91-6AA8389D10C9}" dt="2023-10-25T11:53:27.550" v="1009" actId="20577"/>
          <ac:spMkLst>
            <pc:docMk/>
            <pc:sldMk cId="4246583993" sldId="316"/>
            <ac:spMk id="8" creationId="{73E8AED8-9C8B-4A4E-BD6F-2416B2021215}"/>
          </ac:spMkLst>
        </pc:spChg>
        <pc:spChg chg="add mod">
          <ac:chgData name="jeongkilyong" userId="42a1e730-e7ec-4950-9a60-48236c77d83b" providerId="ADAL" clId="{24593437-5F46-4382-AA91-6AA8389D10C9}" dt="2023-10-25T11:30:27.988" v="883" actId="20577"/>
          <ac:spMkLst>
            <pc:docMk/>
            <pc:sldMk cId="4246583993" sldId="316"/>
            <ac:spMk id="9" creationId="{191A0393-A8B2-4B68-B7DC-22B70F5E9614}"/>
          </ac:spMkLst>
        </pc:spChg>
        <pc:spChg chg="mod">
          <ac:chgData name="jeongkilyong" userId="42a1e730-e7ec-4950-9a60-48236c77d83b" providerId="ADAL" clId="{24593437-5F46-4382-AA91-6AA8389D10C9}" dt="2023-10-25T10:59:05.648" v="463" actId="20577"/>
          <ac:spMkLst>
            <pc:docMk/>
            <pc:sldMk cId="4246583993" sldId="316"/>
            <ac:spMk id="12" creationId="{10ACD4E5-1FFB-574E-8F99-C84FF7F7144F}"/>
          </ac:spMkLst>
        </pc:spChg>
        <pc:picChg chg="add mod">
          <ac:chgData name="jeongkilyong" userId="42a1e730-e7ec-4950-9a60-48236c77d83b" providerId="ADAL" clId="{24593437-5F46-4382-AA91-6AA8389D10C9}" dt="2023-10-25T11:14:59.464" v="772" actId="1076"/>
          <ac:picMkLst>
            <pc:docMk/>
            <pc:sldMk cId="4246583993" sldId="316"/>
            <ac:picMk id="7" creationId="{E6DF7A44-E004-4C93-8AFF-1AC6927AB604}"/>
          </ac:picMkLst>
        </pc:picChg>
      </pc:sldChg>
      <pc:sldChg chg="addSp modSp add mod modAnim">
        <pc:chgData name="jeongkilyong" userId="42a1e730-e7ec-4950-9a60-48236c77d83b" providerId="ADAL" clId="{24593437-5F46-4382-AA91-6AA8389D10C9}" dt="2023-10-25T11:53:31.429" v="1011" actId="20577"/>
        <pc:sldMkLst>
          <pc:docMk/>
          <pc:sldMk cId="4109266110" sldId="317"/>
        </pc:sldMkLst>
        <pc:spChg chg="add mod">
          <ac:chgData name="jeongkilyong" userId="42a1e730-e7ec-4950-9a60-48236c77d83b" providerId="ADAL" clId="{24593437-5F46-4382-AA91-6AA8389D10C9}" dt="2023-10-25T11:13:01.032" v="755"/>
          <ac:spMkLst>
            <pc:docMk/>
            <pc:sldMk cId="4109266110" sldId="317"/>
            <ac:spMk id="5" creationId="{B733930B-5B63-401D-A285-61F0BF41765E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6" creationId="{9696865E-FC72-4665-B0D9-C2696D19BD6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7" creationId="{CF6ABC1C-3439-4CE1-A2F7-FB4E999454B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8" creationId="{57B9E3EF-DD3F-4057-8EED-4C8FA5EEE9EC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0" creationId="{77B5BBCE-E419-4544-A38E-849412449EE1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1" creationId="{F2B8B72C-88D7-4304-B568-A800D2ABB4D3}"/>
          </ac:spMkLst>
        </pc:spChg>
        <pc:spChg chg="mod">
          <ac:chgData name="jeongkilyong" userId="42a1e730-e7ec-4950-9a60-48236c77d83b" providerId="ADAL" clId="{24593437-5F46-4382-AA91-6AA8389D10C9}" dt="2023-10-25T10:59:13.651" v="470" actId="20577"/>
          <ac:spMkLst>
            <pc:docMk/>
            <pc:sldMk cId="4109266110" sldId="317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4" creationId="{59A13616-1CF9-45CC-8CB5-1D9F2C8F330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5" creationId="{3F1B1E0D-7774-487A-992E-E98159DA354A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6" creationId="{C44B70F8-49C7-4AE6-BC20-CFAE2BF8629A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7" creationId="{2FC3D372-3082-47F9-AD7A-3E1BD33860E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8" creationId="{317E9DBD-FB50-4186-8BD8-286D46161888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0" creationId="{F4A811FE-D5B1-4D08-A212-9B25E3C3D01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1" creationId="{9337A159-0348-40E9-8717-4B15BA48672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2" creationId="{51452E09-7F4B-46AA-AF00-261B3752124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5" creationId="{05CA25FD-6DD7-45FB-A588-B0B3BCF8CBA7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7" creationId="{EB675720-1194-481D-96B2-EBE47FC0F38D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8" creationId="{66B019CD-BB38-4C4B-A2D4-E7E4DC115DA0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9" creationId="{C4245C20-95D5-4AE7-B3DE-F821C2ED5A8C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0" creationId="{3CE83A46-04DA-4AA6-A07F-78E52B2C34D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1" creationId="{EBD82875-1867-497C-95F9-25B8824A3DFC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2" creationId="{114DCD7F-EDFF-4606-9013-306D59FE7FFE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4" creationId="{EF3D819A-07BB-4833-B5B1-F2B6CBACF217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5" creationId="{C496B2A5-FFCD-4CF3-A74E-E96F885CE102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6" creationId="{9E12B6FB-CE35-4161-A9C8-FF2B3065D6AB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7" creationId="{18C7B382-3818-4462-88D6-DE0FC39EBAFD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8" creationId="{44E4B152-8250-424B-B2C2-204B057FA3D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9" creationId="{5B1F20DE-D5DA-451F-90A8-749D7B3F4EE6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0" creationId="{1A1D0730-6A31-4EC6-8DF2-2D3EAAAC9B2B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1" creationId="{DAEE6F9A-2FB7-4A60-AB0B-19B93ADD92C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2" creationId="{569FAC3A-BE4C-49AE-B797-CB34D131044A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4" creationId="{C69F3579-1AEF-4835-8C4B-7F24C7B987D2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5" creationId="{8CCC708F-B288-43F0-A3CD-2F4CDC765F54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6" creationId="{39163939-6CA5-4050-827D-C6A31C345EC1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7" creationId="{CADCE72C-2DC2-460E-8D10-60672ACF0746}"/>
          </ac:spMkLst>
        </pc:spChg>
        <pc:spChg chg="add mod">
          <ac:chgData name="jeongkilyong" userId="42a1e730-e7ec-4950-9a60-48236c77d83b" providerId="ADAL" clId="{24593437-5F46-4382-AA91-6AA8389D10C9}" dt="2023-10-25T11:53:31.429" v="1011" actId="20577"/>
          <ac:spMkLst>
            <pc:docMk/>
            <pc:sldMk cId="4109266110" sldId="317"/>
            <ac:spMk id="49" creationId="{750A522D-99C4-40C9-A0B3-558AD4171A63}"/>
          </ac:spMkLst>
        </pc:spChg>
        <pc:graphicFrameChg chg="add mod modGraphic">
          <ac:chgData name="jeongkilyong" userId="42a1e730-e7ec-4950-9a60-48236c77d83b" providerId="ADAL" clId="{24593437-5F46-4382-AA91-6AA8389D10C9}" dt="2023-10-25T11:32:42.500" v="934" actId="14100"/>
          <ac:graphicFrameMkLst>
            <pc:docMk/>
            <pc:sldMk cId="4109266110" sldId="317"/>
            <ac:graphicFrameMk id="24" creationId="{D8592F0C-4D61-4BE6-B12D-BD0F3ABA01BA}"/>
          </ac:graphicFrameMkLst>
        </pc:graphicFrameChg>
        <pc:picChg chg="add mod">
          <ac:chgData name="jeongkilyong" userId="42a1e730-e7ec-4950-9a60-48236c77d83b" providerId="ADAL" clId="{24593437-5F46-4382-AA91-6AA8389D10C9}" dt="2023-10-25T11:14:48.175" v="770" actId="1076"/>
          <ac:picMkLst>
            <pc:docMk/>
            <pc:sldMk cId="4109266110" sldId="317"/>
            <ac:picMk id="48" creationId="{C09F5B13-9B81-4E74-B2F3-7A3820D59BB3}"/>
          </ac:picMkLst>
        </pc:pic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9" creationId="{3FADC308-0229-4DF2-8AB9-EE2CF32F4DA2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13" creationId="{0CBBD639-95FF-4E0D-918C-1DBF4830B58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19" creationId="{9B35E812-C2B4-4B37-A7E7-5D3A91053693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23" creationId="{9D2251B4-06E6-4AA0-9FD9-8D558B88ED9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26" creationId="{283517A9-2DDE-4F33-B100-4E623A9C6F55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33" creationId="{259F7D21-50F7-4EC3-AB2A-748CCECFF14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43" creationId="{8E29BE66-161F-46E6-A1E6-8ECB940A6D0C}"/>
          </ac:cxnSpMkLst>
        </pc:cxnChg>
      </pc:sldChg>
      <pc:sldChg chg="addSp delSp modSp add mod modAnim">
        <pc:chgData name="jeongkilyong" userId="42a1e730-e7ec-4950-9a60-48236c77d83b" providerId="ADAL" clId="{24593437-5F46-4382-AA91-6AA8389D10C9}" dt="2023-10-25T11:53:34.189" v="1013" actId="20577"/>
        <pc:sldMkLst>
          <pc:docMk/>
          <pc:sldMk cId="973298011" sldId="318"/>
        </pc:sldMkLst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5" creationId="{D9F3A1BC-DD92-4E68-8960-67B60907B633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6" creationId="{6A6A69AD-9BB6-403B-855A-E93CC70ECBD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7" creationId="{89B1C869-956E-4A02-B418-EF9DE618B4B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9" creationId="{2132D5CB-8151-41C8-B557-7862E7134D4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0" creationId="{AEBC04D7-F7C4-4610-A41E-59B324392EBA}"/>
          </ac:spMkLst>
        </pc:spChg>
        <pc:spChg chg="mod">
          <ac:chgData name="jeongkilyong" userId="42a1e730-e7ec-4950-9a60-48236c77d83b" providerId="ADAL" clId="{24593437-5F46-4382-AA91-6AA8389D10C9}" dt="2023-10-25T10:59:25.785" v="509" actId="20577"/>
          <ac:spMkLst>
            <pc:docMk/>
            <pc:sldMk cId="973298011" sldId="318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3" creationId="{17BB97E1-5D15-4808-9260-7932F4F704F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4" creationId="{41C59622-7811-455E-9FEB-C6D99AF6BCD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6" creationId="{07F4E391-94D0-41F0-B7F3-ED10BF26862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7" creationId="{7A8EA420-0D18-47F0-A5CC-F1AB50BF8C1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8" creationId="{AAACE6B0-C209-4FA0-BE48-32CC4E030BDE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9" creationId="{3437AE38-E12F-4D55-B50D-625F1637E3E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0" creationId="{F28A11CD-9E4B-4C12-8E96-953D67C76514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1" creationId="{E5F0EBC6-EFEE-411A-A7B6-0A31E7A90CBC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4" creationId="{7AD7B7A9-59A0-44F0-8AFC-4ABCCE0B2292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8" creationId="{66127F67-49DD-4C70-9B0F-C22915ABE43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9" creationId="{F20B0986-A23F-45E2-B7C2-5E75B3DB412C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0" creationId="{B63969BA-7DB0-46F0-A3EE-3C71CCF2C0AC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1" creationId="{98AC1135-293D-49AE-919F-740FF877DE5D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2" creationId="{12A9FA5C-64ED-4EB4-AB50-41B114644087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3" creationId="{BA1360F1-233A-463F-A361-4F5D5BC94B5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4" creationId="{E25143A0-2A2F-4235-9886-692432410CDB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37" creationId="{002661D3-4324-45B2-A262-6D8CB373E5DA}"/>
          </ac:spMkLst>
        </pc:spChg>
        <pc:spChg chg="add mod">
          <ac:chgData name="jeongkilyong" userId="42a1e730-e7ec-4950-9a60-48236c77d83b" providerId="ADAL" clId="{24593437-5F46-4382-AA91-6AA8389D10C9}" dt="2023-10-25T11:33:19.990" v="955" actId="1037"/>
          <ac:spMkLst>
            <pc:docMk/>
            <pc:sldMk cId="973298011" sldId="318"/>
            <ac:spMk id="38" creationId="{37FCB9FE-3326-4952-B31E-4F24E77EC0BC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39" creationId="{F04A8AE3-B1FB-4994-91E6-51AF8098B391}"/>
          </ac:spMkLst>
        </pc:spChg>
        <pc:spChg chg="add mod">
          <ac:chgData name="jeongkilyong" userId="42a1e730-e7ec-4950-9a60-48236c77d83b" providerId="ADAL" clId="{24593437-5F46-4382-AA91-6AA8389D10C9}" dt="2023-10-25T11:33:09.572" v="947" actId="1038"/>
          <ac:spMkLst>
            <pc:docMk/>
            <pc:sldMk cId="973298011" sldId="318"/>
            <ac:spMk id="40" creationId="{8C68CCD2-F830-45E9-9DCD-F1C968D065D2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1" creationId="{8CE4054C-6203-4EBF-858C-08CABD5E3251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2" creationId="{E11B686B-0EE7-49E1-80DD-766D7BAE46AD}"/>
          </ac:spMkLst>
        </pc:spChg>
        <pc:spChg chg="add mod">
          <ac:chgData name="jeongkilyong" userId="42a1e730-e7ec-4950-9a60-48236c77d83b" providerId="ADAL" clId="{24593437-5F46-4382-AA91-6AA8389D10C9}" dt="2023-10-25T11:33:09.572" v="947" actId="1038"/>
          <ac:spMkLst>
            <pc:docMk/>
            <pc:sldMk cId="973298011" sldId="318"/>
            <ac:spMk id="43" creationId="{373EADAF-9ADB-46F0-9CD5-A0563C5E4DBA}"/>
          </ac:spMkLst>
        </pc:spChg>
        <pc:spChg chg="add mod">
          <ac:chgData name="jeongkilyong" userId="42a1e730-e7ec-4950-9a60-48236c77d83b" providerId="ADAL" clId="{24593437-5F46-4382-AA91-6AA8389D10C9}" dt="2023-10-25T11:33:17.908" v="953" actId="1037"/>
          <ac:spMkLst>
            <pc:docMk/>
            <pc:sldMk cId="973298011" sldId="318"/>
            <ac:spMk id="44" creationId="{24607686-F721-4E52-BC10-9B3A7D68D2D2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6" creationId="{7C711DA6-779F-465D-BC7D-EDDB30F296E6}"/>
          </ac:spMkLst>
        </pc:spChg>
        <pc:spChg chg="add mod ord">
          <ac:chgData name="jeongkilyong" userId="42a1e730-e7ec-4950-9a60-48236c77d83b" providerId="ADAL" clId="{24593437-5F46-4382-AA91-6AA8389D10C9}" dt="2023-10-25T11:34:24.380" v="972" actId="1037"/>
          <ac:spMkLst>
            <pc:docMk/>
            <pc:sldMk cId="973298011" sldId="318"/>
            <ac:spMk id="47" creationId="{18603DED-E29D-4C28-A635-8F99D51B87FB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8" creationId="{70FC63C9-0282-43F3-971E-C04AECF134DF}"/>
          </ac:spMkLst>
        </pc:spChg>
        <pc:spChg chg="add mod">
          <ac:chgData name="jeongkilyong" userId="42a1e730-e7ec-4950-9a60-48236c77d83b" providerId="ADAL" clId="{24593437-5F46-4382-AA91-6AA8389D10C9}" dt="2023-10-25T11:34:10.354" v="964" actId="1076"/>
          <ac:spMkLst>
            <pc:docMk/>
            <pc:sldMk cId="973298011" sldId="318"/>
            <ac:spMk id="49" creationId="{60D4996E-39A7-4AC0-B010-3E9E6DFB02F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50" creationId="{D715EA35-C1CD-4335-96A9-DFE7860426AE}"/>
          </ac:spMkLst>
        </pc:spChg>
        <pc:spChg chg="add del mod">
          <ac:chgData name="jeongkilyong" userId="42a1e730-e7ec-4950-9a60-48236c77d83b" providerId="ADAL" clId="{24593437-5F46-4382-AA91-6AA8389D10C9}" dt="2023-10-25T11:13:17.686" v="757" actId="478"/>
          <ac:spMkLst>
            <pc:docMk/>
            <pc:sldMk cId="973298011" sldId="318"/>
            <ac:spMk id="53" creationId="{D6A1FA03-A74D-4AE5-B7AE-46AB9E7262DE}"/>
          </ac:spMkLst>
        </pc:spChg>
        <pc:spChg chg="add mod">
          <ac:chgData name="jeongkilyong" userId="42a1e730-e7ec-4950-9a60-48236c77d83b" providerId="ADAL" clId="{24593437-5F46-4382-AA91-6AA8389D10C9}" dt="2023-10-25T11:53:34.189" v="1013" actId="20577"/>
          <ac:spMkLst>
            <pc:docMk/>
            <pc:sldMk cId="973298011" sldId="318"/>
            <ac:spMk id="55" creationId="{BD565639-34A1-428C-B69D-9402AA34D5C6}"/>
          </ac:spMkLst>
        </pc:spChg>
        <pc:graphicFrameChg chg="add mod modGraphic">
          <ac:chgData name="jeongkilyong" userId="42a1e730-e7ec-4950-9a60-48236c77d83b" providerId="ADAL" clId="{24593437-5F46-4382-AA91-6AA8389D10C9}" dt="2023-10-25T11:33:01.657" v="937" actId="14100"/>
          <ac:graphicFrameMkLst>
            <pc:docMk/>
            <pc:sldMk cId="973298011" sldId="318"/>
            <ac:graphicFrameMk id="36" creationId="{67AAD407-7574-4988-A4C2-60601DF0802C}"/>
          </ac:graphicFrameMkLst>
        </pc:graphicFrameChg>
        <pc:graphicFrameChg chg="add mod modGraphic">
          <ac:chgData name="jeongkilyong" userId="42a1e730-e7ec-4950-9a60-48236c77d83b" providerId="ADAL" clId="{24593437-5F46-4382-AA91-6AA8389D10C9}" dt="2023-10-25T11:33:45.161" v="958" actId="14100"/>
          <ac:graphicFrameMkLst>
            <pc:docMk/>
            <pc:sldMk cId="973298011" sldId="318"/>
            <ac:graphicFrameMk id="45" creationId="{695F1F43-85B1-4FBA-80AE-038DCB602AC1}"/>
          </ac:graphicFrameMkLst>
        </pc:graphicFrameChg>
        <pc:picChg chg="add mod">
          <ac:chgData name="jeongkilyong" userId="42a1e730-e7ec-4950-9a60-48236c77d83b" providerId="ADAL" clId="{24593437-5F46-4382-AA91-6AA8389D10C9}" dt="2023-10-25T11:14:37.303" v="768" actId="1076"/>
          <ac:picMkLst>
            <pc:docMk/>
            <pc:sldMk cId="973298011" sldId="318"/>
            <ac:picMk id="54" creationId="{C99FD95E-6BBD-4293-96A0-71A2A2FB8BFE}"/>
          </ac:picMkLst>
        </pc:pic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8" creationId="{245C8802-4E53-496F-A5AA-688858926D21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11" creationId="{B766F68F-DE7A-437D-9D6F-AF8796BD4250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15" creationId="{4B8B2CA7-ACD9-403E-8484-1F84A32070F3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2" creationId="{C5DEA65A-2E5B-41F8-AC00-16B569CFE4B5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3" creationId="{F7A30572-D2A8-4E83-8FC1-E06E1EA77D26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5" creationId="{0BB6B2CF-E389-49CF-9E78-795AF6F8D793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6" creationId="{A989E6F4-912D-4B19-B6F7-79EF2A262552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7" creationId="{4BDAA091-0986-4127-B468-25E461A2C98D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35" creationId="{0EC735CC-AD3C-459A-BE3F-FD6716145E0D}"/>
          </ac:cxnSpMkLst>
        </pc:cxnChg>
        <pc:cxnChg chg="add mod">
          <ac:chgData name="jeongkilyong" userId="42a1e730-e7ec-4950-9a60-48236c77d83b" providerId="ADAL" clId="{24593437-5F46-4382-AA91-6AA8389D10C9}" dt="2023-10-25T11:32:56.271" v="936" actId="1076"/>
          <ac:cxnSpMkLst>
            <pc:docMk/>
            <pc:sldMk cId="973298011" sldId="318"/>
            <ac:cxnSpMk id="51" creationId="{E4456E1B-871C-4746-B978-DC3FAD25FCE1}"/>
          </ac:cxnSpMkLst>
        </pc:cxnChg>
        <pc:cxnChg chg="add mod">
          <ac:chgData name="jeongkilyong" userId="42a1e730-e7ec-4950-9a60-48236c77d83b" providerId="ADAL" clId="{24593437-5F46-4382-AA91-6AA8389D10C9}" dt="2023-10-25T11:32:56.271" v="936" actId="1076"/>
          <ac:cxnSpMkLst>
            <pc:docMk/>
            <pc:sldMk cId="973298011" sldId="318"/>
            <ac:cxnSpMk id="52" creationId="{6A28D141-60DA-419E-AC24-199F27430FE4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35:11.531" v="973" actId="1076"/>
        <pc:sldMkLst>
          <pc:docMk/>
          <pc:sldMk cId="3245064251" sldId="319"/>
        </pc:sldMkLst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5" creationId="{949C08AA-6D74-4C9F-90C9-877B28859906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6" creationId="{7101F409-9AAF-42C6-ABE3-F2E64E369BE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7" creationId="{D7569DF4-B245-4F13-8A3F-57DDECA38D1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9" creationId="{8B53A733-0204-465A-97D1-8C3ED0E33912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0" creationId="{B8DAF567-2EC3-44DB-8869-90EEBEEA49FD}"/>
          </ac:spMkLst>
        </pc:spChg>
        <pc:spChg chg="mod">
          <ac:chgData name="jeongkilyong" userId="42a1e730-e7ec-4950-9a60-48236c77d83b" providerId="ADAL" clId="{24593437-5F46-4382-AA91-6AA8389D10C9}" dt="2023-10-25T10:59:38.293" v="565" actId="20577"/>
          <ac:spMkLst>
            <pc:docMk/>
            <pc:sldMk cId="3245064251" sldId="319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3" creationId="{7BA2E783-FD81-4FC8-B362-FF67056C7A6C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4" creationId="{C2718A13-CAD5-4227-AB96-A3F3FF3AE87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5" creationId="{53243129-B77E-4C82-BF28-B233378BAE7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6" creationId="{5487D2F1-A791-4166-9B8E-F04E87911933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7" creationId="{30287789-899E-442B-825D-3ABB9F01A899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9" creationId="{3DA3E98C-F00D-46BD-9126-9726CCE7191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0" creationId="{23038146-1DA3-4181-B55C-3A5BAB78A16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1" creationId="{8D23CC1F-9CDA-4F03-8A48-50DAFF0B191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3" creationId="{3CC22327-B2BF-42ED-9801-6EEFAD975D62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4" creationId="{CD334345-B715-40A9-805F-F13EEB68F9FC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6" creationId="{E77B2016-CAE3-4539-B497-F042749A5D57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7" creationId="{A8B7812A-7C1B-497D-BA82-F015B397B72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8" creationId="{160BBE2C-C563-4B17-A081-8A05699DF14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9" creationId="{B34ABB6B-775F-4D38-9C70-36861BCDF4AF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0" creationId="{8AC4243F-24AD-4DDD-B13A-EFE515CAB128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1" creationId="{ECE6E219-2D70-4C30-8378-E5D17953CDEA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3" creationId="{273AD902-207A-4A41-B122-D2DAA1C7EA73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4" creationId="{739C1B0A-D7ED-4C78-A32E-104C02A33B36}"/>
          </ac:spMkLst>
        </pc:sp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8" creationId="{109EC7B1-0309-4921-92BB-A902C75E9E5F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11" creationId="{F60F8E79-9801-4177-A762-2405293CD612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18" creationId="{DA69CFAC-7CBD-4AEC-ACD1-70A6BCA6FDC9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22" creationId="{895E8AF5-2609-4677-9085-8126E2B2E48F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25" creationId="{57A997D5-886A-4F2C-AC52-7C309347B869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32" creationId="{71290382-072D-4F4B-BC7D-DECB883BA422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35:43.317" v="984" actId="1038"/>
        <pc:sldMkLst>
          <pc:docMk/>
          <pc:sldMk cId="318558686" sldId="320"/>
        </pc:sldMkLst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5" creationId="{3A746F16-7624-4FA9-9517-68A99043745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6" creationId="{0FBEF6C2-F3CC-4514-8641-C74272268EE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7" creationId="{9215062E-1434-41AB-9F72-002476BD64B4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9" creationId="{98B99360-A819-49A6-AD8A-377924081398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1" creationId="{34DDF909-CF17-436C-B5C0-38B6CFDFFB8D}"/>
          </ac:spMkLst>
        </pc:spChg>
        <pc:spChg chg="mod">
          <ac:chgData name="jeongkilyong" userId="42a1e730-e7ec-4950-9a60-48236c77d83b" providerId="ADAL" clId="{24593437-5F46-4382-AA91-6AA8389D10C9}" dt="2023-10-25T10:59:50.725" v="605" actId="20577"/>
          <ac:spMkLst>
            <pc:docMk/>
            <pc:sldMk cId="318558686" sldId="320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3" creationId="{0D812F91-A3C4-47A0-A49C-2510D5F1658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4" creationId="{827EFC33-8D6F-404C-AF42-821D4DB3FDE1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6" creationId="{C2D9A83C-BDD2-4A1A-8575-93BC4394DAF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7" creationId="{E32C2901-05A6-4B48-841E-CE37004F3D6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8" creationId="{4CF3BC29-ADFF-4218-AFCE-6ECC1BC4382E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0" creationId="{29BB6E86-64CD-49D0-9624-0A99025EAEE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1" creationId="{90AC1DF0-2119-474A-A1C2-CBAA1204E529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3" creationId="{96A5F50F-A0EC-4277-A71F-2C77AD93F96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4" creationId="{76277A3D-B6CC-49F3-9026-6D9F7F9E8C9A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5" creationId="{88F1C995-7E7A-4809-BDD6-EA9A37AD0C30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6" creationId="{DAB4F79D-EC58-4A63-838D-858D24FC78E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7" creationId="{F510D099-867E-493E-9DD0-024643280514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9" creationId="{29FD4B09-2212-4FDB-9833-E03005517F9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0" creationId="{B73F5919-25DD-4879-82C4-809384D05EAB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1" creationId="{D2EE5A93-DD5A-420C-AC66-5CA076CE429E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2" creationId="{07D45E9A-5E8F-4419-8764-4EBC53FAB767}"/>
          </ac:spMkLst>
        </pc:sp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8" creationId="{0E62C6DA-E78E-40A6-8677-6253FF4AA3E1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0" creationId="{7B2CCAA6-AEEF-4A5F-BC55-B0ABBE92278A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5" creationId="{4170596B-473B-47D2-91AD-9F5C764DE7F7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9" creationId="{C096ABF6-3FA4-42DD-A5D0-A904A299F096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22" creationId="{A0F55E31-0A2F-4801-A82E-E20DED23D00B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28" creationId="{571FC75A-F91D-40A5-98E4-58B9444C7D20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40:45.654" v="1005" actId="207"/>
        <pc:sldMkLst>
          <pc:docMk/>
          <pc:sldMk cId="2242085605" sldId="321"/>
        </pc:sldMkLst>
        <pc:spChg chg="add mod">
          <ac:chgData name="jeongkilyong" userId="42a1e730-e7ec-4950-9a60-48236c77d83b" providerId="ADAL" clId="{24593437-5F46-4382-AA91-6AA8389D10C9}" dt="2023-10-25T11:40:45.654" v="1005" actId="207"/>
          <ac:spMkLst>
            <pc:docMk/>
            <pc:sldMk cId="2242085605" sldId="321"/>
            <ac:spMk id="5" creationId="{F4A275F2-0352-4621-8D38-7712C6573613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6" creationId="{F1DA5EC4-11D7-4420-8D3B-613242FF4DB5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7" creationId="{53B153BE-9AF4-4E8D-A492-7E17CD0A408F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8" creationId="{2F3050A4-D16F-44B9-829B-15D982283B36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9" creationId="{7E7A9FB1-80EE-47D1-81ED-BE5BACC56F39}"/>
          </ac:spMkLst>
        </pc:spChg>
        <pc:spChg chg="mod">
          <ac:chgData name="jeongkilyong" userId="42a1e730-e7ec-4950-9a60-48236c77d83b" providerId="ADAL" clId="{24593437-5F46-4382-AA91-6AA8389D10C9}" dt="2023-10-25T11:00:01.639" v="639" actId="20577"/>
          <ac:spMkLst>
            <pc:docMk/>
            <pc:sldMk cId="2242085605" sldId="321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40:06.950" v="1004" actId="207"/>
        <pc:sldMkLst>
          <pc:docMk/>
          <pc:sldMk cId="804754580" sldId="322"/>
        </pc:sldMkLst>
        <pc:spChg chg="add mod">
          <ac:chgData name="jeongkilyong" userId="42a1e730-e7ec-4950-9a60-48236c77d83b" providerId="ADAL" clId="{24593437-5F46-4382-AA91-6AA8389D10C9}" dt="2023-10-25T11:40:06.950" v="1004" actId="207"/>
          <ac:spMkLst>
            <pc:docMk/>
            <pc:sldMk cId="804754580" sldId="322"/>
            <ac:spMk id="5" creationId="{1AD8930C-3958-4846-9690-782B8BBCAEFE}"/>
          </ac:spMkLst>
        </pc:spChg>
        <pc:spChg chg="add del mod">
          <ac:chgData name="jeongkilyong" userId="42a1e730-e7ec-4950-9a60-48236c77d83b" providerId="ADAL" clId="{24593437-5F46-4382-AA91-6AA8389D10C9}" dt="2023-10-25T11:36:22.711" v="985" actId="478"/>
          <ac:spMkLst>
            <pc:docMk/>
            <pc:sldMk cId="804754580" sldId="322"/>
            <ac:spMk id="6" creationId="{7A879241-17CE-41C7-85DD-F447AB7AFCE3}"/>
          </ac:spMkLst>
        </pc:spChg>
        <pc:spChg chg="add mod">
          <ac:chgData name="jeongkilyong" userId="42a1e730-e7ec-4950-9a60-48236c77d83b" providerId="ADAL" clId="{24593437-5F46-4382-AA91-6AA8389D10C9}" dt="2023-10-25T11:36:35.675" v="989" actId="1076"/>
          <ac:spMkLst>
            <pc:docMk/>
            <pc:sldMk cId="804754580" sldId="322"/>
            <ac:spMk id="8" creationId="{583401E4-12A8-45FF-9261-303974CCF7A7}"/>
          </ac:spMkLst>
        </pc:spChg>
        <pc:spChg chg="mod">
          <ac:chgData name="jeongkilyong" userId="42a1e730-e7ec-4950-9a60-48236c77d83b" providerId="ADAL" clId="{24593437-5F46-4382-AA91-6AA8389D10C9}" dt="2023-10-25T11:00:06.816" v="657" actId="20577"/>
          <ac:spMkLst>
            <pc:docMk/>
            <pc:sldMk cId="804754580" sldId="322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38:38.480" v="999" actId="1076"/>
        <pc:sldMkLst>
          <pc:docMk/>
          <pc:sldMk cId="1770503944" sldId="323"/>
        </pc:sldMkLst>
        <pc:spChg chg="add mod">
          <ac:chgData name="jeongkilyong" userId="42a1e730-e7ec-4950-9a60-48236c77d83b" providerId="ADAL" clId="{24593437-5F46-4382-AA91-6AA8389D10C9}" dt="2023-10-25T11:13:53.049" v="762"/>
          <ac:spMkLst>
            <pc:docMk/>
            <pc:sldMk cId="1770503944" sldId="323"/>
            <ac:spMk id="5" creationId="{4A35181B-AD6D-462A-AB7B-84B2F82D3007}"/>
          </ac:spMkLst>
        </pc:spChg>
        <pc:spChg chg="add del mod">
          <ac:chgData name="jeongkilyong" userId="42a1e730-e7ec-4950-9a60-48236c77d83b" providerId="ADAL" clId="{24593437-5F46-4382-AA91-6AA8389D10C9}" dt="2023-10-25T11:38:32.091" v="996" actId="478"/>
          <ac:spMkLst>
            <pc:docMk/>
            <pc:sldMk cId="1770503944" sldId="323"/>
            <ac:spMk id="6" creationId="{02B6FB6F-8B24-47ED-BA81-C378D95ABD68}"/>
          </ac:spMkLst>
        </pc:spChg>
        <pc:spChg chg="add mod">
          <ac:chgData name="jeongkilyong" userId="42a1e730-e7ec-4950-9a60-48236c77d83b" providerId="ADAL" clId="{24593437-5F46-4382-AA91-6AA8389D10C9}" dt="2023-10-25T11:38:38.480" v="999" actId="1076"/>
          <ac:spMkLst>
            <pc:docMk/>
            <pc:sldMk cId="1770503944" sldId="323"/>
            <ac:spMk id="8" creationId="{EE3AFB3A-F39F-4896-9614-246CF7657542}"/>
          </ac:spMkLst>
        </pc:spChg>
        <pc:spChg chg="mod">
          <ac:chgData name="jeongkilyong" userId="42a1e730-e7ec-4950-9a60-48236c77d83b" providerId="ADAL" clId="{24593437-5F46-4382-AA91-6AA8389D10C9}" dt="2023-10-25T11:00:11.824" v="675" actId="20577"/>
          <ac:spMkLst>
            <pc:docMk/>
            <pc:sldMk cId="1770503944" sldId="323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24593437-5F46-4382-AA91-6AA8389D10C9}" dt="2023-10-25T11:39:46.062" v="1002" actId="207"/>
        <pc:sldMkLst>
          <pc:docMk/>
          <pc:sldMk cId="694759568" sldId="324"/>
        </pc:sldMkLst>
        <pc:spChg chg="add mod">
          <ac:chgData name="jeongkilyong" userId="42a1e730-e7ec-4950-9a60-48236c77d83b" providerId="ADAL" clId="{24593437-5F46-4382-AA91-6AA8389D10C9}" dt="2023-10-25T11:39:46.062" v="1002" actId="207"/>
          <ac:spMkLst>
            <pc:docMk/>
            <pc:sldMk cId="694759568" sldId="324"/>
            <ac:spMk id="5" creationId="{A44B0C01-A057-488E-B033-CCA098FE4CDC}"/>
          </ac:spMkLst>
        </pc:spChg>
        <pc:spChg chg="add mod">
          <ac:chgData name="jeongkilyong" userId="42a1e730-e7ec-4950-9a60-48236c77d83b" providerId="ADAL" clId="{24593437-5F46-4382-AA91-6AA8389D10C9}" dt="2023-10-25T11:39:20.381" v="1000"/>
          <ac:spMkLst>
            <pc:docMk/>
            <pc:sldMk cId="694759568" sldId="324"/>
            <ac:spMk id="6" creationId="{0262B11B-1B36-4A5D-951C-0080122A721A}"/>
          </ac:spMkLst>
        </pc:spChg>
        <pc:spChg chg="mod">
          <ac:chgData name="jeongkilyong" userId="42a1e730-e7ec-4950-9a60-48236c77d83b" providerId="ADAL" clId="{24593437-5F46-4382-AA91-6AA8389D10C9}" dt="2023-10-25T11:00:16.857" v="693" actId="20577"/>
          <ac:spMkLst>
            <pc:docMk/>
            <pc:sldMk cId="694759568" sldId="324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53:40.245" v="1015" actId="20577"/>
        <pc:sldMkLst>
          <pc:docMk/>
          <pc:sldMk cId="211133839" sldId="325"/>
        </pc:sldMkLst>
        <pc:spChg chg="add mod">
          <ac:chgData name="jeongkilyong" userId="42a1e730-e7ec-4950-9a60-48236c77d83b" providerId="ADAL" clId="{24593437-5F46-4382-AA91-6AA8389D10C9}" dt="2023-10-25T11:39:37.876" v="1001" actId="207"/>
          <ac:spMkLst>
            <pc:docMk/>
            <pc:sldMk cId="211133839" sldId="325"/>
            <ac:spMk id="5" creationId="{BFD2A483-00F5-4282-AA94-207EAF9B92B6}"/>
          </ac:spMkLst>
        </pc:spChg>
        <pc:spChg chg="add del mod">
          <ac:chgData name="jeongkilyong" userId="42a1e730-e7ec-4950-9a60-48236c77d83b" providerId="ADAL" clId="{24593437-5F46-4382-AA91-6AA8389D10C9}" dt="2023-10-25T11:37:25.624" v="990" actId="478"/>
          <ac:spMkLst>
            <pc:docMk/>
            <pc:sldMk cId="211133839" sldId="325"/>
            <ac:spMk id="6" creationId="{E7B397E7-F081-47FF-B13D-12DC103CC70C}"/>
          </ac:spMkLst>
        </pc:spChg>
        <pc:spChg chg="add mod">
          <ac:chgData name="jeongkilyong" userId="42a1e730-e7ec-4950-9a60-48236c77d83b" providerId="ADAL" clId="{24593437-5F46-4382-AA91-6AA8389D10C9}" dt="2023-10-25T11:53:40.245" v="1015" actId="20577"/>
          <ac:spMkLst>
            <pc:docMk/>
            <pc:sldMk cId="211133839" sldId="325"/>
            <ac:spMk id="8" creationId="{9ED65EA2-EAC0-4F07-B501-36F9A785FA70}"/>
          </ac:spMkLst>
        </pc:spChg>
        <pc:spChg chg="add mod">
          <ac:chgData name="jeongkilyong" userId="42a1e730-e7ec-4950-9a60-48236c77d83b" providerId="ADAL" clId="{24593437-5F46-4382-AA91-6AA8389D10C9}" dt="2023-10-25T11:37:49.628" v="995"/>
          <ac:spMkLst>
            <pc:docMk/>
            <pc:sldMk cId="211133839" sldId="325"/>
            <ac:spMk id="10" creationId="{1985551C-4B67-443B-9453-6B7D95E8F896}"/>
          </ac:spMkLst>
        </pc:spChg>
        <pc:spChg chg="mod">
          <ac:chgData name="jeongkilyong" userId="42a1e730-e7ec-4950-9a60-48236c77d83b" providerId="ADAL" clId="{24593437-5F46-4382-AA91-6AA8389D10C9}" dt="2023-10-25T11:00:23.009" v="711" actId="20577"/>
          <ac:spMkLst>
            <pc:docMk/>
            <pc:sldMk cId="211133839" sldId="325"/>
            <ac:spMk id="12" creationId="{10ACD4E5-1FFB-574E-8F99-C84FF7F7144F}"/>
          </ac:spMkLst>
        </pc:spChg>
        <pc:picChg chg="add mod">
          <ac:chgData name="jeongkilyong" userId="42a1e730-e7ec-4950-9a60-48236c77d83b" providerId="ADAL" clId="{24593437-5F46-4382-AA91-6AA8389D10C9}" dt="2023-10-25T11:14:17.462" v="766" actId="1076"/>
          <ac:picMkLst>
            <pc:docMk/>
            <pc:sldMk cId="211133839" sldId="325"/>
            <ac:picMk id="7" creationId="{165ECAE5-460C-4E21-BC30-29EAF7CBCA2C}"/>
          </ac:picMkLst>
        </pc:picChg>
      </pc:sldChg>
    </pc:docChg>
  </pc:docChgLst>
  <pc:docChgLst>
    <pc:chgData name="jeongkilyong" userId="42a1e730-e7ec-4950-9a60-48236c77d83b" providerId="ADAL" clId="{102EE6A8-9256-46F7-BB6B-08B3E50DF173}"/>
    <pc:docChg chg="undo custSel addSld delSld modSld">
      <pc:chgData name="jeongkilyong" userId="42a1e730-e7ec-4950-9a60-48236c77d83b" providerId="ADAL" clId="{102EE6A8-9256-46F7-BB6B-08B3E50DF173}" dt="2023-10-25T02:45:45.241" v="1010" actId="207"/>
      <pc:docMkLst>
        <pc:docMk/>
      </pc:docMkLst>
      <pc:sldChg chg="addSp modSp add mod">
        <pc:chgData name="jeongkilyong" userId="42a1e730-e7ec-4950-9a60-48236c77d83b" providerId="ADAL" clId="{102EE6A8-9256-46F7-BB6B-08B3E50DF173}" dt="2023-10-25T00:23:58.470" v="201"/>
        <pc:sldMkLst>
          <pc:docMk/>
          <pc:sldMk cId="3084365525" sldId="280"/>
        </pc:sldMkLst>
        <pc:spChg chg="add mod">
          <ac:chgData name="jeongkilyong" userId="42a1e730-e7ec-4950-9a60-48236c77d83b" providerId="ADAL" clId="{102EE6A8-9256-46F7-BB6B-08B3E50DF173}" dt="2023-10-25T00:23:58.470" v="201"/>
          <ac:spMkLst>
            <pc:docMk/>
            <pc:sldMk cId="3084365525" sldId="280"/>
            <ac:spMk id="5" creationId="{8FEEAF59-1AFE-44B7-890E-B01F4551EA2C}"/>
          </ac:spMkLst>
        </pc:spChg>
        <pc:spChg chg="mod">
          <ac:chgData name="jeongkilyong" userId="42a1e730-e7ec-4950-9a60-48236c77d83b" providerId="ADAL" clId="{102EE6A8-9256-46F7-BB6B-08B3E50DF173}" dt="2023-10-25T00:23:19.070" v="200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102EE6A8-9256-46F7-BB6B-08B3E50DF173}" dt="2023-10-25T00:20:12.673" v="14" actId="6549"/>
        <pc:sldMkLst>
          <pc:docMk/>
          <pc:sldMk cId="4235148381" sldId="283"/>
        </pc:sldMkLst>
        <pc:spChg chg="mod">
          <ac:chgData name="jeongkilyong" userId="42a1e730-e7ec-4950-9a60-48236c77d83b" providerId="ADAL" clId="{102EE6A8-9256-46F7-BB6B-08B3E50DF173}" dt="2023-10-25T00:20:08.583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102EE6A8-9256-46F7-BB6B-08B3E50DF173}" dt="2023-10-25T00:20:12.673" v="14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102EE6A8-9256-46F7-BB6B-08B3E50DF173}" dt="2023-10-25T00:22:43.480" v="145" actId="1076"/>
        <pc:sldMkLst>
          <pc:docMk/>
          <pc:sldMk cId="2518751162" sldId="285"/>
        </pc:sldMkLst>
        <pc:spChg chg="mod">
          <ac:chgData name="jeongkilyong" userId="42a1e730-e7ec-4950-9a60-48236c77d83b" providerId="ADAL" clId="{102EE6A8-9256-46F7-BB6B-08B3E50DF173}" dt="2023-10-25T00:22:43.480" v="145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102EE6A8-9256-46F7-BB6B-08B3E50DF173}" dt="2023-10-25T00:20:19.809" v="27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102EE6A8-9256-46F7-BB6B-08B3E50DF173}" dt="2023-10-25T02:44:18.449" v="1002" actId="207"/>
        <pc:sldMkLst>
          <pc:docMk/>
          <pc:sldMk cId="3485235614" sldId="292"/>
        </pc:sldMkLst>
        <pc:spChg chg="del">
          <ac:chgData name="jeongkilyong" userId="42a1e730-e7ec-4950-9a60-48236c77d83b" providerId="ADAL" clId="{102EE6A8-9256-46F7-BB6B-08B3E50DF173}" dt="2023-10-25T00:24:20.274" v="212" actId="478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102EE6A8-9256-46F7-BB6B-08B3E50DF173}" dt="2023-10-25T00:24:23.854" v="213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102EE6A8-9256-46F7-BB6B-08B3E50DF173}" dt="2023-10-25T02:44:18.449" v="1002" actId="207"/>
          <ac:spMkLst>
            <pc:docMk/>
            <pc:sldMk cId="3485235614" sldId="292"/>
            <ac:spMk id="8" creationId="{89B977A4-3369-4D4B-AD48-E2F2CA7D0947}"/>
          </ac:spMkLst>
        </pc:spChg>
        <pc:spChg chg="add mod">
          <ac:chgData name="jeongkilyong" userId="42a1e730-e7ec-4950-9a60-48236c77d83b" providerId="ADAL" clId="{102EE6A8-9256-46F7-BB6B-08B3E50DF173}" dt="2023-10-25T01:34:27.449" v="990" actId="1076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102EE6A8-9256-46F7-BB6B-08B3E50DF173}" dt="2023-10-25T00:24:54.824" v="253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102EE6A8-9256-46F7-BB6B-08B3E50DF173}" dt="2023-10-25T00:24:23.854" v="213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102EE6A8-9256-46F7-BB6B-08B3E50DF173}" dt="2023-10-25T01:34:27.449" v="990" actId="1076"/>
          <ac:picMkLst>
            <pc:docMk/>
            <pc:sldMk cId="3485235614" sldId="292"/>
            <ac:picMk id="9" creationId="{8D54E335-7D19-4B52-AFC8-5FC1E1A676B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73633433" sldId="293"/>
        </pc:sldMkLst>
      </pc:sldChg>
      <pc:sldChg chg="addSp modSp add mod">
        <pc:chgData name="jeongkilyong" userId="42a1e730-e7ec-4950-9a60-48236c77d83b" providerId="ADAL" clId="{102EE6A8-9256-46F7-BB6B-08B3E50DF173}" dt="2023-10-25T02:43:18.696" v="993" actId="207"/>
        <pc:sldMkLst>
          <pc:docMk/>
          <pc:sldMk cId="3849138561" sldId="293"/>
        </pc:sldMkLst>
        <pc:spChg chg="add mod">
          <ac:chgData name="jeongkilyong" userId="42a1e730-e7ec-4950-9a60-48236c77d83b" providerId="ADAL" clId="{102EE6A8-9256-46F7-BB6B-08B3E50DF173}" dt="2023-10-25T02:43:18.696" v="993" actId="207"/>
          <ac:spMkLst>
            <pc:docMk/>
            <pc:sldMk cId="3849138561" sldId="293"/>
            <ac:spMk id="5" creationId="{A0FB2871-F336-4C09-A844-1C67F40521E6}"/>
          </ac:spMkLst>
        </pc:spChg>
        <pc:spChg chg="add mod">
          <ac:chgData name="jeongkilyong" userId="42a1e730-e7ec-4950-9a60-48236c77d83b" providerId="ADAL" clId="{102EE6A8-9256-46F7-BB6B-08B3E50DF173}" dt="2023-10-25T01:30:12.556" v="939" actId="1076"/>
          <ac:spMkLst>
            <pc:docMk/>
            <pc:sldMk cId="3849138561" sldId="293"/>
            <ac:spMk id="6" creationId="{CC9A24F6-8184-44CF-901E-E7CF5E67EB5C}"/>
          </ac:spMkLst>
        </pc:spChg>
        <pc:spChg chg="add mod">
          <ac:chgData name="jeongkilyong" userId="42a1e730-e7ec-4950-9a60-48236c77d83b" providerId="ADAL" clId="{102EE6A8-9256-46F7-BB6B-08B3E50DF173}" dt="2023-10-25T01:34:18.690" v="988" actId="1076"/>
          <ac:spMkLst>
            <pc:docMk/>
            <pc:sldMk cId="3849138561" sldId="293"/>
            <ac:spMk id="8" creationId="{62F87AD8-FFE9-4837-8BE9-3DCE975B7563}"/>
          </ac:spMkLst>
        </pc:spChg>
        <pc:spChg chg="mod">
          <ac:chgData name="jeongkilyong" userId="42a1e730-e7ec-4950-9a60-48236c77d83b" providerId="ADAL" clId="{102EE6A8-9256-46F7-BB6B-08B3E50DF173}" dt="2023-10-25T00:25:36.451" v="332" actId="6549"/>
          <ac:spMkLst>
            <pc:docMk/>
            <pc:sldMk cId="3849138561" sldId="29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18.690" v="988" actId="1076"/>
          <ac:picMkLst>
            <pc:docMk/>
            <pc:sldMk cId="3849138561" sldId="293"/>
            <ac:picMk id="7" creationId="{7EE7F01C-90AC-4DED-8121-D86F31E7A583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1:34:08.850" v="986" actId="1076"/>
        <pc:sldMkLst>
          <pc:docMk/>
          <pc:sldMk cId="268326346" sldId="294"/>
        </pc:sldMkLst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5" creationId="{43F3CC63-75CA-48FC-B2FA-A4D5601BA4F3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6" creationId="{6AA71A38-BD36-464F-8250-8BC69EED57DA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7" creationId="{4103BDBF-91D9-4B73-ABA5-72E2F8288E55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8" creationId="{28EB9FA0-4C4F-4A06-A5C7-DC42476C7DD6}"/>
          </ac:spMkLst>
        </pc:spChg>
        <pc:spChg chg="add mod">
          <ac:chgData name="jeongkilyong" userId="42a1e730-e7ec-4950-9a60-48236c77d83b" providerId="ADAL" clId="{102EE6A8-9256-46F7-BB6B-08B3E50DF173}" dt="2023-10-25T01:34:08.850" v="986" actId="1076"/>
          <ac:spMkLst>
            <pc:docMk/>
            <pc:sldMk cId="268326346" sldId="294"/>
            <ac:spMk id="10" creationId="{41D3CB5F-94A9-4812-B1BE-23D05F0B6C02}"/>
          </ac:spMkLst>
        </pc:spChg>
        <pc:spChg chg="mod">
          <ac:chgData name="jeongkilyong" userId="42a1e730-e7ec-4950-9a60-48236c77d83b" providerId="ADAL" clId="{102EE6A8-9256-46F7-BB6B-08B3E50DF173}" dt="2023-10-25T00:25:49.264" v="368" actId="20577"/>
          <ac:spMkLst>
            <pc:docMk/>
            <pc:sldMk cId="268326346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08.850" v="986" actId="1076"/>
          <ac:picMkLst>
            <pc:docMk/>
            <pc:sldMk cId="268326346" sldId="294"/>
            <ac:picMk id="9" creationId="{7366C569-280B-4C14-AD1D-86A0902D08C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9143532" sldId="294"/>
        </pc:sldMkLst>
      </pc:sldChg>
      <pc:sldChg chg="addSp modSp add mod">
        <pc:chgData name="jeongkilyong" userId="42a1e730-e7ec-4950-9a60-48236c77d83b" providerId="ADAL" clId="{102EE6A8-9256-46F7-BB6B-08B3E50DF173}" dt="2023-10-25T01:33:58.792" v="982" actId="1076"/>
        <pc:sldMkLst>
          <pc:docMk/>
          <pc:sldMk cId="900103486" sldId="295"/>
        </pc:sldMkLst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5" creationId="{6A938953-7825-4049-B810-3CADAD37A53D}"/>
          </ac:spMkLst>
        </pc:spChg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6" creationId="{A7057724-C8EE-4439-9E0A-898831E087C2}"/>
          </ac:spMkLst>
        </pc:spChg>
        <pc:spChg chg="add mod">
          <ac:chgData name="jeongkilyong" userId="42a1e730-e7ec-4950-9a60-48236c77d83b" providerId="ADAL" clId="{102EE6A8-9256-46F7-BB6B-08B3E50DF173}" dt="2023-10-25T01:33:58.792" v="982" actId="1076"/>
          <ac:spMkLst>
            <pc:docMk/>
            <pc:sldMk cId="900103486" sldId="295"/>
            <ac:spMk id="8" creationId="{C0EE1438-ABC1-43FF-846B-3AC6BA17005A}"/>
          </ac:spMkLst>
        </pc:spChg>
        <pc:spChg chg="mod">
          <ac:chgData name="jeongkilyong" userId="42a1e730-e7ec-4950-9a60-48236c77d83b" providerId="ADAL" clId="{102EE6A8-9256-46F7-BB6B-08B3E50DF173}" dt="2023-10-25T00:26:00.706" v="417" actId="20577"/>
          <ac:spMkLst>
            <pc:docMk/>
            <pc:sldMk cId="900103486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8.792" v="982" actId="1076"/>
          <ac:picMkLst>
            <pc:docMk/>
            <pc:sldMk cId="900103486" sldId="295"/>
            <ac:picMk id="7" creationId="{D003B4F3-747E-42E3-8B6F-63B41ED5B8E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62124915" sldId="295"/>
        </pc:sldMkLst>
      </pc:sldChg>
      <pc:sldChg chg="addSp modSp add mod">
        <pc:chgData name="jeongkilyong" userId="42a1e730-e7ec-4950-9a60-48236c77d83b" providerId="ADAL" clId="{102EE6A8-9256-46F7-BB6B-08B3E50DF173}" dt="2023-10-25T01:33:50.923" v="980" actId="1076"/>
        <pc:sldMkLst>
          <pc:docMk/>
          <pc:sldMk cId="53578821" sldId="296"/>
        </pc:sldMkLst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5" creationId="{20B7D52D-9A43-487C-B27D-03DFB8EBDBC7}"/>
          </ac:spMkLst>
        </pc:spChg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6" creationId="{8958952E-BFAE-4CF7-9956-44D7D901532A}"/>
          </ac:spMkLst>
        </pc:spChg>
        <pc:spChg chg="add mod">
          <ac:chgData name="jeongkilyong" userId="42a1e730-e7ec-4950-9a60-48236c77d83b" providerId="ADAL" clId="{102EE6A8-9256-46F7-BB6B-08B3E50DF173}" dt="2023-10-25T01:33:50.923" v="980" actId="1076"/>
          <ac:spMkLst>
            <pc:docMk/>
            <pc:sldMk cId="53578821" sldId="296"/>
            <ac:spMk id="8" creationId="{34A041B2-88C6-4E9B-8852-EE0C6C4B34AD}"/>
          </ac:spMkLst>
        </pc:spChg>
        <pc:spChg chg="mod">
          <ac:chgData name="jeongkilyong" userId="42a1e730-e7ec-4950-9a60-48236c77d83b" providerId="ADAL" clId="{102EE6A8-9256-46F7-BB6B-08B3E50DF173}" dt="2023-10-25T00:26:13.058" v="479" actId="20577"/>
          <ac:spMkLst>
            <pc:docMk/>
            <pc:sldMk cId="5357882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0.923" v="980" actId="1076"/>
          <ac:picMkLst>
            <pc:docMk/>
            <pc:sldMk cId="53578821" sldId="296"/>
            <ac:picMk id="7" creationId="{598D02DC-7B22-4823-8291-EF5037932B5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942727681" sldId="296"/>
        </pc:sldMkLst>
      </pc:sldChg>
      <pc:sldChg chg="addSp modSp add mod">
        <pc:chgData name="jeongkilyong" userId="42a1e730-e7ec-4950-9a60-48236c77d83b" providerId="ADAL" clId="{102EE6A8-9256-46F7-BB6B-08B3E50DF173}" dt="2023-10-25T01:33:42.444" v="978" actId="1076"/>
        <pc:sldMkLst>
          <pc:docMk/>
          <pc:sldMk cId="706516692" sldId="297"/>
        </pc:sldMkLst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5" creationId="{70BB8352-17E0-4CA9-BD52-F8D10584113E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6" creationId="{91C63D14-5017-4D63-92B4-8C8228768D2C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02EE6A8-9256-46F7-BB6B-08B3E50DF173}" dt="2023-10-25T01:33:42.444" v="978" actId="1076"/>
          <ac:spMkLst>
            <pc:docMk/>
            <pc:sldMk cId="706516692" sldId="297"/>
            <ac:spMk id="9" creationId="{72EEAE24-A1D9-4490-B5DC-0A75E7E866D3}"/>
          </ac:spMkLst>
        </pc:spChg>
        <pc:spChg chg="mod">
          <ac:chgData name="jeongkilyong" userId="42a1e730-e7ec-4950-9a60-48236c77d83b" providerId="ADAL" clId="{102EE6A8-9256-46F7-BB6B-08B3E50DF173}" dt="2023-10-25T00:26:27.685" v="503" actId="20577"/>
          <ac:spMkLst>
            <pc:docMk/>
            <pc:sldMk cId="706516692" sldId="297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42.444" v="978" actId="1076"/>
          <ac:picMkLst>
            <pc:docMk/>
            <pc:sldMk cId="706516692" sldId="297"/>
            <ac:picMk id="8" creationId="{118F06F5-78FB-4051-9BB4-AE158EA5DA7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2861574" sldId="297"/>
        </pc:sldMkLst>
      </pc:sldChg>
      <pc:sldChg chg="addSp modSp add mod">
        <pc:chgData name="jeongkilyong" userId="42a1e730-e7ec-4950-9a60-48236c77d83b" providerId="ADAL" clId="{102EE6A8-9256-46F7-BB6B-08B3E50DF173}" dt="2023-10-25T01:33:31.272" v="976" actId="1076"/>
        <pc:sldMkLst>
          <pc:docMk/>
          <pc:sldMk cId="2961560039" sldId="298"/>
        </pc:sldMkLst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5" creationId="{AAE02E30-5853-458E-A9A9-090D50ECD89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6" creationId="{64A3A036-9DEA-4B3B-B813-83DFCE08D64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7" creationId="{3FBFD49C-81C4-4722-BAC6-E1E6FA5680F1}"/>
          </ac:spMkLst>
        </pc:spChg>
        <pc:spChg chg="add mod">
          <ac:chgData name="jeongkilyong" userId="42a1e730-e7ec-4950-9a60-48236c77d83b" providerId="ADAL" clId="{102EE6A8-9256-46F7-BB6B-08B3E50DF173}" dt="2023-10-25T01:33:31.272" v="976" actId="1076"/>
          <ac:spMkLst>
            <pc:docMk/>
            <pc:sldMk cId="2961560039" sldId="298"/>
            <ac:spMk id="9" creationId="{6BD2E9F2-71D0-498C-B2AB-A43F077EEDE5}"/>
          </ac:spMkLst>
        </pc:spChg>
        <pc:spChg chg="mod">
          <ac:chgData name="jeongkilyong" userId="42a1e730-e7ec-4950-9a60-48236c77d83b" providerId="ADAL" clId="{102EE6A8-9256-46F7-BB6B-08B3E50DF173}" dt="2023-10-25T00:26:38.096" v="535" actId="20577"/>
          <ac:spMkLst>
            <pc:docMk/>
            <pc:sldMk cId="2961560039" sldId="29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31.272" v="976" actId="1076"/>
          <ac:picMkLst>
            <pc:docMk/>
            <pc:sldMk cId="2961560039" sldId="298"/>
            <ac:picMk id="8" creationId="{9EBA5193-45AF-4284-AEB9-4B2A6D632BE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4177267907" sldId="298"/>
        </pc:sldMkLst>
      </pc:sldChg>
      <pc:sldChg chg="addSp modSp add mod">
        <pc:chgData name="jeongkilyong" userId="42a1e730-e7ec-4950-9a60-48236c77d83b" providerId="ADAL" clId="{102EE6A8-9256-46F7-BB6B-08B3E50DF173}" dt="2023-10-25T02:44:46.250" v="1003" actId="207"/>
        <pc:sldMkLst>
          <pc:docMk/>
          <pc:sldMk cId="1147875491" sldId="299"/>
        </pc:sldMkLst>
        <pc:spChg chg="add mod">
          <ac:chgData name="jeongkilyong" userId="42a1e730-e7ec-4950-9a60-48236c77d83b" providerId="ADAL" clId="{102EE6A8-9256-46F7-BB6B-08B3E50DF173}" dt="2023-10-25T02:44:46.250" v="1003" actId="207"/>
          <ac:spMkLst>
            <pc:docMk/>
            <pc:sldMk cId="1147875491" sldId="299"/>
            <ac:spMk id="5" creationId="{D8A199DF-DA5C-46F4-BA3D-45DAE45DF8C2}"/>
          </ac:spMkLst>
        </pc:spChg>
        <pc:spChg chg="add mod">
          <ac:chgData name="jeongkilyong" userId="42a1e730-e7ec-4950-9a60-48236c77d83b" providerId="ADAL" clId="{102EE6A8-9256-46F7-BB6B-08B3E50DF173}" dt="2023-10-25T01:33:23.485" v="974" actId="1076"/>
          <ac:spMkLst>
            <pc:docMk/>
            <pc:sldMk cId="1147875491" sldId="299"/>
            <ac:spMk id="7" creationId="{9C400C1C-F216-445F-93C2-56DC19DEC750}"/>
          </ac:spMkLst>
        </pc:spChg>
        <pc:spChg chg="mod">
          <ac:chgData name="jeongkilyong" userId="42a1e730-e7ec-4950-9a60-48236c77d83b" providerId="ADAL" clId="{102EE6A8-9256-46F7-BB6B-08B3E50DF173}" dt="2023-10-25T00:26:43.724" v="560" actId="20577"/>
          <ac:spMkLst>
            <pc:docMk/>
            <pc:sldMk cId="1147875491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23.485" v="974" actId="1076"/>
          <ac:picMkLst>
            <pc:docMk/>
            <pc:sldMk cId="1147875491" sldId="299"/>
            <ac:picMk id="6" creationId="{5FC7D03D-1B8C-4591-84BF-71F8149E2544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59256327" sldId="299"/>
        </pc:sldMkLst>
      </pc:sldChg>
      <pc:sldChg chg="addSp modSp add mod">
        <pc:chgData name="jeongkilyong" userId="42a1e730-e7ec-4950-9a60-48236c77d83b" providerId="ADAL" clId="{102EE6A8-9256-46F7-BB6B-08B3E50DF173}" dt="2023-10-25T02:44:52.607" v="1004" actId="207"/>
        <pc:sldMkLst>
          <pc:docMk/>
          <pc:sldMk cId="1995295054" sldId="300"/>
        </pc:sldMkLst>
        <pc:spChg chg="add mod">
          <ac:chgData name="jeongkilyong" userId="42a1e730-e7ec-4950-9a60-48236c77d83b" providerId="ADAL" clId="{102EE6A8-9256-46F7-BB6B-08B3E50DF173}" dt="2023-10-25T02:44:52.607" v="1004" actId="207"/>
          <ac:spMkLst>
            <pc:docMk/>
            <pc:sldMk cId="1995295054" sldId="300"/>
            <ac:spMk id="5" creationId="{9A64082F-9D51-4C84-87D9-C43267929A96}"/>
          </ac:spMkLst>
        </pc:spChg>
        <pc:spChg chg="add mod">
          <ac:chgData name="jeongkilyong" userId="42a1e730-e7ec-4950-9a60-48236c77d83b" providerId="ADAL" clId="{102EE6A8-9256-46F7-BB6B-08B3E50DF173}" dt="2023-10-25T01:30:54.111" v="946"/>
          <ac:spMkLst>
            <pc:docMk/>
            <pc:sldMk cId="1995295054" sldId="300"/>
            <ac:spMk id="6" creationId="{40A6A68B-D0DB-4076-B0DE-C97614AC0B08}"/>
          </ac:spMkLst>
        </pc:spChg>
        <pc:spChg chg="mod">
          <ac:chgData name="jeongkilyong" userId="42a1e730-e7ec-4950-9a60-48236c77d83b" providerId="ADAL" clId="{102EE6A8-9256-46F7-BB6B-08B3E50DF173}" dt="2023-10-25T00:27:14.638" v="645" actId="20577"/>
          <ac:spMkLst>
            <pc:docMk/>
            <pc:sldMk cId="1995295054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4.111" v="946"/>
          <ac:picMkLst>
            <pc:docMk/>
            <pc:sldMk cId="1995295054" sldId="300"/>
            <ac:picMk id="7" creationId="{38A50E9F-BA4D-4D2C-A626-6970A2FC5DD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48361740" sldId="301"/>
        </pc:sldMkLst>
      </pc:sldChg>
      <pc:sldChg chg="addSp modSp add mod">
        <pc:chgData name="jeongkilyong" userId="42a1e730-e7ec-4950-9a60-48236c77d83b" providerId="ADAL" clId="{102EE6A8-9256-46F7-BB6B-08B3E50DF173}" dt="2023-10-25T02:44:58.438" v="1005" actId="207"/>
        <pc:sldMkLst>
          <pc:docMk/>
          <pc:sldMk cId="728317058" sldId="301"/>
        </pc:sldMkLst>
        <pc:spChg chg="add mod">
          <ac:chgData name="jeongkilyong" userId="42a1e730-e7ec-4950-9a60-48236c77d83b" providerId="ADAL" clId="{102EE6A8-9256-46F7-BB6B-08B3E50DF173}" dt="2023-10-25T02:44:58.438" v="1005" actId="207"/>
          <ac:spMkLst>
            <pc:docMk/>
            <pc:sldMk cId="728317058" sldId="301"/>
            <ac:spMk id="5" creationId="{D7E0082D-4D9F-4BA6-A2BD-79C674EA2B83}"/>
          </ac:spMkLst>
        </pc:spChg>
        <pc:spChg chg="add mod">
          <ac:chgData name="jeongkilyong" userId="42a1e730-e7ec-4950-9a60-48236c77d83b" providerId="ADAL" clId="{102EE6A8-9256-46F7-BB6B-08B3E50DF173}" dt="2023-10-25T01:30:58.904" v="947"/>
          <ac:spMkLst>
            <pc:docMk/>
            <pc:sldMk cId="728317058" sldId="301"/>
            <ac:spMk id="6" creationId="{82CB4DAD-FF6C-4563-BE83-1F10016A48CE}"/>
          </ac:spMkLst>
        </pc:spChg>
        <pc:spChg chg="add mod">
          <ac:chgData name="jeongkilyong" userId="42a1e730-e7ec-4950-9a60-48236c77d83b" providerId="ADAL" clId="{102EE6A8-9256-46F7-BB6B-08B3E50DF173}" dt="2023-10-25T01:33:14.501" v="972" actId="1076"/>
          <ac:spMkLst>
            <pc:docMk/>
            <pc:sldMk cId="728317058" sldId="301"/>
            <ac:spMk id="9" creationId="{C2BF6E8C-99D9-4BD6-A74D-D4A52B85A52E}"/>
          </ac:spMkLst>
        </pc:spChg>
        <pc:spChg chg="mod">
          <ac:chgData name="jeongkilyong" userId="42a1e730-e7ec-4950-9a60-48236c77d83b" providerId="ADAL" clId="{102EE6A8-9256-46F7-BB6B-08B3E50DF173}" dt="2023-10-25T00:27:22.293" v="682" actId="20577"/>
          <ac:spMkLst>
            <pc:docMk/>
            <pc:sldMk cId="728317058" sldId="301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8.904" v="947"/>
          <ac:picMkLst>
            <pc:docMk/>
            <pc:sldMk cId="728317058" sldId="301"/>
            <ac:picMk id="7" creationId="{17EF25FE-838B-4ACF-8491-36E43E29D2BA}"/>
          </ac:picMkLst>
        </pc:picChg>
        <pc:picChg chg="add mod">
          <ac:chgData name="jeongkilyong" userId="42a1e730-e7ec-4950-9a60-48236c77d83b" providerId="ADAL" clId="{102EE6A8-9256-46F7-BB6B-08B3E50DF173}" dt="2023-10-25T01:33:14.501" v="972" actId="1076"/>
          <ac:picMkLst>
            <pc:docMk/>
            <pc:sldMk cId="728317058" sldId="301"/>
            <ac:picMk id="8" creationId="{5628267B-5A9C-47E5-86B8-ADF5CB7E6DEF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2:45:18.490" v="1006" actId="207"/>
        <pc:sldMkLst>
          <pc:docMk/>
          <pc:sldMk cId="444694144" sldId="302"/>
        </pc:sldMkLst>
        <pc:spChg chg="add mod">
          <ac:chgData name="jeongkilyong" userId="42a1e730-e7ec-4950-9a60-48236c77d83b" providerId="ADAL" clId="{102EE6A8-9256-46F7-BB6B-08B3E50DF173}" dt="2023-10-25T02:45:18.490" v="1006" actId="207"/>
          <ac:spMkLst>
            <pc:docMk/>
            <pc:sldMk cId="444694144" sldId="302"/>
            <ac:spMk id="5" creationId="{F0AEF5F7-CC05-4C6B-BD9E-E28F937E23CB}"/>
          </ac:spMkLst>
        </pc:spChg>
        <pc:spChg chg="add mod">
          <ac:chgData name="jeongkilyong" userId="42a1e730-e7ec-4950-9a60-48236c77d83b" providerId="ADAL" clId="{102EE6A8-9256-46F7-BB6B-08B3E50DF173}" dt="2023-10-25T01:33:06.973" v="970" actId="1076"/>
          <ac:spMkLst>
            <pc:docMk/>
            <pc:sldMk cId="444694144" sldId="302"/>
            <ac:spMk id="7" creationId="{245F0A32-62B6-4142-B3A3-F35B74FF88E0}"/>
          </ac:spMkLst>
        </pc:spChg>
        <pc:spChg chg="mod">
          <ac:chgData name="jeongkilyong" userId="42a1e730-e7ec-4950-9a60-48236c77d83b" providerId="ADAL" clId="{102EE6A8-9256-46F7-BB6B-08B3E50DF173}" dt="2023-10-25T00:27:32.534" v="726" actId="20577"/>
          <ac:spMkLst>
            <pc:docMk/>
            <pc:sldMk cId="444694144" sldId="302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06.973" v="970" actId="1076"/>
          <ac:picMkLst>
            <pc:docMk/>
            <pc:sldMk cId="444694144" sldId="302"/>
            <ac:picMk id="6" creationId="{2AA313B5-3C70-4F91-AFDC-E9BEE86EEB0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54788897" sldId="302"/>
        </pc:sldMkLst>
      </pc:sldChg>
      <pc:sldChg chg="addSp modSp add mod">
        <pc:chgData name="jeongkilyong" userId="42a1e730-e7ec-4950-9a60-48236c77d83b" providerId="ADAL" clId="{102EE6A8-9256-46F7-BB6B-08B3E50DF173}" dt="2023-10-25T02:45:26.062" v="1008" actId="207"/>
        <pc:sldMkLst>
          <pc:docMk/>
          <pc:sldMk cId="1462620656" sldId="303"/>
        </pc:sldMkLst>
        <pc:spChg chg="add mod">
          <ac:chgData name="jeongkilyong" userId="42a1e730-e7ec-4950-9a60-48236c77d83b" providerId="ADAL" clId="{102EE6A8-9256-46F7-BB6B-08B3E50DF173}" dt="2023-10-25T02:45:26.062" v="1008" actId="207"/>
          <ac:spMkLst>
            <pc:docMk/>
            <pc:sldMk cId="1462620656" sldId="303"/>
            <ac:spMk id="5" creationId="{6BA3985D-CD0F-4EFE-ABCB-AA7E31BF4235}"/>
          </ac:spMkLst>
        </pc:spChg>
        <pc:spChg chg="add mod">
          <ac:chgData name="jeongkilyong" userId="42a1e730-e7ec-4950-9a60-48236c77d83b" providerId="ADAL" clId="{102EE6A8-9256-46F7-BB6B-08B3E50DF173}" dt="2023-10-25T01:32:54.218" v="968" actId="1076"/>
          <ac:spMkLst>
            <pc:docMk/>
            <pc:sldMk cId="1462620656" sldId="303"/>
            <ac:spMk id="7" creationId="{157C38EA-4539-4CC9-92A8-BEE795FF94CA}"/>
          </ac:spMkLst>
        </pc:spChg>
        <pc:spChg chg="mod">
          <ac:chgData name="jeongkilyong" userId="42a1e730-e7ec-4950-9a60-48236c77d83b" providerId="ADAL" clId="{102EE6A8-9256-46F7-BB6B-08B3E50DF173}" dt="2023-10-25T00:27:44.287" v="727"/>
          <ac:spMkLst>
            <pc:docMk/>
            <pc:sldMk cId="1462620656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54.218" v="968" actId="1076"/>
          <ac:picMkLst>
            <pc:docMk/>
            <pc:sldMk cId="1462620656" sldId="303"/>
            <ac:picMk id="6" creationId="{64D40AA5-92F1-4F6E-BB7D-B1E793906B8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12175827" sldId="303"/>
        </pc:sldMkLst>
      </pc:sldChg>
      <pc:sldChg chg="addSp modSp add mod">
        <pc:chgData name="jeongkilyong" userId="42a1e730-e7ec-4950-9a60-48236c77d83b" providerId="ADAL" clId="{102EE6A8-9256-46F7-BB6B-08B3E50DF173}" dt="2023-10-25T01:32:47.613" v="966" actId="1076"/>
        <pc:sldMkLst>
          <pc:docMk/>
          <pc:sldMk cId="2047273615" sldId="304"/>
        </pc:sldMkLst>
        <pc:spChg chg="add mod">
          <ac:chgData name="jeongkilyong" userId="42a1e730-e7ec-4950-9a60-48236c77d83b" providerId="ADAL" clId="{102EE6A8-9256-46F7-BB6B-08B3E50DF173}" dt="2023-10-25T01:31:15.889" v="950"/>
          <ac:spMkLst>
            <pc:docMk/>
            <pc:sldMk cId="2047273615" sldId="304"/>
            <ac:spMk id="5" creationId="{2D5179D7-41F6-43BF-8F1A-9EAE78209FF5}"/>
          </ac:spMkLst>
        </pc:spChg>
        <pc:spChg chg="add mod">
          <ac:chgData name="jeongkilyong" userId="42a1e730-e7ec-4950-9a60-48236c77d83b" providerId="ADAL" clId="{102EE6A8-9256-46F7-BB6B-08B3E50DF173}" dt="2023-10-25T01:32:47.613" v="966" actId="1076"/>
          <ac:spMkLst>
            <pc:docMk/>
            <pc:sldMk cId="2047273615" sldId="304"/>
            <ac:spMk id="7" creationId="{D3F15845-F660-4B07-8AC0-38CE172891BC}"/>
          </ac:spMkLst>
        </pc:spChg>
        <pc:spChg chg="mod">
          <ac:chgData name="jeongkilyong" userId="42a1e730-e7ec-4950-9a60-48236c77d83b" providerId="ADAL" clId="{102EE6A8-9256-46F7-BB6B-08B3E50DF173}" dt="2023-10-25T00:27:47.575" v="728"/>
          <ac:spMkLst>
            <pc:docMk/>
            <pc:sldMk cId="2047273615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47.613" v="966" actId="1076"/>
          <ac:picMkLst>
            <pc:docMk/>
            <pc:sldMk cId="2047273615" sldId="304"/>
            <ac:picMk id="6" creationId="{BF2BE273-2FCC-4BBD-8C6B-FB0536C48D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47266946" sldId="305"/>
        </pc:sldMkLst>
      </pc:sldChg>
      <pc:sldChg chg="addSp modSp add mod">
        <pc:chgData name="jeongkilyong" userId="42a1e730-e7ec-4950-9a60-48236c77d83b" providerId="ADAL" clId="{102EE6A8-9256-46F7-BB6B-08B3E50DF173}" dt="2023-10-25T02:45:45.241" v="1010" actId="207"/>
        <pc:sldMkLst>
          <pc:docMk/>
          <pc:sldMk cId="3718512335" sldId="305"/>
        </pc:sldMkLst>
        <pc:spChg chg="add mod">
          <ac:chgData name="jeongkilyong" userId="42a1e730-e7ec-4950-9a60-48236c77d83b" providerId="ADAL" clId="{102EE6A8-9256-46F7-BB6B-08B3E50DF173}" dt="2023-10-25T02:45:45.241" v="1010" actId="207"/>
          <ac:spMkLst>
            <pc:docMk/>
            <pc:sldMk cId="3718512335" sldId="305"/>
            <ac:spMk id="5" creationId="{829447DB-FF73-4EC4-B12E-9312C9011C48}"/>
          </ac:spMkLst>
        </pc:spChg>
        <pc:spChg chg="mod">
          <ac:chgData name="jeongkilyong" userId="42a1e730-e7ec-4950-9a60-48236c77d83b" providerId="ADAL" clId="{102EE6A8-9256-46F7-BB6B-08B3E50DF173}" dt="2023-10-25T00:27:59.278" v="793" actId="20577"/>
          <ac:spMkLst>
            <pc:docMk/>
            <pc:sldMk cId="3718512335" sldId="305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36080613" sldId="306"/>
        </pc:sldMkLst>
      </pc:sldChg>
      <pc:sldChg chg="addSp modSp add mod">
        <pc:chgData name="jeongkilyong" userId="42a1e730-e7ec-4950-9a60-48236c77d83b" providerId="ADAL" clId="{102EE6A8-9256-46F7-BB6B-08B3E50DF173}" dt="2023-10-25T01:32:36.293" v="964" actId="1076"/>
        <pc:sldMkLst>
          <pc:docMk/>
          <pc:sldMk cId="1072873972" sldId="306"/>
        </pc:sldMkLst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5" creationId="{E2105436-C49E-4051-A11C-FDBA5A7A7D0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6" creationId="{C6196F20-0327-4D94-AFCF-9E04CC55FEB5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7" creationId="{5571D52D-2E53-4760-956C-02B8690C9F6C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8" creationId="{66A1BFD6-F0C0-4865-8C4C-32DA67A0B726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9" creationId="{50833E9C-209C-42E9-9121-EC72C9F3492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10" creationId="{8C376DC2-1C48-4A0B-9E84-0E3C9A4A33BC}"/>
          </ac:spMkLst>
        </pc:spChg>
        <pc:spChg chg="mod">
          <ac:chgData name="jeongkilyong" userId="42a1e730-e7ec-4950-9a60-48236c77d83b" providerId="ADAL" clId="{102EE6A8-9256-46F7-BB6B-08B3E50DF173}" dt="2023-10-25T00:28:30.470" v="794"/>
          <ac:spMkLst>
            <pc:docMk/>
            <pc:sldMk cId="1072873972" sldId="306"/>
            <ac:spMk id="12" creationId="{10ACD4E5-1FFB-574E-8F99-C84FF7F7144F}"/>
          </ac:spMkLst>
        </pc:spChg>
        <pc:spChg chg="add mod">
          <ac:chgData name="jeongkilyong" userId="42a1e730-e7ec-4950-9a60-48236c77d83b" providerId="ADAL" clId="{102EE6A8-9256-46F7-BB6B-08B3E50DF173}" dt="2023-10-25T01:32:36.293" v="964" actId="1076"/>
          <ac:spMkLst>
            <pc:docMk/>
            <pc:sldMk cId="1072873972" sldId="306"/>
            <ac:spMk id="13" creationId="{F02E855F-7C75-40A1-89DD-15AB1C63EBEF}"/>
          </ac:spMkLst>
        </pc:spChg>
        <pc:picChg chg="add mod">
          <ac:chgData name="jeongkilyong" userId="42a1e730-e7ec-4950-9a60-48236c77d83b" providerId="ADAL" clId="{102EE6A8-9256-46F7-BB6B-08B3E50DF173}" dt="2023-10-25T01:32:36.293" v="964" actId="1076"/>
          <ac:picMkLst>
            <pc:docMk/>
            <pc:sldMk cId="1072873972" sldId="306"/>
            <ac:picMk id="11" creationId="{B13DB725-87BD-4B09-8E53-C8D2607D465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47935166" sldId="307"/>
        </pc:sldMkLst>
      </pc:sldChg>
      <pc:sldChg chg="addSp modSp add mod">
        <pc:chgData name="jeongkilyong" userId="42a1e730-e7ec-4950-9a60-48236c77d83b" providerId="ADAL" clId="{102EE6A8-9256-46F7-BB6B-08B3E50DF173}" dt="2023-10-25T01:31:36.790" v="953"/>
        <pc:sldMkLst>
          <pc:docMk/>
          <pc:sldMk cId="2454054059" sldId="307"/>
        </pc:sldMkLst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5" creationId="{CAE9DBC6-9FDA-4EFB-A5A0-F77FA4749A56}"/>
          </ac:spMkLst>
        </pc:spChg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6" creationId="{A91144B5-CDF5-4014-8B33-D86DB6134885}"/>
          </ac:spMkLst>
        </pc:spChg>
        <pc:spChg chg="mod">
          <ac:chgData name="jeongkilyong" userId="42a1e730-e7ec-4950-9a60-48236c77d83b" providerId="ADAL" clId="{102EE6A8-9256-46F7-BB6B-08B3E50DF173}" dt="2023-10-25T00:28:43.752" v="831" actId="20577"/>
          <ac:spMkLst>
            <pc:docMk/>
            <pc:sldMk cId="2454054059" sldId="307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102EE6A8-9256-46F7-BB6B-08B3E50DF173}" dt="2023-10-25T01:32:18.530" v="962" actId="1076"/>
        <pc:sldMkLst>
          <pc:docMk/>
          <pc:sldMk cId="2470055609" sldId="308"/>
        </pc:sldMkLst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5" creationId="{9B43DEE1-15A8-4BA4-B86F-681871CB91F7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6" creationId="{106BF331-4F11-4B95-8CDE-DECBB947C942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7" creationId="{CC17DA7C-46B1-40A6-93FF-2167850D5AB5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8" creationId="{906D0147-0C23-4A00-ACA1-081365872690}"/>
          </ac:spMkLst>
        </pc:spChg>
        <pc:spChg chg="add mod">
          <ac:chgData name="jeongkilyong" userId="42a1e730-e7ec-4950-9a60-48236c77d83b" providerId="ADAL" clId="{102EE6A8-9256-46F7-BB6B-08B3E50DF173}" dt="2023-10-25T01:32:18.530" v="962" actId="1076"/>
          <ac:spMkLst>
            <pc:docMk/>
            <pc:sldMk cId="2470055609" sldId="308"/>
            <ac:spMk id="10" creationId="{60B148D0-D3ED-4AFF-A355-F9088FE60971}"/>
          </ac:spMkLst>
        </pc:spChg>
        <pc:spChg chg="mod">
          <ac:chgData name="jeongkilyong" userId="42a1e730-e7ec-4950-9a60-48236c77d83b" providerId="ADAL" clId="{102EE6A8-9256-46F7-BB6B-08B3E50DF173}" dt="2023-10-25T00:28:54.729" v="873" actId="20577"/>
          <ac:spMkLst>
            <pc:docMk/>
            <pc:sldMk cId="247005560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8.530" v="962" actId="1076"/>
          <ac:picMkLst>
            <pc:docMk/>
            <pc:sldMk cId="2470055609" sldId="308"/>
            <ac:picMk id="9" creationId="{B4145849-A485-43ED-875B-BF20C5F7A6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670214579" sldId="308"/>
        </pc:sldMkLst>
      </pc:sldChg>
      <pc:sldChg chg="addSp modSp add mod">
        <pc:chgData name="jeongkilyong" userId="42a1e730-e7ec-4950-9a60-48236c77d83b" providerId="ADAL" clId="{102EE6A8-9256-46F7-BB6B-08B3E50DF173}" dt="2023-10-25T01:32:11.514" v="960" actId="1076"/>
        <pc:sldMkLst>
          <pc:docMk/>
          <pc:sldMk cId="1038243149" sldId="309"/>
        </pc:sldMkLst>
        <pc:spChg chg="add mod">
          <ac:chgData name="jeongkilyong" userId="42a1e730-e7ec-4950-9a60-48236c77d83b" providerId="ADAL" clId="{102EE6A8-9256-46F7-BB6B-08B3E50DF173}" dt="2023-10-25T01:31:46.234" v="955"/>
          <ac:spMkLst>
            <pc:docMk/>
            <pc:sldMk cId="1038243149" sldId="309"/>
            <ac:spMk id="5" creationId="{2D7E28E6-0292-4349-9DEC-B2B8297E07C0}"/>
          </ac:spMkLst>
        </pc:spChg>
        <pc:spChg chg="add mod">
          <ac:chgData name="jeongkilyong" userId="42a1e730-e7ec-4950-9a60-48236c77d83b" providerId="ADAL" clId="{102EE6A8-9256-46F7-BB6B-08B3E50DF173}" dt="2023-10-25T01:32:11.514" v="960" actId="1076"/>
          <ac:spMkLst>
            <pc:docMk/>
            <pc:sldMk cId="1038243149" sldId="309"/>
            <ac:spMk id="7" creationId="{2382519C-D4EA-4B1C-BBE6-96FAA5EC438A}"/>
          </ac:spMkLst>
        </pc:spChg>
        <pc:spChg chg="mod">
          <ac:chgData name="jeongkilyong" userId="42a1e730-e7ec-4950-9a60-48236c77d83b" providerId="ADAL" clId="{102EE6A8-9256-46F7-BB6B-08B3E50DF173}" dt="2023-10-25T00:29:05.937" v="915" actId="20577"/>
          <ac:spMkLst>
            <pc:docMk/>
            <pc:sldMk cId="103824314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1.514" v="960" actId="1076"/>
          <ac:picMkLst>
            <pc:docMk/>
            <pc:sldMk cId="1038243149" sldId="309"/>
            <ac:picMk id="6" creationId="{07D1E533-75A6-4117-8569-B9BB9F076D1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19719894" sldId="310"/>
        </pc:sldMkLst>
      </pc:sldChg>
      <pc:sldChg chg="addSp modSp add mod">
        <pc:chgData name="jeongkilyong" userId="42a1e730-e7ec-4950-9a60-48236c77d83b" providerId="ADAL" clId="{102EE6A8-9256-46F7-BB6B-08B3E50DF173}" dt="2023-10-25T01:32:03.402" v="958" actId="1076"/>
        <pc:sldMkLst>
          <pc:docMk/>
          <pc:sldMk cId="4132166881" sldId="310"/>
        </pc:sldMkLst>
        <pc:spChg chg="add mod">
          <ac:chgData name="jeongkilyong" userId="42a1e730-e7ec-4950-9a60-48236c77d83b" providerId="ADAL" clId="{102EE6A8-9256-46F7-BB6B-08B3E50DF173}" dt="2023-10-25T01:31:50.791" v="956"/>
          <ac:spMkLst>
            <pc:docMk/>
            <pc:sldMk cId="4132166881" sldId="310"/>
            <ac:spMk id="5" creationId="{57FAD6C1-1407-4B3C-B82F-C4E087D23170}"/>
          </ac:spMkLst>
        </pc:spChg>
        <pc:spChg chg="add mod">
          <ac:chgData name="jeongkilyong" userId="42a1e730-e7ec-4950-9a60-48236c77d83b" providerId="ADAL" clId="{102EE6A8-9256-46F7-BB6B-08B3E50DF173}" dt="2023-10-25T01:32:03.402" v="958" actId="1076"/>
          <ac:spMkLst>
            <pc:docMk/>
            <pc:sldMk cId="4132166881" sldId="310"/>
            <ac:spMk id="7" creationId="{81F72D22-DFC8-4F15-920D-F091F564DDD3}"/>
          </ac:spMkLst>
        </pc:spChg>
        <pc:spChg chg="mod">
          <ac:chgData name="jeongkilyong" userId="42a1e730-e7ec-4950-9a60-48236c77d83b" providerId="ADAL" clId="{102EE6A8-9256-46F7-BB6B-08B3E50DF173}" dt="2023-10-25T00:29:12.089" v="934" actId="20577"/>
          <ac:spMkLst>
            <pc:docMk/>
            <pc:sldMk cId="4132166881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03.402" v="958" actId="1076"/>
          <ac:picMkLst>
            <pc:docMk/>
            <pc:sldMk cId="4132166881" sldId="310"/>
            <ac:picMk id="6" creationId="{7EB350A1-BE02-4347-AE73-62C0DDFA7EC6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9912601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3678166369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1165573948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859253" sldId="313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281129854" sldId="313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136811878" sldId="316"/>
        </pc:sldMkLst>
      </pc:sldChg>
    </pc:docChg>
  </pc:docChgLst>
  <pc:docChgLst>
    <pc:chgData name="jeongkilyong" userId="42a1e730-e7ec-4950-9a60-48236c77d83b" providerId="ADAL" clId="{75486F9B-5857-4BCB-8B6C-70960B3CD1FC}"/>
    <pc:docChg chg="undo custSel addSld delSld modSld">
      <pc:chgData name="jeongkilyong" userId="42a1e730-e7ec-4950-9a60-48236c77d83b" providerId="ADAL" clId="{75486F9B-5857-4BCB-8B6C-70960B3CD1FC}" dt="2023-10-26T00:23:09.856" v="663" actId="47"/>
      <pc:docMkLst>
        <pc:docMk/>
      </pc:docMkLst>
      <pc:sldChg chg="addSp delSp modSp mod modAnim">
        <pc:chgData name="jeongkilyong" userId="42a1e730-e7ec-4950-9a60-48236c77d83b" providerId="ADAL" clId="{75486F9B-5857-4BCB-8B6C-70960B3CD1FC}" dt="2023-10-25T12:12:18.052" v="130" actId="14100"/>
        <pc:sldMkLst>
          <pc:docMk/>
          <pc:sldMk cId="3084365525" sldId="280"/>
        </pc:sldMkLst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" creationId="{318BB0A0-4082-4190-9A77-85153553122A}"/>
          </ac:spMkLst>
        </pc:spChg>
        <pc:spChg chg="del">
          <ac:chgData name="jeongkilyong" userId="42a1e730-e7ec-4950-9a60-48236c77d83b" providerId="ADAL" clId="{75486F9B-5857-4BCB-8B6C-70960B3CD1FC}" dt="2023-10-25T12:08:48.498" v="121" actId="478"/>
          <ac:spMkLst>
            <pc:docMk/>
            <pc:sldMk cId="3084365525" sldId="280"/>
            <ac:spMk id="6" creationId="{45909702-88A4-4B54-BAA4-61F09BA8EFCC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7" creationId="{2AF8368E-B769-4A27-A3FB-7AC8094748E3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8" creationId="{74D89086-7508-43D3-813A-6FA1CEB6CDA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0" creationId="{B6259423-3E63-4112-9357-99BF8E5979A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1" creationId="{447839BF-B204-4E28-96ED-9DF6E0856F68}"/>
          </ac:spMkLst>
        </pc:spChg>
        <pc:spChg chg="mod">
          <ac:chgData name="jeongkilyong" userId="42a1e730-e7ec-4950-9a60-48236c77d83b" providerId="ADAL" clId="{75486F9B-5857-4BCB-8B6C-70960B3CD1FC}" dt="2023-10-25T12:08:44.626" v="120" actId="20577"/>
          <ac:spMkLst>
            <pc:docMk/>
            <pc:sldMk cId="3084365525" sldId="280"/>
            <ac:spMk id="12" creationId="{10ACD4E5-1FFB-574E-8F99-C84FF7F7144F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4" creationId="{58105A06-F4DB-4AAA-9DE0-39693E4D5052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5" creationId="{A7253208-E937-49F8-9A88-281B9148613B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6" creationId="{18AC8568-D8C1-4B56-942E-999CFFF080B9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7" creationId="{A90CF360-63E9-4A88-A2B9-658798A97B74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8" creationId="{F0FE3606-0140-4E93-B387-3340FC69CAE7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9" creationId="{C64F43A5-9FEE-43F2-8119-81048E221336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0" creationId="{59034C2E-4EDF-4BEE-AD46-3E39573B4C5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3" creationId="{7CB8F858-DEE2-4AC1-877B-E62E1445D2C0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4" creationId="{28947E26-5EC8-494E-9E2F-1EB235838051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5" creationId="{68CDA988-1D5D-42E4-850A-347309B0C80F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6" creationId="{41562061-902A-46C0-8895-1BD155BE0441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7" creationId="{4DD529FD-56BE-4133-A274-670B608AC99B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8" creationId="{A6F5CCAC-45FC-4300-98A9-9B480B96193A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9" creationId="{1219F602-EB3C-43DE-AE63-01C31A5E9A10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0" creationId="{BE0CAD55-F35F-49CC-A3F3-B73E95C08460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2" creationId="{506E98ED-9CA8-4165-97CF-1C7D0A8725E7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4" creationId="{3E2719BA-8146-4809-92FC-4BF63AB52537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5" creationId="{7C97E870-F8EF-4F5C-9341-9959BD67AEB6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6" creationId="{48AF57E5-E5C5-4019-B581-60D830083853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0" creationId="{EFBE28CC-B27B-4077-A1C8-7C6030444EFC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1" creationId="{78F096DF-0226-4C33-9A2E-6F6197FD6F22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2" creationId="{9A05B7B8-73B0-47ED-A112-430BC119FEC1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3" creationId="{AF180E1E-E8DF-4360-A95A-888D9CD0AAA1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5" creationId="{3DF1CF9D-DC68-44A6-BF85-D1D54C7E6ECA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6" creationId="{F5BBDE5B-49D6-49AB-AFA5-9805707EF66B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7" creationId="{992177FB-33FE-4EDC-ADE6-DCC9553A2F43}"/>
          </ac:spMkLst>
        </pc:spChg>
        <pc:spChg chg="add mod">
          <ac:chgData name="jeongkilyong" userId="42a1e730-e7ec-4950-9a60-48236c77d83b" providerId="ADAL" clId="{75486F9B-5857-4BCB-8B6C-70960B3CD1FC}" dt="2023-10-25T12:12:18.052" v="130" actId="14100"/>
          <ac:spMkLst>
            <pc:docMk/>
            <pc:sldMk cId="3084365525" sldId="280"/>
            <ac:spMk id="48" creationId="{DC42E51B-5DF8-47B7-A0AE-2386588EE07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1" creationId="{9A00A743-7577-480F-B895-7AF151AABDCF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2" creationId="{F75EE947-1FE2-4093-8A70-EAE6C4965302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3" creationId="{D11CF448-06B5-49A3-8538-F909920E69FD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4" creationId="{5B96D244-6474-44EE-8ED8-0050EC4B5352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5" creationId="{3656D52B-9DB6-4918-AA13-CD137BD69884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6" creationId="{C8FBE89C-41F6-4617-8369-1B659CB2B8AC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7" creationId="{22EE74ED-228F-437F-B986-F68E280DE81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8" creationId="{F0272A1E-12FC-4BFF-B26F-AFCEAC12663B}"/>
          </ac:spMkLst>
        </pc:spChg>
        <pc:graphicFrameChg chg="add mod">
          <ac:chgData name="jeongkilyong" userId="42a1e730-e7ec-4950-9a60-48236c77d83b" providerId="ADAL" clId="{75486F9B-5857-4BCB-8B6C-70960B3CD1FC}" dt="2023-10-25T12:09:40.032" v="122"/>
          <ac:graphicFrameMkLst>
            <pc:docMk/>
            <pc:sldMk cId="3084365525" sldId="280"/>
            <ac:graphicFrameMk id="50" creationId="{F674A19C-1BF4-418C-87AD-C98CFFD3A42B}"/>
          </ac:graphicFrameMkLst>
        </pc:graphicFrame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9" creationId="{4AF46404-9248-4935-AAB6-3DD11CF01AF0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13" creationId="{D1ADB5CD-A1C3-4EEF-A059-D66E4883960A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21" creationId="{0860797A-990D-4E6C-A250-397706CB9292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22" creationId="{8DA861B7-C553-44B9-A448-63EFB1C5113F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1" creationId="{28DEEE81-8D20-46DA-BED3-91F06FE53662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3" creationId="{3BC60DCB-B50E-4D4F-BF24-A3C880BF5825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7" creationId="{0CCB6EED-2F5C-4946-BF2B-F66C5EB2248F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8" creationId="{CED183F9-1715-43A4-A3C8-1C2BD32AADFD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9" creationId="{64F34A5A-6793-4E91-88EE-7F85FD756E53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44" creationId="{CB29A5A0-DDE8-49E1-BD94-9ABE822F7F45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49" creationId="{3BF24B36-785F-416F-9B9D-E6F5A3CE7B36}"/>
          </ac:cxnSpMkLst>
        </pc:cxnChg>
      </pc:sldChg>
      <pc:sldChg chg="modSp mod">
        <pc:chgData name="jeongkilyong" userId="42a1e730-e7ec-4950-9a60-48236c77d83b" providerId="ADAL" clId="{75486F9B-5857-4BCB-8B6C-70960B3CD1FC}" dt="2023-10-25T12:07:43.584" v="11" actId="20577"/>
        <pc:sldMkLst>
          <pc:docMk/>
          <pc:sldMk cId="4235148381" sldId="283"/>
        </pc:sldMkLst>
        <pc:spChg chg="mod">
          <ac:chgData name="jeongkilyong" userId="42a1e730-e7ec-4950-9a60-48236c77d83b" providerId="ADAL" clId="{75486F9B-5857-4BCB-8B6C-70960B3CD1FC}" dt="2023-10-25T12:07:39.215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75486F9B-5857-4BCB-8B6C-70960B3CD1FC}" dt="2023-10-25T12:07:43.584" v="11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75486F9B-5857-4BCB-8B6C-70960B3CD1FC}" dt="2023-10-25T12:08:33.330" v="79" actId="20577"/>
        <pc:sldMkLst>
          <pc:docMk/>
          <pc:sldMk cId="2518751162" sldId="285"/>
        </pc:sldMkLst>
        <pc:spChg chg="mod">
          <ac:chgData name="jeongkilyong" userId="42a1e730-e7ec-4950-9a60-48236c77d83b" providerId="ADAL" clId="{75486F9B-5857-4BCB-8B6C-70960B3CD1FC}" dt="2023-10-25T12:08:22.865" v="69" actId="20577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75486F9B-5857-4BCB-8B6C-70960B3CD1FC}" dt="2023-10-25T12:08:33.330" v="79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 modAnim">
        <pc:chgData name="jeongkilyong" userId="42a1e730-e7ec-4950-9a60-48236c77d83b" providerId="ADAL" clId="{75486F9B-5857-4BCB-8B6C-70960B3CD1FC}" dt="2023-10-26T00:19:57.917" v="654"/>
        <pc:sldMkLst>
          <pc:docMk/>
          <pc:sldMk cId="3485235614" sldId="292"/>
        </pc:sldMkLst>
        <pc:spChg chg="add mod">
          <ac:chgData name="jeongkilyong" userId="42a1e730-e7ec-4950-9a60-48236c77d83b" providerId="ADAL" clId="{75486F9B-5857-4BCB-8B6C-70960B3CD1FC}" dt="2023-10-26T00:16:20.632" v="625"/>
          <ac:spMkLst>
            <pc:docMk/>
            <pc:sldMk cId="3485235614" sldId="292"/>
            <ac:spMk id="9" creationId="{912BD6B1-9D75-4D36-880B-3840A6D95641}"/>
          </ac:spMkLst>
        </pc:spChg>
        <pc:spChg chg="add mod">
          <ac:chgData name="jeongkilyong" userId="42a1e730-e7ec-4950-9a60-48236c77d83b" providerId="ADAL" clId="{75486F9B-5857-4BCB-8B6C-70960B3CD1FC}" dt="2023-10-26T00:16:31.786" v="626" actId="692"/>
          <ac:spMkLst>
            <pc:docMk/>
            <pc:sldMk cId="3485235614" sldId="292"/>
            <ac:spMk id="10" creationId="{1EC3DC02-17B9-47EC-A3AF-2FE486F8312A}"/>
          </ac:spMkLst>
        </pc:spChg>
        <pc:spChg chg="mod">
          <ac:chgData name="jeongkilyong" userId="42a1e730-e7ec-4950-9a60-48236c77d83b" providerId="ADAL" clId="{75486F9B-5857-4BCB-8B6C-70960B3CD1FC}" dt="2023-10-26T00:04:38.328" v="197" actId="20577"/>
          <ac:spMkLst>
            <pc:docMk/>
            <pc:sldMk cId="3485235614" sldId="292"/>
            <ac:spMk id="12" creationId="{10ACD4E5-1FFB-574E-8F99-C84FF7F7144F}"/>
          </ac:spMkLst>
        </pc:spChg>
        <pc:spChg chg="del">
          <ac:chgData name="jeongkilyong" userId="42a1e730-e7ec-4950-9a60-48236c77d83b" providerId="ADAL" clId="{75486F9B-5857-4BCB-8B6C-70960B3CD1FC}" dt="2023-10-25T12:13:57.770" v="132" actId="478"/>
          <ac:spMkLst>
            <pc:docMk/>
            <pc:sldMk cId="3485235614" sldId="292"/>
            <ac:spMk id="13" creationId="{F622A94E-40D2-4D5B-A95B-0268135C6398}"/>
          </ac:spMkLst>
        </pc:spChg>
        <pc:spChg chg="del">
          <ac:chgData name="jeongkilyong" userId="42a1e730-e7ec-4950-9a60-48236c77d83b" providerId="ADAL" clId="{75486F9B-5857-4BCB-8B6C-70960B3CD1FC}" dt="2023-10-25T12:12:27.534" v="131" actId="478"/>
          <ac:spMkLst>
            <pc:docMk/>
            <pc:sldMk cId="3485235614" sldId="292"/>
            <ac:spMk id="14" creationId="{8A388CC4-0691-40DB-BBDD-A9E648D5C8C2}"/>
          </ac:spMkLst>
        </pc:spChg>
        <pc:spChg chg="del">
          <ac:chgData name="jeongkilyong" userId="42a1e730-e7ec-4950-9a60-48236c77d83b" providerId="ADAL" clId="{75486F9B-5857-4BCB-8B6C-70960B3CD1FC}" dt="2023-10-25T12:12:27.534" v="131" actId="478"/>
          <ac:spMkLst>
            <pc:docMk/>
            <pc:sldMk cId="3485235614" sldId="292"/>
            <ac:spMk id="15" creationId="{5AA6BA9A-B969-4450-979D-7A38644792F4}"/>
          </ac:spMkLst>
        </pc:spChg>
        <pc:spChg chg="add mod">
          <ac:chgData name="jeongkilyong" userId="42a1e730-e7ec-4950-9a60-48236c77d83b" providerId="ADAL" clId="{75486F9B-5857-4BCB-8B6C-70960B3CD1FC}" dt="2023-10-26T00:19:39.037" v="653" actId="1076"/>
          <ac:spMkLst>
            <pc:docMk/>
            <pc:sldMk cId="3485235614" sldId="292"/>
            <ac:spMk id="17" creationId="{6F3D5C02-2C0F-4229-A7C0-C559883A437C}"/>
          </ac:spMkLst>
        </pc:spChg>
        <pc:graphicFrameChg chg="add mod">
          <ac:chgData name="jeongkilyong" userId="42a1e730-e7ec-4950-9a60-48236c77d83b" providerId="ADAL" clId="{75486F9B-5857-4BCB-8B6C-70960B3CD1FC}" dt="2023-10-26T00:19:57.917" v="654"/>
          <ac:graphicFrameMkLst>
            <pc:docMk/>
            <pc:sldMk cId="3485235614" sldId="292"/>
            <ac:graphicFrameMk id="18" creationId="{9B5739A6-4F2E-4FC6-9E6A-EB0256567B03}"/>
          </ac:graphicFrameMkLst>
        </pc:graphicFrameChg>
        <pc:picChg chg="del">
          <ac:chgData name="jeongkilyong" userId="42a1e730-e7ec-4950-9a60-48236c77d83b" providerId="ADAL" clId="{75486F9B-5857-4BCB-8B6C-70960B3CD1FC}" dt="2023-10-25T12:13:57.770" v="132" actId="478"/>
          <ac:picMkLst>
            <pc:docMk/>
            <pc:sldMk cId="3485235614" sldId="292"/>
            <ac:picMk id="11" creationId="{15BD411C-4B1D-4BB3-8CB3-FAAB1D3659B5}"/>
          </ac:picMkLst>
        </pc:picChg>
        <pc:picChg chg="add mod">
          <ac:chgData name="jeongkilyong" userId="42a1e730-e7ec-4950-9a60-48236c77d83b" providerId="ADAL" clId="{75486F9B-5857-4BCB-8B6C-70960B3CD1FC}" dt="2023-10-26T00:19:39.037" v="653" actId="1076"/>
          <ac:picMkLst>
            <pc:docMk/>
            <pc:sldMk cId="3485235614" sldId="292"/>
            <ac:picMk id="16" creationId="{15545401-0317-4106-AB20-9824637349EB}"/>
          </ac:picMkLst>
        </pc:picChg>
        <pc:cxnChg chg="add mod">
          <ac:chgData name="jeongkilyong" userId="42a1e730-e7ec-4950-9a60-48236c77d83b" providerId="ADAL" clId="{75486F9B-5857-4BCB-8B6C-70960B3CD1FC}" dt="2023-10-26T00:19:57.917" v="654"/>
          <ac:cxnSpMkLst>
            <pc:docMk/>
            <pc:sldMk cId="3485235614" sldId="292"/>
            <ac:cxnSpMk id="19" creationId="{84115D8D-E749-48DA-9670-4BE2F5997A34}"/>
          </ac:cxnSpMkLst>
        </pc:cxnChg>
      </pc:sldChg>
      <pc:sldChg chg="modSp del mod">
        <pc:chgData name="jeongkilyong" userId="42a1e730-e7ec-4950-9a60-48236c77d83b" providerId="ADAL" clId="{75486F9B-5857-4BCB-8B6C-70960B3CD1FC}" dt="2023-10-25T12:14:38.440" v="168" actId="47"/>
        <pc:sldMkLst>
          <pc:docMk/>
          <pc:sldMk cId="2345204839" sldId="311"/>
        </pc:sldMkLst>
        <pc:spChg chg="mod">
          <ac:chgData name="jeongkilyong" userId="42a1e730-e7ec-4950-9a60-48236c77d83b" providerId="ADAL" clId="{75486F9B-5857-4BCB-8B6C-70960B3CD1FC}" dt="2023-10-25T12:12:03.092" v="129" actId="14100"/>
          <ac:spMkLst>
            <pc:docMk/>
            <pc:sldMk cId="2345204839" sldId="311"/>
            <ac:spMk id="48" creationId="{7098A061-79A1-455A-9108-60CE8D7E086E}"/>
          </ac:spMkLst>
        </pc:spChg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2197751297" sldId="312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3689746455" sldId="313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1376220878" sldId="314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665741361" sldId="315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4246583993" sldId="316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4109266110" sldId="317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973298011" sldId="318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3245064251" sldId="319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318558686" sldId="320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2242085605" sldId="321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804754580" sldId="322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1770503944" sldId="323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694759568" sldId="324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211133839" sldId="325"/>
        </pc:sldMkLst>
      </pc:sldChg>
      <pc:sldChg chg="addSp delSp modSp add mod delAnim modAnim">
        <pc:chgData name="jeongkilyong" userId="42a1e730-e7ec-4950-9a60-48236c77d83b" providerId="ADAL" clId="{75486F9B-5857-4BCB-8B6C-70960B3CD1FC}" dt="2023-10-26T00:20:27.736" v="658"/>
        <pc:sldMkLst>
          <pc:docMk/>
          <pc:sldMk cId="3396038463" sldId="326"/>
        </pc:sldMkLst>
        <pc:spChg chg="add mod">
          <ac:chgData name="jeongkilyong" userId="42a1e730-e7ec-4950-9a60-48236c77d83b" providerId="ADAL" clId="{75486F9B-5857-4BCB-8B6C-70960B3CD1FC}" dt="2023-10-26T00:16:46.081" v="627"/>
          <ac:spMkLst>
            <pc:docMk/>
            <pc:sldMk cId="3396038463" sldId="326"/>
            <ac:spMk id="5" creationId="{40863319-9F1E-46B8-A581-92D5AF595CF5}"/>
          </ac:spMkLst>
        </pc:spChg>
        <pc:spChg chg="add del mod">
          <ac:chgData name="jeongkilyong" userId="42a1e730-e7ec-4950-9a60-48236c77d83b" providerId="ADAL" clId="{75486F9B-5857-4BCB-8B6C-70960B3CD1FC}" dt="2023-10-26T00:20:27.024" v="657" actId="478"/>
          <ac:spMkLst>
            <pc:docMk/>
            <pc:sldMk cId="3396038463" sldId="326"/>
            <ac:spMk id="6" creationId="{361CB111-D02F-4222-8FC2-CCE8EAF44DE8}"/>
          </ac:spMkLst>
        </pc:spChg>
        <pc:spChg chg="add mod">
          <ac:chgData name="jeongkilyong" userId="42a1e730-e7ec-4950-9a60-48236c77d83b" providerId="ADAL" clId="{75486F9B-5857-4BCB-8B6C-70960B3CD1FC}" dt="2023-10-26T00:19:25.965" v="651" actId="1076"/>
          <ac:spMkLst>
            <pc:docMk/>
            <pc:sldMk cId="3396038463" sldId="326"/>
            <ac:spMk id="11" creationId="{D34253FF-BE9D-4EBD-9748-2B7C30A4D41B}"/>
          </ac:spMkLst>
        </pc:spChg>
        <pc:spChg chg="mod">
          <ac:chgData name="jeongkilyong" userId="42a1e730-e7ec-4950-9a60-48236c77d83b" providerId="ADAL" clId="{75486F9B-5857-4BCB-8B6C-70960B3CD1FC}" dt="2023-10-26T00:04:51.201" v="245" actId="20577"/>
          <ac:spMkLst>
            <pc:docMk/>
            <pc:sldMk cId="3396038463" sldId="326"/>
            <ac:spMk id="12" creationId="{10ACD4E5-1FFB-574E-8F99-C84FF7F7144F}"/>
          </ac:spMkLst>
        </pc:spChg>
        <pc:spChg chg="add mod">
          <ac:chgData name="jeongkilyong" userId="42a1e730-e7ec-4950-9a60-48236c77d83b" providerId="ADAL" clId="{75486F9B-5857-4BCB-8B6C-70960B3CD1FC}" dt="2023-10-26T00:20:27.736" v="658"/>
          <ac:spMkLst>
            <pc:docMk/>
            <pc:sldMk cId="3396038463" sldId="326"/>
            <ac:spMk id="13" creationId="{7798077A-8760-4EF7-AE07-7D1BCE256D34}"/>
          </ac:spMkLst>
        </pc:spChg>
        <pc:spChg chg="add mod">
          <ac:chgData name="jeongkilyong" userId="42a1e730-e7ec-4950-9a60-48236c77d83b" providerId="ADAL" clId="{75486F9B-5857-4BCB-8B6C-70960B3CD1FC}" dt="2023-10-26T00:20:27.736" v="658"/>
          <ac:spMkLst>
            <pc:docMk/>
            <pc:sldMk cId="3396038463" sldId="326"/>
            <ac:spMk id="14" creationId="{D249867A-EA97-4464-AE2F-A207402CBF0D}"/>
          </ac:spMkLst>
        </pc:spChg>
        <pc:graphicFrameChg chg="add del mod">
          <ac:chgData name="jeongkilyong" userId="42a1e730-e7ec-4950-9a60-48236c77d83b" providerId="ADAL" clId="{75486F9B-5857-4BCB-8B6C-70960B3CD1FC}" dt="2023-10-26T00:20:27.024" v="657" actId="478"/>
          <ac:graphicFrameMkLst>
            <pc:docMk/>
            <pc:sldMk cId="3396038463" sldId="326"/>
            <ac:graphicFrameMk id="8" creationId="{3218AD4D-E9DD-4B7A-AC92-22B21683A2CA}"/>
          </ac:graphicFrameMkLst>
        </pc:graphicFrameChg>
        <pc:graphicFrameChg chg="add del mod">
          <ac:chgData name="jeongkilyong" userId="42a1e730-e7ec-4950-9a60-48236c77d83b" providerId="ADAL" clId="{75486F9B-5857-4BCB-8B6C-70960B3CD1FC}" dt="2023-10-26T00:20:27.024" v="657" actId="478"/>
          <ac:graphicFrameMkLst>
            <pc:docMk/>
            <pc:sldMk cId="3396038463" sldId="326"/>
            <ac:graphicFrameMk id="9" creationId="{48F39221-6294-4D44-AA06-D8C8938B3BB0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20:27.736" v="658"/>
          <ac:graphicFrameMkLst>
            <pc:docMk/>
            <pc:sldMk cId="3396038463" sldId="326"/>
            <ac:graphicFrameMk id="16" creationId="{1E307546-E138-432E-A7B5-8ABC19FC4BF5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20:27.736" v="658"/>
          <ac:graphicFrameMkLst>
            <pc:docMk/>
            <pc:sldMk cId="3396038463" sldId="326"/>
            <ac:graphicFrameMk id="17" creationId="{0FEA7E4B-B0A7-431F-B908-51D54E58A4AF}"/>
          </ac:graphicFrameMkLst>
        </pc:graphicFrameChg>
        <pc:picChg chg="add mod">
          <ac:chgData name="jeongkilyong" userId="42a1e730-e7ec-4950-9a60-48236c77d83b" providerId="ADAL" clId="{75486F9B-5857-4BCB-8B6C-70960B3CD1FC}" dt="2023-10-26T00:19:25.965" v="651" actId="1076"/>
          <ac:picMkLst>
            <pc:docMk/>
            <pc:sldMk cId="3396038463" sldId="326"/>
            <ac:picMk id="10" creationId="{E3A7E3BA-B305-4940-A12F-66845F9760BB}"/>
          </ac:picMkLst>
        </pc:picChg>
        <pc:cxnChg chg="add del mod">
          <ac:chgData name="jeongkilyong" userId="42a1e730-e7ec-4950-9a60-48236c77d83b" providerId="ADAL" clId="{75486F9B-5857-4BCB-8B6C-70960B3CD1FC}" dt="2023-10-26T00:20:27.024" v="657" actId="478"/>
          <ac:cxnSpMkLst>
            <pc:docMk/>
            <pc:sldMk cId="3396038463" sldId="326"/>
            <ac:cxnSpMk id="7" creationId="{F30F3465-0580-4AC6-BB71-449F100F4A0B}"/>
          </ac:cxnSpMkLst>
        </pc:cxnChg>
        <pc:cxnChg chg="add mod">
          <ac:chgData name="jeongkilyong" userId="42a1e730-e7ec-4950-9a60-48236c77d83b" providerId="ADAL" clId="{75486F9B-5857-4BCB-8B6C-70960B3CD1FC}" dt="2023-10-26T00:20:27.736" v="658"/>
          <ac:cxnSpMkLst>
            <pc:docMk/>
            <pc:sldMk cId="3396038463" sldId="326"/>
            <ac:cxnSpMk id="15" creationId="{E50E8EC7-A16E-4736-89C5-1335B80791BB}"/>
          </ac:cxnSpMkLst>
        </pc:cxnChg>
      </pc:sldChg>
      <pc:sldChg chg="addSp modSp add mod">
        <pc:chgData name="jeongkilyong" userId="42a1e730-e7ec-4950-9a60-48236c77d83b" providerId="ADAL" clId="{75486F9B-5857-4BCB-8B6C-70960B3CD1FC}" dt="2023-10-26T00:16:52.743" v="628"/>
        <pc:sldMkLst>
          <pc:docMk/>
          <pc:sldMk cId="3093178876" sldId="327"/>
        </pc:sldMkLst>
        <pc:spChg chg="add mod">
          <ac:chgData name="jeongkilyong" userId="42a1e730-e7ec-4950-9a60-48236c77d83b" providerId="ADAL" clId="{75486F9B-5857-4BCB-8B6C-70960B3CD1FC}" dt="2023-10-26T00:16:52.743" v="628"/>
          <ac:spMkLst>
            <pc:docMk/>
            <pc:sldMk cId="3093178876" sldId="327"/>
            <ac:spMk id="5" creationId="{7F6AF218-2E33-414F-B883-7C6D7F9F858D}"/>
          </ac:spMkLst>
        </pc:spChg>
        <pc:spChg chg="add mod">
          <ac:chgData name="jeongkilyong" userId="42a1e730-e7ec-4950-9a60-48236c77d83b" providerId="ADAL" clId="{75486F9B-5857-4BCB-8B6C-70960B3CD1FC}" dt="2023-10-26T00:16:52.743" v="628"/>
          <ac:spMkLst>
            <pc:docMk/>
            <pc:sldMk cId="3093178876" sldId="327"/>
            <ac:spMk id="6" creationId="{51140942-7C20-45F1-931A-FC01AF46D313}"/>
          </ac:spMkLst>
        </pc:spChg>
        <pc:spChg chg="mod">
          <ac:chgData name="jeongkilyong" userId="42a1e730-e7ec-4950-9a60-48236c77d83b" providerId="ADAL" clId="{75486F9B-5857-4BCB-8B6C-70960B3CD1FC}" dt="2023-10-26T00:05:02.613" v="302" actId="20577"/>
          <ac:spMkLst>
            <pc:docMk/>
            <pc:sldMk cId="3093178876" sldId="327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75486F9B-5857-4BCB-8B6C-70960B3CD1FC}" dt="2023-10-26T00:19:15.051" v="649" actId="1076"/>
        <pc:sldMkLst>
          <pc:docMk/>
          <pc:sldMk cId="2249829849" sldId="328"/>
        </pc:sldMkLst>
        <pc:spChg chg="add mod">
          <ac:chgData name="jeongkilyong" userId="42a1e730-e7ec-4950-9a60-48236c77d83b" providerId="ADAL" clId="{75486F9B-5857-4BCB-8B6C-70960B3CD1FC}" dt="2023-10-26T00:16:58.399" v="629"/>
          <ac:spMkLst>
            <pc:docMk/>
            <pc:sldMk cId="2249829849" sldId="328"/>
            <ac:spMk id="5" creationId="{45CD6532-C201-4A9B-90E7-1BAC7C7624B8}"/>
          </ac:spMkLst>
        </pc:spChg>
        <pc:spChg chg="add mod">
          <ac:chgData name="jeongkilyong" userId="42a1e730-e7ec-4950-9a60-48236c77d83b" providerId="ADAL" clId="{75486F9B-5857-4BCB-8B6C-70960B3CD1FC}" dt="2023-10-26T00:16:58.399" v="629"/>
          <ac:spMkLst>
            <pc:docMk/>
            <pc:sldMk cId="2249829849" sldId="328"/>
            <ac:spMk id="6" creationId="{7E20364F-B46B-4E0B-BA3D-FDA0DF0534EB}"/>
          </ac:spMkLst>
        </pc:spChg>
        <pc:spChg chg="add mod">
          <ac:chgData name="jeongkilyong" userId="42a1e730-e7ec-4950-9a60-48236c77d83b" providerId="ADAL" clId="{75486F9B-5857-4BCB-8B6C-70960B3CD1FC}" dt="2023-10-26T00:19:15.051" v="649" actId="1076"/>
          <ac:spMkLst>
            <pc:docMk/>
            <pc:sldMk cId="2249829849" sldId="328"/>
            <ac:spMk id="8" creationId="{E1DDEDDF-C0BD-434D-A60A-A27AAD52A8B2}"/>
          </ac:spMkLst>
        </pc:spChg>
        <pc:spChg chg="mod">
          <ac:chgData name="jeongkilyong" userId="42a1e730-e7ec-4950-9a60-48236c77d83b" providerId="ADAL" clId="{75486F9B-5857-4BCB-8B6C-70960B3CD1FC}" dt="2023-10-26T00:05:09.183" v="330" actId="20577"/>
          <ac:spMkLst>
            <pc:docMk/>
            <pc:sldMk cId="2249829849" sldId="328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9:15.051" v="649" actId="1076"/>
          <ac:picMkLst>
            <pc:docMk/>
            <pc:sldMk cId="2249829849" sldId="328"/>
            <ac:picMk id="7" creationId="{7240324D-8662-4EDB-9F7A-FC35610A7B73}"/>
          </ac:picMkLst>
        </pc:picChg>
      </pc:sldChg>
      <pc:sldChg chg="addSp modSp add mod">
        <pc:chgData name="jeongkilyong" userId="42a1e730-e7ec-4950-9a60-48236c77d83b" providerId="ADAL" clId="{75486F9B-5857-4BCB-8B6C-70960B3CD1FC}" dt="2023-10-26T00:19:06.636" v="647" actId="1076"/>
        <pc:sldMkLst>
          <pc:docMk/>
          <pc:sldMk cId="2389882804" sldId="329"/>
        </pc:sldMkLst>
        <pc:spChg chg="add mod">
          <ac:chgData name="jeongkilyong" userId="42a1e730-e7ec-4950-9a60-48236c77d83b" providerId="ADAL" clId="{75486F9B-5857-4BCB-8B6C-70960B3CD1FC}" dt="2023-10-26T00:17:04.721" v="630"/>
          <ac:spMkLst>
            <pc:docMk/>
            <pc:sldMk cId="2389882804" sldId="329"/>
            <ac:spMk id="5" creationId="{817DDB9D-47A1-46C8-B7B8-B1935F07F381}"/>
          </ac:spMkLst>
        </pc:spChg>
        <pc:spChg chg="add mod">
          <ac:chgData name="jeongkilyong" userId="42a1e730-e7ec-4950-9a60-48236c77d83b" providerId="ADAL" clId="{75486F9B-5857-4BCB-8B6C-70960B3CD1FC}" dt="2023-10-26T00:17:04.721" v="630"/>
          <ac:spMkLst>
            <pc:docMk/>
            <pc:sldMk cId="2389882804" sldId="329"/>
            <ac:spMk id="6" creationId="{ED59721B-0DEE-4142-AB15-A5B816C142D0}"/>
          </ac:spMkLst>
        </pc:spChg>
        <pc:spChg chg="add mod">
          <ac:chgData name="jeongkilyong" userId="42a1e730-e7ec-4950-9a60-48236c77d83b" providerId="ADAL" clId="{75486F9B-5857-4BCB-8B6C-70960B3CD1FC}" dt="2023-10-26T00:19:06.636" v="647" actId="1076"/>
          <ac:spMkLst>
            <pc:docMk/>
            <pc:sldMk cId="2389882804" sldId="329"/>
            <ac:spMk id="8" creationId="{3E42976C-72C0-4844-94D8-30454237B824}"/>
          </ac:spMkLst>
        </pc:spChg>
        <pc:spChg chg="mod">
          <ac:chgData name="jeongkilyong" userId="42a1e730-e7ec-4950-9a60-48236c77d83b" providerId="ADAL" clId="{75486F9B-5857-4BCB-8B6C-70960B3CD1FC}" dt="2023-10-26T00:12:46.148" v="438" actId="20577"/>
          <ac:spMkLst>
            <pc:docMk/>
            <pc:sldMk cId="2389882804" sldId="329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9:06.636" v="647" actId="1076"/>
          <ac:picMkLst>
            <pc:docMk/>
            <pc:sldMk cId="2389882804" sldId="329"/>
            <ac:picMk id="7" creationId="{B8F7A98F-BBBA-4935-8AAA-664F32C8A845}"/>
          </ac:picMkLst>
        </pc:picChg>
      </pc:sldChg>
      <pc:sldChg chg="addSp modSp add mod">
        <pc:chgData name="jeongkilyong" userId="42a1e730-e7ec-4950-9a60-48236c77d83b" providerId="ADAL" clId="{75486F9B-5857-4BCB-8B6C-70960B3CD1FC}" dt="2023-10-26T00:18:50.015" v="645" actId="1076"/>
        <pc:sldMkLst>
          <pc:docMk/>
          <pc:sldMk cId="2730800347" sldId="330"/>
        </pc:sldMkLst>
        <pc:spChg chg="add mod">
          <ac:chgData name="jeongkilyong" userId="42a1e730-e7ec-4950-9a60-48236c77d83b" providerId="ADAL" clId="{75486F9B-5857-4BCB-8B6C-70960B3CD1FC}" dt="2023-10-26T00:17:11.997" v="631"/>
          <ac:spMkLst>
            <pc:docMk/>
            <pc:sldMk cId="2730800347" sldId="330"/>
            <ac:spMk id="5" creationId="{336D7D9A-6974-4EF1-8210-DB29D274AF6D}"/>
          </ac:spMkLst>
        </pc:spChg>
        <pc:spChg chg="add mod">
          <ac:chgData name="jeongkilyong" userId="42a1e730-e7ec-4950-9a60-48236c77d83b" providerId="ADAL" clId="{75486F9B-5857-4BCB-8B6C-70960B3CD1FC}" dt="2023-10-26T00:17:11.997" v="631"/>
          <ac:spMkLst>
            <pc:docMk/>
            <pc:sldMk cId="2730800347" sldId="330"/>
            <ac:spMk id="6" creationId="{055F040F-CB60-45CD-82C2-290D7386BC92}"/>
          </ac:spMkLst>
        </pc:spChg>
        <pc:spChg chg="add mod">
          <ac:chgData name="jeongkilyong" userId="42a1e730-e7ec-4950-9a60-48236c77d83b" providerId="ADAL" clId="{75486F9B-5857-4BCB-8B6C-70960B3CD1FC}" dt="2023-10-26T00:18:50.015" v="645" actId="1076"/>
          <ac:spMkLst>
            <pc:docMk/>
            <pc:sldMk cId="2730800347" sldId="330"/>
            <ac:spMk id="8" creationId="{C2260C4F-A938-4ECB-B621-78A1F588D6A5}"/>
          </ac:spMkLst>
        </pc:spChg>
        <pc:spChg chg="mod">
          <ac:chgData name="jeongkilyong" userId="42a1e730-e7ec-4950-9a60-48236c77d83b" providerId="ADAL" clId="{75486F9B-5857-4BCB-8B6C-70960B3CD1FC}" dt="2023-10-26T00:12:38.826" v="437" actId="20577"/>
          <ac:spMkLst>
            <pc:docMk/>
            <pc:sldMk cId="2730800347" sldId="330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8:50.015" v="645" actId="1076"/>
          <ac:picMkLst>
            <pc:docMk/>
            <pc:sldMk cId="2730800347" sldId="330"/>
            <ac:picMk id="7" creationId="{C321BCF0-B20F-4E3C-8B22-0BDD5D4D9B43}"/>
          </ac:picMkLst>
        </pc:picChg>
      </pc:sldChg>
      <pc:sldChg chg="addSp modSp add mod">
        <pc:chgData name="jeongkilyong" userId="42a1e730-e7ec-4950-9a60-48236c77d83b" providerId="ADAL" clId="{75486F9B-5857-4BCB-8B6C-70960B3CD1FC}" dt="2023-10-26T00:18:41.835" v="643" actId="1076"/>
        <pc:sldMkLst>
          <pc:docMk/>
          <pc:sldMk cId="4271439233" sldId="331"/>
        </pc:sldMkLst>
        <pc:spChg chg="add mod">
          <ac:chgData name="jeongkilyong" userId="42a1e730-e7ec-4950-9a60-48236c77d83b" providerId="ADAL" clId="{75486F9B-5857-4BCB-8B6C-70960B3CD1FC}" dt="2023-10-26T00:17:17.491" v="632"/>
          <ac:spMkLst>
            <pc:docMk/>
            <pc:sldMk cId="4271439233" sldId="331"/>
            <ac:spMk id="5" creationId="{02F3F51F-813A-419E-8246-C08CC4BE97FC}"/>
          </ac:spMkLst>
        </pc:spChg>
        <pc:spChg chg="add mod">
          <ac:chgData name="jeongkilyong" userId="42a1e730-e7ec-4950-9a60-48236c77d83b" providerId="ADAL" clId="{75486F9B-5857-4BCB-8B6C-70960B3CD1FC}" dt="2023-10-26T00:17:17.491" v="632"/>
          <ac:spMkLst>
            <pc:docMk/>
            <pc:sldMk cId="4271439233" sldId="331"/>
            <ac:spMk id="6" creationId="{C7DA615D-078E-4D48-B5E2-288F5E72E2AB}"/>
          </ac:spMkLst>
        </pc:spChg>
        <pc:spChg chg="add mod">
          <ac:chgData name="jeongkilyong" userId="42a1e730-e7ec-4950-9a60-48236c77d83b" providerId="ADAL" clId="{75486F9B-5857-4BCB-8B6C-70960B3CD1FC}" dt="2023-10-26T00:18:41.835" v="643" actId="1076"/>
          <ac:spMkLst>
            <pc:docMk/>
            <pc:sldMk cId="4271439233" sldId="331"/>
            <ac:spMk id="8" creationId="{AEBE0AAF-2F06-4A47-90F9-977F6B38F721}"/>
          </ac:spMkLst>
        </pc:spChg>
        <pc:spChg chg="mod">
          <ac:chgData name="jeongkilyong" userId="42a1e730-e7ec-4950-9a60-48236c77d83b" providerId="ADAL" clId="{75486F9B-5857-4BCB-8B6C-70960B3CD1FC}" dt="2023-10-26T00:15:27.649" v="481" actId="20577"/>
          <ac:spMkLst>
            <pc:docMk/>
            <pc:sldMk cId="4271439233" sldId="331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8:41.835" v="643" actId="1076"/>
          <ac:picMkLst>
            <pc:docMk/>
            <pc:sldMk cId="4271439233" sldId="331"/>
            <ac:picMk id="7" creationId="{FC484450-50ED-4D38-9958-BE4CC72FF97C}"/>
          </ac:picMkLst>
        </pc:picChg>
      </pc:sldChg>
      <pc:sldChg chg="addSp modSp add mod modAnim">
        <pc:chgData name="jeongkilyong" userId="42a1e730-e7ec-4950-9a60-48236c77d83b" providerId="ADAL" clId="{75486F9B-5857-4BCB-8B6C-70960B3CD1FC}" dt="2023-10-26T00:17:26.150" v="633"/>
        <pc:sldMkLst>
          <pc:docMk/>
          <pc:sldMk cId="754055515" sldId="332"/>
        </pc:sldMkLst>
        <pc:spChg chg="add mod">
          <ac:chgData name="jeongkilyong" userId="42a1e730-e7ec-4950-9a60-48236c77d83b" providerId="ADAL" clId="{75486F9B-5857-4BCB-8B6C-70960B3CD1FC}" dt="2023-10-26T00:17:26.150" v="633"/>
          <ac:spMkLst>
            <pc:docMk/>
            <pc:sldMk cId="754055515" sldId="332"/>
            <ac:spMk id="5" creationId="{2D47D39D-7091-42B1-8E80-F03C2F5F9D5B}"/>
          </ac:spMkLst>
        </pc:spChg>
        <pc:spChg chg="mod">
          <ac:chgData name="jeongkilyong" userId="42a1e730-e7ec-4950-9a60-48236c77d83b" providerId="ADAL" clId="{75486F9B-5857-4BCB-8B6C-70960B3CD1FC}" dt="2023-10-26T00:15:35.873" v="504" actId="20577"/>
          <ac:spMkLst>
            <pc:docMk/>
            <pc:sldMk cId="754055515" sldId="332"/>
            <ac:spMk id="12" creationId="{10ACD4E5-1FFB-574E-8F99-C84FF7F7144F}"/>
          </ac:spMkLst>
        </pc:spChg>
        <pc:graphicFrameChg chg="add mod">
          <ac:chgData name="jeongkilyong" userId="42a1e730-e7ec-4950-9a60-48236c77d83b" providerId="ADAL" clId="{75486F9B-5857-4BCB-8B6C-70960B3CD1FC}" dt="2023-10-26T00:17:26.150" v="633"/>
          <ac:graphicFrameMkLst>
            <pc:docMk/>
            <pc:sldMk cId="754055515" sldId="332"/>
            <ac:graphicFrameMk id="6" creationId="{D7D90A34-BB2E-4079-9B3C-0656F5227F0A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17:26.150" v="633"/>
          <ac:graphicFrameMkLst>
            <pc:docMk/>
            <pc:sldMk cId="754055515" sldId="332"/>
            <ac:graphicFrameMk id="7" creationId="{49B7E54D-BAD0-4769-906A-E23BB3F5228F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17:26.150" v="633"/>
          <ac:graphicFrameMkLst>
            <pc:docMk/>
            <pc:sldMk cId="754055515" sldId="332"/>
            <ac:graphicFrameMk id="8" creationId="{8CCDE6FE-BE8D-4BE9-97D8-9E17621EC75E}"/>
          </ac:graphicFrameMkLst>
        </pc:graphicFrameChg>
      </pc:sldChg>
      <pc:sldChg chg="addSp modSp add mod">
        <pc:chgData name="jeongkilyong" userId="42a1e730-e7ec-4950-9a60-48236c77d83b" providerId="ADAL" clId="{75486F9B-5857-4BCB-8B6C-70960B3CD1FC}" dt="2023-10-26T00:18:26.483" v="641" actId="1076"/>
        <pc:sldMkLst>
          <pc:docMk/>
          <pc:sldMk cId="1822316617" sldId="333"/>
        </pc:sldMkLst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5" creationId="{0D9CEF60-0C1F-4BDB-B63C-D0605A7CF681}"/>
          </ac:spMkLst>
        </pc:spChg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6" creationId="{118B3035-2F6F-4D5B-B292-08776C422488}"/>
          </ac:spMkLst>
        </pc:spChg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7" creationId="{F46AC128-01C8-4AD9-B52D-B1D8CAB0C4A9}"/>
          </ac:spMkLst>
        </pc:spChg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8" creationId="{B5AB26AA-4018-494C-ADE6-85B15F926C25}"/>
          </ac:spMkLst>
        </pc:spChg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9" creationId="{F1E2BD4B-69FE-4BEC-9F06-B416C889AF0E}"/>
          </ac:spMkLst>
        </pc:spChg>
        <pc:spChg chg="add mod">
          <ac:chgData name="jeongkilyong" userId="42a1e730-e7ec-4950-9a60-48236c77d83b" providerId="ADAL" clId="{75486F9B-5857-4BCB-8B6C-70960B3CD1FC}" dt="2023-10-26T00:18:26.483" v="641" actId="1076"/>
          <ac:spMkLst>
            <pc:docMk/>
            <pc:sldMk cId="1822316617" sldId="333"/>
            <ac:spMk id="11" creationId="{E3FE60FE-B4D7-42EA-9D13-49F2BA59EDA8}"/>
          </ac:spMkLst>
        </pc:spChg>
        <pc:spChg chg="mod">
          <ac:chgData name="jeongkilyong" userId="42a1e730-e7ec-4950-9a60-48236c77d83b" providerId="ADAL" clId="{75486F9B-5857-4BCB-8B6C-70960B3CD1FC}" dt="2023-10-26T00:15:41.777" v="527" actId="20577"/>
          <ac:spMkLst>
            <pc:docMk/>
            <pc:sldMk cId="1822316617" sldId="333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8:26.483" v="641" actId="1076"/>
          <ac:picMkLst>
            <pc:docMk/>
            <pc:sldMk cId="1822316617" sldId="333"/>
            <ac:picMk id="10" creationId="{50E2BAD5-89BD-4EA7-952C-CE40CF69FB3E}"/>
          </ac:picMkLst>
        </pc:picChg>
      </pc:sldChg>
      <pc:sldChg chg="addSp modSp add mod modAnim">
        <pc:chgData name="jeongkilyong" userId="42a1e730-e7ec-4950-9a60-48236c77d83b" providerId="ADAL" clId="{75486F9B-5857-4BCB-8B6C-70960B3CD1FC}" dt="2023-10-26T00:17:44.570" v="635"/>
        <pc:sldMkLst>
          <pc:docMk/>
          <pc:sldMk cId="1794662975" sldId="334"/>
        </pc:sldMkLst>
        <pc:spChg chg="add mod">
          <ac:chgData name="jeongkilyong" userId="42a1e730-e7ec-4950-9a60-48236c77d83b" providerId="ADAL" clId="{75486F9B-5857-4BCB-8B6C-70960B3CD1FC}" dt="2023-10-26T00:17:44.570" v="635"/>
          <ac:spMkLst>
            <pc:docMk/>
            <pc:sldMk cId="1794662975" sldId="334"/>
            <ac:spMk id="7" creationId="{136B9975-C4C9-4B18-A0F3-F5395CFC9866}"/>
          </ac:spMkLst>
        </pc:spChg>
        <pc:spChg chg="mod">
          <ac:chgData name="jeongkilyong" userId="42a1e730-e7ec-4950-9a60-48236c77d83b" providerId="ADAL" clId="{75486F9B-5857-4BCB-8B6C-70960B3CD1FC}" dt="2023-10-26T00:15:49.488" v="559" actId="20577"/>
          <ac:spMkLst>
            <pc:docMk/>
            <pc:sldMk cId="1794662975" sldId="334"/>
            <ac:spMk id="12" creationId="{10ACD4E5-1FFB-574E-8F99-C84FF7F7144F}"/>
          </ac:spMkLst>
        </pc:spChg>
        <pc:graphicFrameChg chg="add mod">
          <ac:chgData name="jeongkilyong" userId="42a1e730-e7ec-4950-9a60-48236c77d83b" providerId="ADAL" clId="{75486F9B-5857-4BCB-8B6C-70960B3CD1FC}" dt="2023-10-26T00:17:44.570" v="635"/>
          <ac:graphicFrameMkLst>
            <pc:docMk/>
            <pc:sldMk cId="1794662975" sldId="334"/>
            <ac:graphicFrameMk id="5" creationId="{FDA3F5A8-3243-4937-9507-000CB91FB6FA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17:44.570" v="635"/>
          <ac:graphicFrameMkLst>
            <pc:docMk/>
            <pc:sldMk cId="1794662975" sldId="334"/>
            <ac:graphicFrameMk id="6" creationId="{D828D9C2-4EDA-4FFC-AB5F-65B7CED990A4}"/>
          </ac:graphicFrameMkLst>
        </pc:graphicFrameChg>
      </pc:sldChg>
      <pc:sldChg chg="addSp modSp add mod">
        <pc:chgData name="jeongkilyong" userId="42a1e730-e7ec-4950-9a60-48236c77d83b" providerId="ADAL" clId="{75486F9B-5857-4BCB-8B6C-70960B3CD1FC}" dt="2023-10-26T00:17:48.908" v="636"/>
        <pc:sldMkLst>
          <pc:docMk/>
          <pc:sldMk cId="755831943" sldId="335"/>
        </pc:sldMkLst>
        <pc:spChg chg="add mod">
          <ac:chgData name="jeongkilyong" userId="42a1e730-e7ec-4950-9a60-48236c77d83b" providerId="ADAL" clId="{75486F9B-5857-4BCB-8B6C-70960B3CD1FC}" dt="2023-10-26T00:17:48.908" v="636"/>
          <ac:spMkLst>
            <pc:docMk/>
            <pc:sldMk cId="755831943" sldId="335"/>
            <ac:spMk id="5" creationId="{073139B2-F405-43D2-BD0A-7A312D6F8F77}"/>
          </ac:spMkLst>
        </pc:spChg>
        <pc:spChg chg="mod">
          <ac:chgData name="jeongkilyong" userId="42a1e730-e7ec-4950-9a60-48236c77d83b" providerId="ADAL" clId="{75486F9B-5857-4BCB-8B6C-70960B3CD1FC}" dt="2023-10-26T00:15:55.952" v="591" actId="20577"/>
          <ac:spMkLst>
            <pc:docMk/>
            <pc:sldMk cId="755831943" sldId="335"/>
            <ac:spMk id="12" creationId="{10ACD4E5-1FFB-574E-8F99-C84FF7F7144F}"/>
          </ac:spMkLst>
        </pc:spChg>
      </pc:sldChg>
      <pc:sldChg chg="addSp modSp add mod modAnim">
        <pc:chgData name="jeongkilyong" userId="42a1e730-e7ec-4950-9a60-48236c77d83b" providerId="ADAL" clId="{75486F9B-5857-4BCB-8B6C-70960B3CD1FC}" dt="2023-10-26T00:18:16.005" v="639" actId="1076"/>
        <pc:sldMkLst>
          <pc:docMk/>
          <pc:sldMk cId="1939055201" sldId="336"/>
        </pc:sldMkLst>
        <pc:spChg chg="add mod">
          <ac:chgData name="jeongkilyong" userId="42a1e730-e7ec-4950-9a60-48236c77d83b" providerId="ADAL" clId="{75486F9B-5857-4BCB-8B6C-70960B3CD1FC}" dt="2023-10-26T00:17:56.420" v="637"/>
          <ac:spMkLst>
            <pc:docMk/>
            <pc:sldMk cId="1939055201" sldId="336"/>
            <ac:spMk id="7" creationId="{12D3A9DD-9365-456B-8B33-15C449833966}"/>
          </ac:spMkLst>
        </pc:spChg>
        <pc:spChg chg="add mod">
          <ac:chgData name="jeongkilyong" userId="42a1e730-e7ec-4950-9a60-48236c77d83b" providerId="ADAL" clId="{75486F9B-5857-4BCB-8B6C-70960B3CD1FC}" dt="2023-10-26T00:18:16.005" v="639" actId="1076"/>
          <ac:spMkLst>
            <pc:docMk/>
            <pc:sldMk cId="1939055201" sldId="336"/>
            <ac:spMk id="9" creationId="{F9D2655D-C5C9-4C8B-88A5-4DAB3BDF487A}"/>
          </ac:spMkLst>
        </pc:spChg>
        <pc:spChg chg="mod">
          <ac:chgData name="jeongkilyong" userId="42a1e730-e7ec-4950-9a60-48236c77d83b" providerId="ADAL" clId="{75486F9B-5857-4BCB-8B6C-70960B3CD1FC}" dt="2023-10-26T00:16:05.369" v="624" actId="20577"/>
          <ac:spMkLst>
            <pc:docMk/>
            <pc:sldMk cId="1939055201" sldId="336"/>
            <ac:spMk id="12" creationId="{10ACD4E5-1FFB-574E-8F99-C84FF7F7144F}"/>
          </ac:spMkLst>
        </pc:spChg>
        <pc:graphicFrameChg chg="add mod">
          <ac:chgData name="jeongkilyong" userId="42a1e730-e7ec-4950-9a60-48236c77d83b" providerId="ADAL" clId="{75486F9B-5857-4BCB-8B6C-70960B3CD1FC}" dt="2023-10-26T00:17:56.420" v="637"/>
          <ac:graphicFrameMkLst>
            <pc:docMk/>
            <pc:sldMk cId="1939055201" sldId="336"/>
            <ac:graphicFrameMk id="5" creationId="{93666F20-A758-4FE6-8E8A-6E468E87472A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17:56.420" v="637"/>
          <ac:graphicFrameMkLst>
            <pc:docMk/>
            <pc:sldMk cId="1939055201" sldId="336"/>
            <ac:graphicFrameMk id="6" creationId="{9F6D050B-4EED-49AA-A2B1-E1D929E67FF5}"/>
          </ac:graphicFrameMkLst>
        </pc:graphicFrameChg>
        <pc:picChg chg="add mod">
          <ac:chgData name="jeongkilyong" userId="42a1e730-e7ec-4950-9a60-48236c77d83b" providerId="ADAL" clId="{75486F9B-5857-4BCB-8B6C-70960B3CD1FC}" dt="2023-10-26T00:18:16.005" v="639" actId="1076"/>
          <ac:picMkLst>
            <pc:docMk/>
            <pc:sldMk cId="1939055201" sldId="336"/>
            <ac:picMk id="8" creationId="{65B7C543-90FA-4092-BFC8-AA5F89C0778B}"/>
          </ac:picMkLst>
        </pc:picChg>
      </pc:sldChg>
      <pc:sldChg chg="add del">
        <pc:chgData name="jeongkilyong" userId="42a1e730-e7ec-4950-9a60-48236c77d83b" providerId="ADAL" clId="{75486F9B-5857-4BCB-8B6C-70960B3CD1FC}" dt="2023-10-26T00:23:00.929" v="659" actId="47"/>
        <pc:sldMkLst>
          <pc:docMk/>
          <pc:sldMk cId="3892553950" sldId="337"/>
        </pc:sldMkLst>
      </pc:sldChg>
      <pc:sldChg chg="add del">
        <pc:chgData name="jeongkilyong" userId="42a1e730-e7ec-4950-9a60-48236c77d83b" providerId="ADAL" clId="{75486F9B-5857-4BCB-8B6C-70960B3CD1FC}" dt="2023-10-26T00:23:01.875" v="660" actId="47"/>
        <pc:sldMkLst>
          <pc:docMk/>
          <pc:sldMk cId="3303171395" sldId="338"/>
        </pc:sldMkLst>
      </pc:sldChg>
      <pc:sldChg chg="add del">
        <pc:chgData name="jeongkilyong" userId="42a1e730-e7ec-4950-9a60-48236c77d83b" providerId="ADAL" clId="{75486F9B-5857-4BCB-8B6C-70960B3CD1FC}" dt="2023-10-26T00:23:02.407" v="661" actId="47"/>
        <pc:sldMkLst>
          <pc:docMk/>
          <pc:sldMk cId="3094948567" sldId="339"/>
        </pc:sldMkLst>
      </pc:sldChg>
      <pc:sldChg chg="add del">
        <pc:chgData name="jeongkilyong" userId="42a1e730-e7ec-4950-9a60-48236c77d83b" providerId="ADAL" clId="{75486F9B-5857-4BCB-8B6C-70960B3CD1FC}" dt="2023-10-26T00:23:02.783" v="662" actId="47"/>
        <pc:sldMkLst>
          <pc:docMk/>
          <pc:sldMk cId="2512040693" sldId="340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1377233530" sldId="341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1009034474" sldId="342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4284999590" sldId="343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3351540837" sldId="344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952201634" sldId="345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931289608" sldId="346"/>
        </pc:sldMkLst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B923C226-B3B7-441A-BE8C-1DB9449F21AF}"/>
    <pc:docChg chg="undo redo custSel addSld delSld modSld">
      <pc:chgData name="jeongkilyong" userId="42a1e730-e7ec-4950-9a60-48236c77d83b" providerId="ADAL" clId="{B923C226-B3B7-441A-BE8C-1DB9449F21AF}" dt="2023-10-26T23:52:14.157" v="758" actId="20577"/>
      <pc:docMkLst>
        <pc:docMk/>
      </pc:docMkLst>
      <pc:sldChg chg="addSp delSp modSp mod addAnim delAnim modAnim">
        <pc:chgData name="jeongkilyong" userId="42a1e730-e7ec-4950-9a60-48236c77d83b" providerId="ADAL" clId="{B923C226-B3B7-441A-BE8C-1DB9449F21AF}" dt="2023-10-26T10:09:23.844" v="184"/>
        <pc:sldMkLst>
          <pc:docMk/>
          <pc:sldMk cId="3084365525" sldId="280"/>
        </pc:sldMkLst>
        <pc:spChg chg="add del">
          <ac:chgData name="jeongkilyong" userId="42a1e730-e7ec-4950-9a60-48236c77d83b" providerId="ADAL" clId="{B923C226-B3B7-441A-BE8C-1DB9449F21AF}" dt="2023-10-26T10:08:47.066" v="165"/>
          <ac:spMkLst>
            <pc:docMk/>
            <pc:sldMk cId="3084365525" sldId="280"/>
            <ac:spMk id="2" creationId="{13521650-C00D-4177-8524-D753FF62115F}"/>
          </ac:spMkLst>
        </pc:spChg>
        <pc:spChg chg="del">
          <ac:chgData name="jeongkilyong" userId="42a1e730-e7ec-4950-9a60-48236c77d83b" providerId="ADAL" clId="{B923C226-B3B7-441A-BE8C-1DB9449F21AF}" dt="2023-10-26T10:07:35.660" v="88" actId="478"/>
          <ac:spMkLst>
            <pc:docMk/>
            <pc:sldMk cId="3084365525" sldId="280"/>
            <ac:spMk id="5" creationId="{318BB0A0-4082-4190-9A77-85153553122A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7" creationId="{2AF8368E-B769-4A27-A3FB-7AC8094748E3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8" creationId="{74D89086-7508-43D3-813A-6FA1CEB6CDAE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10" creationId="{B6259423-3E63-4112-9357-99BF8E5979AE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11" creationId="{447839BF-B204-4E28-96ED-9DF6E0856F68}"/>
          </ac:spMkLst>
        </pc:spChg>
        <pc:spChg chg="mod">
          <ac:chgData name="jeongkilyong" userId="42a1e730-e7ec-4950-9a60-48236c77d83b" providerId="ADAL" clId="{B923C226-B3B7-441A-BE8C-1DB9449F21AF}" dt="2023-10-26T10:09:03.426" v="183" actId="20577"/>
          <ac:spMkLst>
            <pc:docMk/>
            <pc:sldMk cId="3084365525" sldId="280"/>
            <ac:spMk id="12" creationId="{10ACD4E5-1FFB-574E-8F99-C84FF7F7144F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14" creationId="{58105A06-F4DB-4AAA-9DE0-39693E4D5052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15" creationId="{A7253208-E937-49F8-9A88-281B9148613B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16" creationId="{18AC8568-D8C1-4B56-942E-999CFFF080B9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17" creationId="{A90CF360-63E9-4A88-A2B9-658798A97B74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18" creationId="{F0FE3606-0140-4E93-B387-3340FC69CAE7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19" creationId="{C64F43A5-9FEE-43F2-8119-81048E221336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20" creationId="{59034C2E-4EDF-4BEE-AD46-3E39573B4C5E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23" creationId="{7CB8F858-DEE2-4AC1-877B-E62E1445D2C0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24" creationId="{28947E26-5EC8-494E-9E2F-1EB235838051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25" creationId="{68CDA988-1D5D-42E4-850A-347309B0C80F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26" creationId="{41562061-902A-46C0-8895-1BD155BE0441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27" creationId="{4DD529FD-56BE-4133-A274-670B608AC99B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28" creationId="{A6F5CCAC-45FC-4300-98A9-9B480B96193A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29" creationId="{1219F602-EB3C-43DE-AE63-01C31A5E9A10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30" creationId="{BE0CAD55-F35F-49CC-A3F3-B73E95C08460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32" creationId="{506E98ED-9CA8-4165-97CF-1C7D0A8725E7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34" creationId="{3E2719BA-8146-4809-92FC-4BF63AB52537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35" creationId="{7C97E870-F8EF-4F5C-9341-9959BD67AEB6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36" creationId="{48AF57E5-E5C5-4019-B581-60D830083853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40" creationId="{EFBE28CC-B27B-4077-A1C8-7C6030444EFC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41" creationId="{78F096DF-0226-4C33-9A2E-6F6197FD6F22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42" creationId="{9A05B7B8-73B0-47ED-A112-430BC119FEC1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43" creationId="{AF180E1E-E8DF-4360-A95A-888D9CD0AAA1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45" creationId="{3DF1CF9D-DC68-44A6-BF85-D1D54C7E6ECA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46" creationId="{F5BBDE5B-49D6-49AB-AFA5-9805707EF66B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47" creationId="{992177FB-33FE-4EDC-ADE6-DCC9553A2F43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48" creationId="{DC42E51B-5DF8-47B7-A0AE-2386588EE07E}"/>
          </ac:spMkLst>
        </pc:spChg>
        <pc:spChg chg="add del">
          <ac:chgData name="jeongkilyong" userId="42a1e730-e7ec-4950-9a60-48236c77d83b" providerId="ADAL" clId="{B923C226-B3B7-441A-BE8C-1DB9449F21AF}" dt="2023-10-26T10:08:46.596" v="163" actId="478"/>
          <ac:spMkLst>
            <pc:docMk/>
            <pc:sldMk cId="3084365525" sldId="280"/>
            <ac:spMk id="51" creationId="{9A00A743-7577-480F-B895-7AF151AABDCF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52" creationId="{F75EE947-1FE2-4093-8A70-EAE6C4965302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53" creationId="{D11CF448-06B5-49A3-8538-F909920E69FD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54" creationId="{5B96D244-6474-44EE-8ED8-0050EC4B5352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55" creationId="{3656D52B-9DB6-4918-AA13-CD137BD69884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56" creationId="{C8FBE89C-41F6-4617-8369-1B659CB2B8AC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57" creationId="{22EE74ED-228F-437F-B986-F68E280DE81E}"/>
          </ac:spMkLst>
        </pc:spChg>
        <pc:spChg chg="add del">
          <ac:chgData name="jeongkilyong" userId="42a1e730-e7ec-4950-9a60-48236c77d83b" providerId="ADAL" clId="{B923C226-B3B7-441A-BE8C-1DB9449F21AF}" dt="2023-10-26T10:08:46.864" v="164" actId="478"/>
          <ac:spMkLst>
            <pc:docMk/>
            <pc:sldMk cId="3084365525" sldId="280"/>
            <ac:spMk id="58" creationId="{F0272A1E-12FC-4BFF-B26F-AFCEAC12663B}"/>
          </ac:spMkLst>
        </pc:spChg>
        <pc:spChg chg="add mod">
          <ac:chgData name="jeongkilyong" userId="42a1e730-e7ec-4950-9a60-48236c77d83b" providerId="ADAL" clId="{B923C226-B3B7-441A-BE8C-1DB9449F21AF}" dt="2023-10-26T10:09:23.844" v="184"/>
          <ac:spMkLst>
            <pc:docMk/>
            <pc:sldMk cId="3084365525" sldId="280"/>
            <ac:spMk id="59" creationId="{AED19EF4-2D06-4AE6-83A0-F69A6E405000}"/>
          </ac:spMkLst>
        </pc:spChg>
        <pc:spChg chg="add mod">
          <ac:chgData name="jeongkilyong" userId="42a1e730-e7ec-4950-9a60-48236c77d83b" providerId="ADAL" clId="{B923C226-B3B7-441A-BE8C-1DB9449F21AF}" dt="2023-10-26T10:09:23.844" v="184"/>
          <ac:spMkLst>
            <pc:docMk/>
            <pc:sldMk cId="3084365525" sldId="280"/>
            <ac:spMk id="60" creationId="{0678F5D2-4275-4B73-B922-38068797AB35}"/>
          </ac:spMkLst>
        </pc:spChg>
        <pc:graphicFrameChg chg="del">
          <ac:chgData name="jeongkilyong" userId="42a1e730-e7ec-4950-9a60-48236c77d83b" providerId="ADAL" clId="{B923C226-B3B7-441A-BE8C-1DB9449F21AF}" dt="2023-10-26T10:07:36.533" v="89" actId="478"/>
          <ac:graphicFrameMkLst>
            <pc:docMk/>
            <pc:sldMk cId="3084365525" sldId="280"/>
            <ac:graphicFrameMk id="50" creationId="{F674A19C-1BF4-418C-87AD-C98CFFD3A42B}"/>
          </ac:graphicFrameMkLst>
        </pc:graphicFrameChg>
        <pc:graphicFrameChg chg="add mod">
          <ac:chgData name="jeongkilyong" userId="42a1e730-e7ec-4950-9a60-48236c77d83b" providerId="ADAL" clId="{B923C226-B3B7-441A-BE8C-1DB9449F21AF}" dt="2023-10-26T10:09:23.844" v="184"/>
          <ac:graphicFrameMkLst>
            <pc:docMk/>
            <pc:sldMk cId="3084365525" sldId="280"/>
            <ac:graphicFrameMk id="61" creationId="{2C0F5ECB-1824-43D0-96ED-772F04211286}"/>
          </ac:graphicFrameMkLst>
        </pc:graphicFrameChg>
        <pc:cxnChg chg="add del mod">
          <ac:chgData name="jeongkilyong" userId="42a1e730-e7ec-4950-9a60-48236c77d83b" providerId="ADAL" clId="{B923C226-B3B7-441A-BE8C-1DB9449F21AF}" dt="2023-10-26T10:08:46.864" v="164" actId="478"/>
          <ac:cxnSpMkLst>
            <pc:docMk/>
            <pc:sldMk cId="3084365525" sldId="280"/>
            <ac:cxnSpMk id="9" creationId="{4AF46404-9248-4935-AAB6-3DD11CF01AF0}"/>
          </ac:cxnSpMkLst>
        </pc:cxnChg>
        <pc:cxnChg chg="add del mod">
          <ac:chgData name="jeongkilyong" userId="42a1e730-e7ec-4950-9a60-48236c77d83b" providerId="ADAL" clId="{B923C226-B3B7-441A-BE8C-1DB9449F21AF}" dt="2023-10-26T10:08:46.864" v="164" actId="478"/>
          <ac:cxnSpMkLst>
            <pc:docMk/>
            <pc:sldMk cId="3084365525" sldId="280"/>
            <ac:cxnSpMk id="13" creationId="{D1ADB5CD-A1C3-4EEF-A059-D66E4883960A}"/>
          </ac:cxnSpMkLst>
        </pc:cxnChg>
        <pc:cxnChg chg="add del mod">
          <ac:chgData name="jeongkilyong" userId="42a1e730-e7ec-4950-9a60-48236c77d83b" providerId="ADAL" clId="{B923C226-B3B7-441A-BE8C-1DB9449F21AF}" dt="2023-10-26T10:08:46.864" v="164" actId="478"/>
          <ac:cxnSpMkLst>
            <pc:docMk/>
            <pc:sldMk cId="3084365525" sldId="280"/>
            <ac:cxnSpMk id="21" creationId="{0860797A-990D-4E6C-A250-397706CB9292}"/>
          </ac:cxnSpMkLst>
        </pc:cxnChg>
        <pc:cxnChg chg="add del mod">
          <ac:chgData name="jeongkilyong" userId="42a1e730-e7ec-4950-9a60-48236c77d83b" providerId="ADAL" clId="{B923C226-B3B7-441A-BE8C-1DB9449F21AF}" dt="2023-10-26T10:08:46.864" v="164" actId="478"/>
          <ac:cxnSpMkLst>
            <pc:docMk/>
            <pc:sldMk cId="3084365525" sldId="280"/>
            <ac:cxnSpMk id="22" creationId="{8DA861B7-C553-44B9-A448-63EFB1C5113F}"/>
          </ac:cxnSpMkLst>
        </pc:cxnChg>
        <pc:cxnChg chg="add del mod">
          <ac:chgData name="jeongkilyong" userId="42a1e730-e7ec-4950-9a60-48236c77d83b" providerId="ADAL" clId="{B923C226-B3B7-441A-BE8C-1DB9449F21AF}" dt="2023-10-26T10:08:46.864" v="164" actId="478"/>
          <ac:cxnSpMkLst>
            <pc:docMk/>
            <pc:sldMk cId="3084365525" sldId="280"/>
            <ac:cxnSpMk id="31" creationId="{28DEEE81-8D20-46DA-BED3-91F06FE53662}"/>
          </ac:cxnSpMkLst>
        </pc:cxnChg>
        <pc:cxnChg chg="add del mod">
          <ac:chgData name="jeongkilyong" userId="42a1e730-e7ec-4950-9a60-48236c77d83b" providerId="ADAL" clId="{B923C226-B3B7-441A-BE8C-1DB9449F21AF}" dt="2023-10-26T10:08:46.864" v="164" actId="478"/>
          <ac:cxnSpMkLst>
            <pc:docMk/>
            <pc:sldMk cId="3084365525" sldId="280"/>
            <ac:cxnSpMk id="33" creationId="{3BC60DCB-B50E-4D4F-BF24-A3C880BF5825}"/>
          </ac:cxnSpMkLst>
        </pc:cxnChg>
        <pc:cxnChg chg="add del mod">
          <ac:chgData name="jeongkilyong" userId="42a1e730-e7ec-4950-9a60-48236c77d83b" providerId="ADAL" clId="{B923C226-B3B7-441A-BE8C-1DB9449F21AF}" dt="2023-10-26T10:08:46.864" v="164" actId="478"/>
          <ac:cxnSpMkLst>
            <pc:docMk/>
            <pc:sldMk cId="3084365525" sldId="280"/>
            <ac:cxnSpMk id="37" creationId="{0CCB6EED-2F5C-4946-BF2B-F66C5EB2248F}"/>
          </ac:cxnSpMkLst>
        </pc:cxnChg>
        <pc:cxnChg chg="add del mod">
          <ac:chgData name="jeongkilyong" userId="42a1e730-e7ec-4950-9a60-48236c77d83b" providerId="ADAL" clId="{B923C226-B3B7-441A-BE8C-1DB9449F21AF}" dt="2023-10-26T10:08:46.864" v="164" actId="478"/>
          <ac:cxnSpMkLst>
            <pc:docMk/>
            <pc:sldMk cId="3084365525" sldId="280"/>
            <ac:cxnSpMk id="38" creationId="{CED183F9-1715-43A4-A3C8-1C2BD32AADFD}"/>
          </ac:cxnSpMkLst>
        </pc:cxnChg>
        <pc:cxnChg chg="add del mod">
          <ac:chgData name="jeongkilyong" userId="42a1e730-e7ec-4950-9a60-48236c77d83b" providerId="ADAL" clId="{B923C226-B3B7-441A-BE8C-1DB9449F21AF}" dt="2023-10-26T10:08:46.864" v="164" actId="478"/>
          <ac:cxnSpMkLst>
            <pc:docMk/>
            <pc:sldMk cId="3084365525" sldId="280"/>
            <ac:cxnSpMk id="39" creationId="{64F34A5A-6793-4E91-88EE-7F85FD756E53}"/>
          </ac:cxnSpMkLst>
        </pc:cxnChg>
        <pc:cxnChg chg="add del mod">
          <ac:chgData name="jeongkilyong" userId="42a1e730-e7ec-4950-9a60-48236c77d83b" providerId="ADAL" clId="{B923C226-B3B7-441A-BE8C-1DB9449F21AF}" dt="2023-10-26T10:08:46.864" v="164" actId="478"/>
          <ac:cxnSpMkLst>
            <pc:docMk/>
            <pc:sldMk cId="3084365525" sldId="280"/>
            <ac:cxnSpMk id="44" creationId="{CB29A5A0-DDE8-49E1-BD94-9ABE822F7F45}"/>
          </ac:cxnSpMkLst>
        </pc:cxnChg>
        <pc:cxnChg chg="add del">
          <ac:chgData name="jeongkilyong" userId="42a1e730-e7ec-4950-9a60-48236c77d83b" providerId="ADAL" clId="{B923C226-B3B7-441A-BE8C-1DB9449F21AF}" dt="2023-10-26T10:08:46.864" v="164" actId="478"/>
          <ac:cxnSpMkLst>
            <pc:docMk/>
            <pc:sldMk cId="3084365525" sldId="280"/>
            <ac:cxnSpMk id="49" creationId="{3BF24B36-785F-416F-9B9D-E6F5A3CE7B36}"/>
          </ac:cxnSpMkLst>
        </pc:cxnChg>
        <pc:cxnChg chg="add mod">
          <ac:chgData name="jeongkilyong" userId="42a1e730-e7ec-4950-9a60-48236c77d83b" providerId="ADAL" clId="{B923C226-B3B7-441A-BE8C-1DB9449F21AF}" dt="2023-10-26T10:09:23.844" v="184"/>
          <ac:cxnSpMkLst>
            <pc:docMk/>
            <pc:sldMk cId="3084365525" sldId="280"/>
            <ac:cxnSpMk id="62" creationId="{DEEA6AAB-901F-4589-9F6A-B0E2388465BF}"/>
          </ac:cxnSpMkLst>
        </pc:cxnChg>
      </pc:sldChg>
      <pc:sldChg chg="modSp mod">
        <pc:chgData name="jeongkilyong" userId="42a1e730-e7ec-4950-9a60-48236c77d83b" providerId="ADAL" clId="{B923C226-B3B7-441A-BE8C-1DB9449F21AF}" dt="2023-10-26T10:06:39.951" v="10" actId="20577"/>
        <pc:sldMkLst>
          <pc:docMk/>
          <pc:sldMk cId="4235148381" sldId="283"/>
        </pc:sldMkLst>
        <pc:spChg chg="mod">
          <ac:chgData name="jeongkilyong" userId="42a1e730-e7ec-4950-9a60-48236c77d83b" providerId="ADAL" clId="{B923C226-B3B7-441A-BE8C-1DB9449F21AF}" dt="2023-10-26T10:06:35.303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B923C226-B3B7-441A-BE8C-1DB9449F21AF}" dt="2023-10-26T10:06:39.951" v="10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B923C226-B3B7-441A-BE8C-1DB9449F21AF}" dt="2023-10-26T23:23:09.333" v="598" actId="20577"/>
        <pc:sldMkLst>
          <pc:docMk/>
          <pc:sldMk cId="2518751162" sldId="285"/>
        </pc:sldMkLst>
        <pc:spChg chg="mod">
          <ac:chgData name="jeongkilyong" userId="42a1e730-e7ec-4950-9a60-48236c77d83b" providerId="ADAL" clId="{B923C226-B3B7-441A-BE8C-1DB9449F21AF}" dt="2023-10-26T23:23:09.333" v="598" actId="20577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B923C226-B3B7-441A-BE8C-1DB9449F21AF}" dt="2023-10-26T10:07:29.687" v="87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add del mod delAnim">
        <pc:chgData name="jeongkilyong" userId="42a1e730-e7ec-4950-9a60-48236c77d83b" providerId="ADAL" clId="{B923C226-B3B7-441A-BE8C-1DB9449F21AF}" dt="2023-10-26T23:26:54.265" v="643" actId="207"/>
        <pc:sldMkLst>
          <pc:docMk/>
          <pc:sldMk cId="3485235614" sldId="292"/>
        </pc:sldMkLst>
        <pc:spChg chg="del">
          <ac:chgData name="jeongkilyong" userId="42a1e730-e7ec-4950-9a60-48236c77d83b" providerId="ADAL" clId="{B923C226-B3B7-441A-BE8C-1DB9449F21AF}" dt="2023-10-26T10:09:34.496" v="190" actId="478"/>
          <ac:spMkLst>
            <pc:docMk/>
            <pc:sldMk cId="3485235614" sldId="292"/>
            <ac:spMk id="9" creationId="{912BD6B1-9D75-4D36-880B-3840A6D95641}"/>
          </ac:spMkLst>
        </pc:spChg>
        <pc:spChg chg="del">
          <ac:chgData name="jeongkilyong" userId="42a1e730-e7ec-4950-9a60-48236c77d83b" providerId="ADAL" clId="{B923C226-B3B7-441A-BE8C-1DB9449F21AF}" dt="2023-10-26T10:09:36.143" v="191" actId="478"/>
          <ac:spMkLst>
            <pc:docMk/>
            <pc:sldMk cId="3485235614" sldId="292"/>
            <ac:spMk id="10" creationId="{1EC3DC02-17B9-47EC-A3AF-2FE486F8312A}"/>
          </ac:spMkLst>
        </pc:spChg>
        <pc:spChg chg="add mod">
          <ac:chgData name="jeongkilyong" userId="42a1e730-e7ec-4950-9a60-48236c77d83b" providerId="ADAL" clId="{B923C226-B3B7-441A-BE8C-1DB9449F21AF}" dt="2023-10-26T23:26:54.265" v="643" actId="207"/>
          <ac:spMkLst>
            <pc:docMk/>
            <pc:sldMk cId="3485235614" sldId="292"/>
            <ac:spMk id="11" creationId="{4EA9E422-051B-4B9D-AD00-72718BEB6347}"/>
          </ac:spMkLst>
        </pc:spChg>
        <pc:spChg chg="mod">
          <ac:chgData name="jeongkilyong" userId="42a1e730-e7ec-4950-9a60-48236c77d83b" providerId="ADAL" clId="{B923C226-B3B7-441A-BE8C-1DB9449F21AF}" dt="2023-10-26T10:10:02.988" v="218" actId="20577"/>
          <ac:spMkLst>
            <pc:docMk/>
            <pc:sldMk cId="3485235614" sldId="292"/>
            <ac:spMk id="12" creationId="{10ACD4E5-1FFB-574E-8F99-C84FF7F7144F}"/>
          </ac:spMkLst>
        </pc:spChg>
        <pc:spChg chg="del mod">
          <ac:chgData name="jeongkilyong" userId="42a1e730-e7ec-4950-9a60-48236c77d83b" providerId="ADAL" clId="{B923C226-B3B7-441A-BE8C-1DB9449F21AF}" dt="2023-10-26T10:09:38.668" v="194" actId="478"/>
          <ac:spMkLst>
            <pc:docMk/>
            <pc:sldMk cId="3485235614" sldId="292"/>
            <ac:spMk id="17" creationId="{6F3D5C02-2C0F-4229-A7C0-C559883A437C}"/>
          </ac:spMkLst>
        </pc:spChg>
        <pc:graphicFrameChg chg="del">
          <ac:chgData name="jeongkilyong" userId="42a1e730-e7ec-4950-9a60-48236c77d83b" providerId="ADAL" clId="{B923C226-B3B7-441A-BE8C-1DB9449F21AF}" dt="2023-10-26T10:09:36.143" v="191" actId="478"/>
          <ac:graphicFrameMkLst>
            <pc:docMk/>
            <pc:sldMk cId="3485235614" sldId="292"/>
            <ac:graphicFrameMk id="18" creationId="{9B5739A6-4F2E-4FC6-9E6A-EB0256567B03}"/>
          </ac:graphicFrameMkLst>
        </pc:graphicFrameChg>
        <pc:picChg chg="del">
          <ac:chgData name="jeongkilyong" userId="42a1e730-e7ec-4950-9a60-48236c77d83b" providerId="ADAL" clId="{B923C226-B3B7-441A-BE8C-1DB9449F21AF}" dt="2023-10-26T10:09:37.739" v="193" actId="478"/>
          <ac:picMkLst>
            <pc:docMk/>
            <pc:sldMk cId="3485235614" sldId="292"/>
            <ac:picMk id="16" creationId="{15545401-0317-4106-AB20-9824637349EB}"/>
          </ac:picMkLst>
        </pc:picChg>
        <pc:cxnChg chg="del">
          <ac:chgData name="jeongkilyong" userId="42a1e730-e7ec-4950-9a60-48236c77d83b" providerId="ADAL" clId="{B923C226-B3B7-441A-BE8C-1DB9449F21AF}" dt="2023-10-26T10:09:36.143" v="191" actId="478"/>
          <ac:cxnSpMkLst>
            <pc:docMk/>
            <pc:sldMk cId="3485235614" sldId="292"/>
            <ac:cxnSpMk id="19" creationId="{84115D8D-E749-48DA-9670-4BE2F5997A34}"/>
          </ac:cxnSpMkLst>
        </pc:cxnChg>
      </pc:sldChg>
      <pc:sldChg chg="add del">
        <pc:chgData name="jeongkilyong" userId="42a1e730-e7ec-4950-9a60-48236c77d83b" providerId="ADAL" clId="{B923C226-B3B7-441A-BE8C-1DB9449F21AF}" dt="2023-10-26T10:09:49.471" v="215" actId="47"/>
        <pc:sldMkLst>
          <pc:docMk/>
          <pc:sldMk cId="3396038463" sldId="326"/>
        </pc:sldMkLst>
      </pc:sldChg>
      <pc:sldChg chg="add del">
        <pc:chgData name="jeongkilyong" userId="42a1e730-e7ec-4950-9a60-48236c77d83b" providerId="ADAL" clId="{B923C226-B3B7-441A-BE8C-1DB9449F21AF}" dt="2023-10-26T10:09:49.471" v="215" actId="47"/>
        <pc:sldMkLst>
          <pc:docMk/>
          <pc:sldMk cId="3093178876" sldId="327"/>
        </pc:sldMkLst>
      </pc:sldChg>
      <pc:sldChg chg="add del">
        <pc:chgData name="jeongkilyong" userId="42a1e730-e7ec-4950-9a60-48236c77d83b" providerId="ADAL" clId="{B923C226-B3B7-441A-BE8C-1DB9449F21AF}" dt="2023-10-26T10:09:49.471" v="215" actId="47"/>
        <pc:sldMkLst>
          <pc:docMk/>
          <pc:sldMk cId="2249829849" sldId="328"/>
        </pc:sldMkLst>
      </pc:sldChg>
      <pc:sldChg chg="add del">
        <pc:chgData name="jeongkilyong" userId="42a1e730-e7ec-4950-9a60-48236c77d83b" providerId="ADAL" clId="{B923C226-B3B7-441A-BE8C-1DB9449F21AF}" dt="2023-10-26T10:09:49.471" v="215" actId="47"/>
        <pc:sldMkLst>
          <pc:docMk/>
          <pc:sldMk cId="2389882804" sldId="329"/>
        </pc:sldMkLst>
      </pc:sldChg>
      <pc:sldChg chg="add del">
        <pc:chgData name="jeongkilyong" userId="42a1e730-e7ec-4950-9a60-48236c77d83b" providerId="ADAL" clId="{B923C226-B3B7-441A-BE8C-1DB9449F21AF}" dt="2023-10-26T10:09:49.471" v="215" actId="47"/>
        <pc:sldMkLst>
          <pc:docMk/>
          <pc:sldMk cId="2730800347" sldId="330"/>
        </pc:sldMkLst>
      </pc:sldChg>
      <pc:sldChg chg="add del">
        <pc:chgData name="jeongkilyong" userId="42a1e730-e7ec-4950-9a60-48236c77d83b" providerId="ADAL" clId="{B923C226-B3B7-441A-BE8C-1DB9449F21AF}" dt="2023-10-26T10:09:49.471" v="215" actId="47"/>
        <pc:sldMkLst>
          <pc:docMk/>
          <pc:sldMk cId="4271439233" sldId="331"/>
        </pc:sldMkLst>
      </pc:sldChg>
      <pc:sldChg chg="add del">
        <pc:chgData name="jeongkilyong" userId="42a1e730-e7ec-4950-9a60-48236c77d83b" providerId="ADAL" clId="{B923C226-B3B7-441A-BE8C-1DB9449F21AF}" dt="2023-10-26T10:09:49.471" v="215" actId="47"/>
        <pc:sldMkLst>
          <pc:docMk/>
          <pc:sldMk cId="754055515" sldId="332"/>
        </pc:sldMkLst>
      </pc:sldChg>
      <pc:sldChg chg="add del">
        <pc:chgData name="jeongkilyong" userId="42a1e730-e7ec-4950-9a60-48236c77d83b" providerId="ADAL" clId="{B923C226-B3B7-441A-BE8C-1DB9449F21AF}" dt="2023-10-26T10:09:49.471" v="215" actId="47"/>
        <pc:sldMkLst>
          <pc:docMk/>
          <pc:sldMk cId="1822316617" sldId="333"/>
        </pc:sldMkLst>
      </pc:sldChg>
      <pc:sldChg chg="add del">
        <pc:chgData name="jeongkilyong" userId="42a1e730-e7ec-4950-9a60-48236c77d83b" providerId="ADAL" clId="{B923C226-B3B7-441A-BE8C-1DB9449F21AF}" dt="2023-10-26T10:09:49.471" v="215" actId="47"/>
        <pc:sldMkLst>
          <pc:docMk/>
          <pc:sldMk cId="1794662975" sldId="334"/>
        </pc:sldMkLst>
      </pc:sldChg>
      <pc:sldChg chg="add del">
        <pc:chgData name="jeongkilyong" userId="42a1e730-e7ec-4950-9a60-48236c77d83b" providerId="ADAL" clId="{B923C226-B3B7-441A-BE8C-1DB9449F21AF}" dt="2023-10-26T10:09:49.471" v="215" actId="47"/>
        <pc:sldMkLst>
          <pc:docMk/>
          <pc:sldMk cId="755831943" sldId="335"/>
        </pc:sldMkLst>
      </pc:sldChg>
      <pc:sldChg chg="add del">
        <pc:chgData name="jeongkilyong" userId="42a1e730-e7ec-4950-9a60-48236c77d83b" providerId="ADAL" clId="{B923C226-B3B7-441A-BE8C-1DB9449F21AF}" dt="2023-10-26T10:09:49.471" v="215" actId="47"/>
        <pc:sldMkLst>
          <pc:docMk/>
          <pc:sldMk cId="1939055201" sldId="336"/>
        </pc:sldMkLst>
      </pc:sldChg>
      <pc:sldChg chg="add del">
        <pc:chgData name="jeongkilyong" userId="42a1e730-e7ec-4950-9a60-48236c77d83b" providerId="ADAL" clId="{B923C226-B3B7-441A-BE8C-1DB9449F21AF}" dt="2023-10-26T10:08:36.764" v="145"/>
        <pc:sldMkLst>
          <pc:docMk/>
          <pc:sldMk cId="685012719" sldId="337"/>
        </pc:sldMkLst>
      </pc:sldChg>
      <pc:sldChg chg="addSp modSp add mod">
        <pc:chgData name="jeongkilyong" userId="42a1e730-e7ec-4950-9a60-48236c77d83b" providerId="ADAL" clId="{B923C226-B3B7-441A-BE8C-1DB9449F21AF}" dt="2023-10-26T23:18:09.157" v="564"/>
        <pc:sldMkLst>
          <pc:docMk/>
          <pc:sldMk cId="2858474038" sldId="337"/>
        </pc:sldMkLst>
        <pc:spChg chg="add mod">
          <ac:chgData name="jeongkilyong" userId="42a1e730-e7ec-4950-9a60-48236c77d83b" providerId="ADAL" clId="{B923C226-B3B7-441A-BE8C-1DB9449F21AF}" dt="2023-10-26T23:18:09.157" v="564"/>
          <ac:spMkLst>
            <pc:docMk/>
            <pc:sldMk cId="2858474038" sldId="337"/>
            <ac:spMk id="5" creationId="{EB591F05-D817-46F5-A689-A39E7535B860}"/>
          </ac:spMkLst>
        </pc:spChg>
        <pc:spChg chg="mod">
          <ac:chgData name="jeongkilyong" userId="42a1e730-e7ec-4950-9a60-48236c77d83b" providerId="ADAL" clId="{B923C226-B3B7-441A-BE8C-1DB9449F21AF}" dt="2023-10-26T10:10:10.925" v="226" actId="20577"/>
          <ac:spMkLst>
            <pc:docMk/>
            <pc:sldMk cId="2858474038" sldId="337"/>
            <ac:spMk id="12" creationId="{10ACD4E5-1FFB-574E-8F99-C84FF7F7144F}"/>
          </ac:spMkLst>
        </pc:spChg>
        <pc:picChg chg="add mod">
          <ac:chgData name="jeongkilyong" userId="42a1e730-e7ec-4950-9a60-48236c77d83b" providerId="ADAL" clId="{B923C226-B3B7-441A-BE8C-1DB9449F21AF}" dt="2023-10-26T23:18:09.157" v="564"/>
          <ac:picMkLst>
            <pc:docMk/>
            <pc:sldMk cId="2858474038" sldId="337"/>
            <ac:picMk id="6" creationId="{1BCF603B-701C-4282-AB04-5E48B16F0B03}"/>
          </ac:picMkLst>
        </pc:picChg>
      </pc:sldChg>
      <pc:sldChg chg="addSp delSp modSp add mod">
        <pc:chgData name="jeongkilyong" userId="42a1e730-e7ec-4950-9a60-48236c77d83b" providerId="ADAL" clId="{B923C226-B3B7-441A-BE8C-1DB9449F21AF}" dt="2023-10-26T23:27:07.656" v="645" actId="207"/>
        <pc:sldMkLst>
          <pc:docMk/>
          <pc:sldMk cId="1480955797" sldId="338"/>
        </pc:sldMkLst>
        <pc:spChg chg="add mod">
          <ac:chgData name="jeongkilyong" userId="42a1e730-e7ec-4950-9a60-48236c77d83b" providerId="ADAL" clId="{B923C226-B3B7-441A-BE8C-1DB9449F21AF}" dt="2023-10-26T23:25:11.883" v="613" actId="1076"/>
          <ac:spMkLst>
            <pc:docMk/>
            <pc:sldMk cId="1480955797" sldId="338"/>
            <ac:spMk id="5" creationId="{65A1D6E4-7BE2-4C8B-8023-BC9B9D1DADCD}"/>
          </ac:spMkLst>
        </pc:spChg>
        <pc:spChg chg="add mod">
          <ac:chgData name="jeongkilyong" userId="42a1e730-e7ec-4950-9a60-48236c77d83b" providerId="ADAL" clId="{B923C226-B3B7-441A-BE8C-1DB9449F21AF}" dt="2023-10-26T23:25:08.276" v="612" actId="14100"/>
          <ac:spMkLst>
            <pc:docMk/>
            <pc:sldMk cId="1480955797" sldId="338"/>
            <ac:spMk id="6" creationId="{9D48FA8E-A677-4988-A63A-EC3874EA36BE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7" creationId="{D6701A72-254B-43A5-8462-969EB23BB00F}"/>
          </ac:spMkLst>
        </pc:spChg>
        <pc:spChg chg="add mod">
          <ac:chgData name="jeongkilyong" userId="42a1e730-e7ec-4950-9a60-48236c77d83b" providerId="ADAL" clId="{B923C226-B3B7-441A-BE8C-1DB9449F21AF}" dt="2023-10-26T23:25:08.276" v="612" actId="14100"/>
          <ac:spMkLst>
            <pc:docMk/>
            <pc:sldMk cId="1480955797" sldId="338"/>
            <ac:spMk id="8" creationId="{92197CE6-DA28-4B8B-8F2B-AA0931EF49E6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9" creationId="{B8C0CFA7-69D1-41A8-9564-9572BB681BBC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10" creationId="{E2325565-4B06-414B-BDBB-18E5292B8340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11" creationId="{B015A299-4E6F-4025-9AA3-E85A324821D0}"/>
          </ac:spMkLst>
        </pc:spChg>
        <pc:spChg chg="mod">
          <ac:chgData name="jeongkilyong" userId="42a1e730-e7ec-4950-9a60-48236c77d83b" providerId="ADAL" clId="{B923C226-B3B7-441A-BE8C-1DB9449F21AF}" dt="2023-10-26T10:10:15.533" v="238" actId="20577"/>
          <ac:spMkLst>
            <pc:docMk/>
            <pc:sldMk cId="1480955797" sldId="338"/>
            <ac:spMk id="12" creationId="{10ACD4E5-1FFB-574E-8F99-C84FF7F7144F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13" creationId="{CFF2A670-3E2D-46FE-8666-145EC28D6D20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14" creationId="{C3A444D2-A770-482F-A31E-30E3DE468117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15" creationId="{417D48F7-80B4-43B0-977A-EFB4439C4EDA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16" creationId="{7B05ED35-26B6-472C-A187-380186357BC5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17" creationId="{F33573BA-EA7F-407C-9AC2-7AEE6EBAE377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18" creationId="{8B14FF1F-800F-462E-83D1-D60E084471BC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19" creationId="{E887D211-A124-4E22-8A36-BD203EBEE3BC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33" creationId="{209BBB72-36DB-4694-9345-9723A1E9FC83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34" creationId="{CFF3F3BA-F687-40FC-86F2-7E3D2EF24DD1}"/>
          </ac:spMkLst>
        </pc:spChg>
        <pc:spChg chg="add mod">
          <ac:chgData name="jeongkilyong" userId="42a1e730-e7ec-4950-9a60-48236c77d83b" providerId="ADAL" clId="{B923C226-B3B7-441A-BE8C-1DB9449F21AF}" dt="2023-10-26T23:25:08.276" v="612" actId="14100"/>
          <ac:spMkLst>
            <pc:docMk/>
            <pc:sldMk cId="1480955797" sldId="338"/>
            <ac:spMk id="37" creationId="{012F83D9-381C-4E99-AF39-31C5EB042D32}"/>
          </ac:spMkLst>
        </pc:spChg>
        <pc:spChg chg="add mod">
          <ac:chgData name="jeongkilyong" userId="42a1e730-e7ec-4950-9a60-48236c77d83b" providerId="ADAL" clId="{B923C226-B3B7-441A-BE8C-1DB9449F21AF}" dt="2023-10-26T23:25:08.276" v="612" actId="14100"/>
          <ac:spMkLst>
            <pc:docMk/>
            <pc:sldMk cId="1480955797" sldId="338"/>
            <ac:spMk id="38" creationId="{BEEA3996-EC43-4C70-9BF4-58D34CD4387B}"/>
          </ac:spMkLst>
        </pc:spChg>
        <pc:spChg chg="add mod">
          <ac:chgData name="jeongkilyong" userId="42a1e730-e7ec-4950-9a60-48236c77d83b" providerId="ADAL" clId="{B923C226-B3B7-441A-BE8C-1DB9449F21AF}" dt="2023-10-26T23:25:08.276" v="612" actId="14100"/>
          <ac:spMkLst>
            <pc:docMk/>
            <pc:sldMk cId="1480955797" sldId="338"/>
            <ac:spMk id="39" creationId="{9A525E18-C908-40C7-8F19-530BD3007B2D}"/>
          </ac:spMkLst>
        </pc:spChg>
        <pc:spChg chg="add mod">
          <ac:chgData name="jeongkilyong" userId="42a1e730-e7ec-4950-9a60-48236c77d83b" providerId="ADAL" clId="{B923C226-B3B7-441A-BE8C-1DB9449F21AF}" dt="2023-10-26T23:25:08.276" v="612" actId="14100"/>
          <ac:spMkLst>
            <pc:docMk/>
            <pc:sldMk cId="1480955797" sldId="338"/>
            <ac:spMk id="40" creationId="{C50ECB3D-EBE0-4F57-B376-EE450CA60FDC}"/>
          </ac:spMkLst>
        </pc:spChg>
        <pc:spChg chg="add mod">
          <ac:chgData name="jeongkilyong" userId="42a1e730-e7ec-4950-9a60-48236c77d83b" providerId="ADAL" clId="{B923C226-B3B7-441A-BE8C-1DB9449F21AF}" dt="2023-10-26T23:25:08.276" v="612" actId="14100"/>
          <ac:spMkLst>
            <pc:docMk/>
            <pc:sldMk cId="1480955797" sldId="338"/>
            <ac:spMk id="41" creationId="{4BCCC18D-4A8F-4ECC-8F18-85D99725D395}"/>
          </ac:spMkLst>
        </pc:spChg>
        <pc:spChg chg="add mod">
          <ac:chgData name="jeongkilyong" userId="42a1e730-e7ec-4950-9a60-48236c77d83b" providerId="ADAL" clId="{B923C226-B3B7-441A-BE8C-1DB9449F21AF}" dt="2023-10-26T23:25:08.276" v="612" actId="14100"/>
          <ac:spMkLst>
            <pc:docMk/>
            <pc:sldMk cId="1480955797" sldId="338"/>
            <ac:spMk id="42" creationId="{862688A6-3F39-4524-A473-1428446B4D12}"/>
          </ac:spMkLst>
        </pc:spChg>
        <pc:spChg chg="add mod">
          <ac:chgData name="jeongkilyong" userId="42a1e730-e7ec-4950-9a60-48236c77d83b" providerId="ADAL" clId="{B923C226-B3B7-441A-BE8C-1DB9449F21AF}" dt="2023-10-26T23:24:20.613" v="605" actId="1076"/>
          <ac:spMkLst>
            <pc:docMk/>
            <pc:sldMk cId="1480955797" sldId="338"/>
            <ac:spMk id="43" creationId="{ED2BA7E8-C301-4773-8024-EEC69E2C13B8}"/>
          </ac:spMkLst>
        </pc:spChg>
        <pc:spChg chg="add mod">
          <ac:chgData name="jeongkilyong" userId="42a1e730-e7ec-4950-9a60-48236c77d83b" providerId="ADAL" clId="{B923C226-B3B7-441A-BE8C-1DB9449F21AF}" dt="2023-10-26T23:25:08.276" v="612" actId="14100"/>
          <ac:spMkLst>
            <pc:docMk/>
            <pc:sldMk cId="1480955797" sldId="338"/>
            <ac:spMk id="45" creationId="{B74CE6A9-7E2D-4918-95FA-10D590B1DDE5}"/>
          </ac:spMkLst>
        </pc:spChg>
        <pc:spChg chg="add del mod">
          <ac:chgData name="jeongkilyong" userId="42a1e730-e7ec-4950-9a60-48236c77d83b" providerId="ADAL" clId="{B923C226-B3B7-441A-BE8C-1DB9449F21AF}" dt="2023-10-26T23:24:12.609" v="604" actId="21"/>
          <ac:spMkLst>
            <pc:docMk/>
            <pc:sldMk cId="1480955797" sldId="338"/>
            <ac:spMk id="47" creationId="{BF586DA9-5BB2-4615-84C8-735A7E4444FD}"/>
          </ac:spMkLst>
        </pc:spChg>
        <pc:spChg chg="add mod">
          <ac:chgData name="jeongkilyong" userId="42a1e730-e7ec-4950-9a60-48236c77d83b" providerId="ADAL" clId="{B923C226-B3B7-441A-BE8C-1DB9449F21AF}" dt="2023-10-26T23:25:15.763" v="614" actId="1076"/>
          <ac:spMkLst>
            <pc:docMk/>
            <pc:sldMk cId="1480955797" sldId="338"/>
            <ac:spMk id="48" creationId="{D8F2D225-FC65-4DDE-B079-2B75AAAFC2B9}"/>
          </ac:spMkLst>
        </pc:spChg>
        <pc:spChg chg="add mod">
          <ac:chgData name="jeongkilyong" userId="42a1e730-e7ec-4950-9a60-48236c77d83b" providerId="ADAL" clId="{B923C226-B3B7-441A-BE8C-1DB9449F21AF}" dt="2023-10-26T23:27:04.335" v="644" actId="207"/>
          <ac:spMkLst>
            <pc:docMk/>
            <pc:sldMk cId="1480955797" sldId="338"/>
            <ac:spMk id="51" creationId="{747858DF-4D6A-413E-AB1D-7B981C9B6B36}"/>
          </ac:spMkLst>
        </pc:spChg>
        <pc:spChg chg="add mod">
          <ac:chgData name="jeongkilyong" userId="42a1e730-e7ec-4950-9a60-48236c77d83b" providerId="ADAL" clId="{B923C226-B3B7-441A-BE8C-1DB9449F21AF}" dt="2023-10-26T23:27:07.656" v="645" actId="207"/>
          <ac:spMkLst>
            <pc:docMk/>
            <pc:sldMk cId="1480955797" sldId="338"/>
            <ac:spMk id="52" creationId="{65B56D64-8C2A-4505-BD5B-FB3527AD2D49}"/>
          </ac:spMkLst>
        </pc:spChg>
        <pc:cxnChg chg="add mod">
          <ac:chgData name="jeongkilyong" userId="42a1e730-e7ec-4950-9a60-48236c77d83b" providerId="ADAL" clId="{B923C226-B3B7-441A-BE8C-1DB9449F21AF}" dt="2023-10-26T23:25:11.883" v="613" actId="1076"/>
          <ac:cxnSpMkLst>
            <pc:docMk/>
            <pc:sldMk cId="1480955797" sldId="338"/>
            <ac:cxnSpMk id="20" creationId="{23BB580C-C9B1-462B-BE79-AFD61DACD69D}"/>
          </ac:cxnSpMkLst>
        </pc:cxnChg>
        <pc:cxnChg chg="add mod">
          <ac:chgData name="jeongkilyong" userId="42a1e730-e7ec-4950-9a60-48236c77d83b" providerId="ADAL" clId="{B923C226-B3B7-441A-BE8C-1DB9449F21AF}" dt="2023-10-26T23:25:11.883" v="613" actId="1076"/>
          <ac:cxnSpMkLst>
            <pc:docMk/>
            <pc:sldMk cId="1480955797" sldId="338"/>
            <ac:cxnSpMk id="21" creationId="{195BDC8D-333A-4061-A695-675C70AA54DC}"/>
          </ac:cxnSpMkLst>
        </pc:cxnChg>
        <pc:cxnChg chg="add mod">
          <ac:chgData name="jeongkilyong" userId="42a1e730-e7ec-4950-9a60-48236c77d83b" providerId="ADAL" clId="{B923C226-B3B7-441A-BE8C-1DB9449F21AF}" dt="2023-10-26T23:25:08.276" v="612" actId="14100"/>
          <ac:cxnSpMkLst>
            <pc:docMk/>
            <pc:sldMk cId="1480955797" sldId="338"/>
            <ac:cxnSpMk id="22" creationId="{30080C97-99AD-4EE2-B18D-E4F7C195AC7E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23" creationId="{CAE659D9-5985-457B-A42E-335166659F72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24" creationId="{6B25E6AD-29BD-4C34-B13B-ED3BBCC33942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25" creationId="{640379B6-52C9-4EA9-A27E-30E9F940FA4E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26" creationId="{FEE2D654-CB7E-49C1-A712-B00FDA3EA618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27" creationId="{3C2600EC-3509-451E-B8DE-FD2607465EE2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28" creationId="{81E09436-034A-4033-95CF-BE7F11037B71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29" creationId="{C8D8F5E9-8368-4E4B-9C47-2ABED2FC4E9D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30" creationId="{165B79B3-7289-4B59-87B1-82A304DB81A8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31" creationId="{37BB2B2B-B851-46EE-B24A-11C30E988CF7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32" creationId="{F31B3C2B-365D-4D80-9FC1-398E2BDA2316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35" creationId="{7E526277-AE66-4824-8E80-0B3C2F790099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36" creationId="{A54D82EF-F658-48DC-A832-E81B4B206F47}"/>
          </ac:cxnSpMkLst>
        </pc:cxnChg>
        <pc:cxnChg chg="add mod">
          <ac:chgData name="jeongkilyong" userId="42a1e730-e7ec-4950-9a60-48236c77d83b" providerId="ADAL" clId="{B923C226-B3B7-441A-BE8C-1DB9449F21AF}" dt="2023-10-26T23:24:20.613" v="605" actId="1076"/>
          <ac:cxnSpMkLst>
            <pc:docMk/>
            <pc:sldMk cId="1480955797" sldId="338"/>
            <ac:cxnSpMk id="44" creationId="{761D5EBA-A4D2-4B40-87B6-77EB4CCD1EB0}"/>
          </ac:cxnSpMkLst>
        </pc:cxnChg>
        <pc:cxnChg chg="add mod">
          <ac:chgData name="jeongkilyong" userId="42a1e730-e7ec-4950-9a60-48236c77d83b" providerId="ADAL" clId="{B923C226-B3B7-441A-BE8C-1DB9449F21AF}" dt="2023-10-26T23:25:08.276" v="612" actId="14100"/>
          <ac:cxnSpMkLst>
            <pc:docMk/>
            <pc:sldMk cId="1480955797" sldId="338"/>
            <ac:cxnSpMk id="46" creationId="{126E17D2-6509-45DA-838B-6E29DAA61C7D}"/>
          </ac:cxnSpMkLst>
        </pc:cxnChg>
      </pc:sldChg>
      <pc:sldChg chg="add del">
        <pc:chgData name="jeongkilyong" userId="42a1e730-e7ec-4950-9a60-48236c77d83b" providerId="ADAL" clId="{B923C226-B3B7-441A-BE8C-1DB9449F21AF}" dt="2023-10-26T10:08:36.605" v="144"/>
        <pc:sldMkLst>
          <pc:docMk/>
          <pc:sldMk cId="3473058641" sldId="338"/>
        </pc:sldMkLst>
      </pc:sldChg>
      <pc:sldChg chg="add del">
        <pc:chgData name="jeongkilyong" userId="42a1e730-e7ec-4950-9a60-48236c77d83b" providerId="ADAL" clId="{B923C226-B3B7-441A-BE8C-1DB9449F21AF}" dt="2023-10-26T10:08:36.415" v="143"/>
        <pc:sldMkLst>
          <pc:docMk/>
          <pc:sldMk cId="3389043402" sldId="339"/>
        </pc:sldMkLst>
      </pc:sldChg>
      <pc:sldChg chg="addSp modSp add mod">
        <pc:chgData name="jeongkilyong" userId="42a1e730-e7ec-4950-9a60-48236c77d83b" providerId="ADAL" clId="{B923C226-B3B7-441A-BE8C-1DB9449F21AF}" dt="2023-10-26T23:27:40.448" v="651" actId="207"/>
        <pc:sldMkLst>
          <pc:docMk/>
          <pc:sldMk cId="3964182389" sldId="339"/>
        </pc:sldMkLst>
        <pc:spChg chg="add mod">
          <ac:chgData name="jeongkilyong" userId="42a1e730-e7ec-4950-9a60-48236c77d83b" providerId="ADAL" clId="{B923C226-B3B7-441A-BE8C-1DB9449F21AF}" dt="2023-10-26T23:18:25.691" v="566"/>
          <ac:spMkLst>
            <pc:docMk/>
            <pc:sldMk cId="3964182389" sldId="339"/>
            <ac:spMk id="5" creationId="{CE4D4B07-623D-4EAF-B5A0-8FE8D07C7FCC}"/>
          </ac:spMkLst>
        </pc:spChg>
        <pc:spChg chg="mod">
          <ac:chgData name="jeongkilyong" userId="42a1e730-e7ec-4950-9a60-48236c77d83b" providerId="ADAL" clId="{B923C226-B3B7-441A-BE8C-1DB9449F21AF}" dt="2023-10-26T10:10:24.846" v="262" actId="20577"/>
          <ac:spMkLst>
            <pc:docMk/>
            <pc:sldMk cId="3964182389" sldId="339"/>
            <ac:spMk id="12" creationId="{10ACD4E5-1FFB-574E-8F99-C84FF7F7144F}"/>
          </ac:spMkLst>
        </pc:spChg>
        <pc:graphicFrameChg chg="add mod modGraphic">
          <ac:chgData name="jeongkilyong" userId="42a1e730-e7ec-4950-9a60-48236c77d83b" providerId="ADAL" clId="{B923C226-B3B7-441A-BE8C-1DB9449F21AF}" dt="2023-10-26T23:27:40.448" v="651" actId="207"/>
          <ac:graphicFrameMkLst>
            <pc:docMk/>
            <pc:sldMk cId="3964182389" sldId="339"/>
            <ac:graphicFrameMk id="6" creationId="{5961BB65-651C-4BCF-ABD9-EACE992CDAA8}"/>
          </ac:graphicFrameMkLst>
        </pc:graphicFrameChg>
      </pc:sldChg>
      <pc:sldChg chg="add del">
        <pc:chgData name="jeongkilyong" userId="42a1e730-e7ec-4950-9a60-48236c77d83b" providerId="ADAL" clId="{B923C226-B3B7-441A-BE8C-1DB9449F21AF}" dt="2023-10-26T10:08:36.034" v="142"/>
        <pc:sldMkLst>
          <pc:docMk/>
          <pc:sldMk cId="2019290989" sldId="340"/>
        </pc:sldMkLst>
      </pc:sldChg>
      <pc:sldChg chg="addSp modSp add mod">
        <pc:chgData name="jeongkilyong" userId="42a1e730-e7ec-4950-9a60-48236c77d83b" providerId="ADAL" clId="{B923C226-B3B7-441A-BE8C-1DB9449F21AF}" dt="2023-10-26T23:28:53.656" v="671" actId="207"/>
        <pc:sldMkLst>
          <pc:docMk/>
          <pc:sldMk cId="3855948000" sldId="340"/>
        </pc:sldMkLst>
        <pc:spChg chg="add mod">
          <ac:chgData name="jeongkilyong" userId="42a1e730-e7ec-4950-9a60-48236c77d83b" providerId="ADAL" clId="{B923C226-B3B7-441A-BE8C-1DB9449F21AF}" dt="2023-10-26T23:28:53.656" v="671" actId="207"/>
          <ac:spMkLst>
            <pc:docMk/>
            <pc:sldMk cId="3855948000" sldId="340"/>
            <ac:spMk id="5" creationId="{DE87FEB5-DFEF-4A4F-8D40-E2803E14F959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7" creationId="{C543A735-A3C8-45C5-9DAA-8F4D719D0F4C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8" creationId="{892F5599-05B7-48DF-A100-E3BE5EDABB99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9" creationId="{BC17944A-F683-450E-BFF9-F5CEC884E634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10" creationId="{2D246A8D-C890-487F-9BA2-CCD079CE5E8F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11" creationId="{8C5912BA-1ECD-4F8A-A2CD-946D2B057A74}"/>
          </ac:spMkLst>
        </pc:spChg>
        <pc:spChg chg="mod">
          <ac:chgData name="jeongkilyong" userId="42a1e730-e7ec-4950-9a60-48236c77d83b" providerId="ADAL" clId="{B923C226-B3B7-441A-BE8C-1DB9449F21AF}" dt="2023-10-26T10:10:30.239" v="278" actId="20577"/>
          <ac:spMkLst>
            <pc:docMk/>
            <pc:sldMk cId="3855948000" sldId="340"/>
            <ac:spMk id="12" creationId="{10ACD4E5-1FFB-574E-8F99-C84FF7F7144F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20" creationId="{F191B84B-7EAD-4EEC-ACAE-1CFCC26E07AD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21" creationId="{C7EFEE49-42DE-4260-913B-2C902C80658A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24" creationId="{D08B948D-E813-4258-9F87-65BC258FBBA4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25" creationId="{DB311C3F-4671-4675-8DBD-C4C88E88BC84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26" creationId="{A9C3FED7-EB96-4FA9-B573-D95A6423B369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27" creationId="{8ACA09C6-66D3-4420-8ABA-3CE33F41CAB1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28" creationId="{049BA120-1B16-49EC-A7E2-8F7AD4C1E55B}"/>
          </ac:spMkLst>
        </pc:spChg>
        <pc:spChg chg="add mod">
          <ac:chgData name="jeongkilyong" userId="42a1e730-e7ec-4950-9a60-48236c77d83b" providerId="ADAL" clId="{B923C226-B3B7-441A-BE8C-1DB9449F21AF}" dt="2023-10-26T23:18:40.132" v="567"/>
          <ac:spMkLst>
            <pc:docMk/>
            <pc:sldMk cId="3855948000" sldId="340"/>
            <ac:spMk id="29" creationId="{ECC0CD62-1084-431E-B84F-0EDD9DA8E5B5}"/>
          </ac:spMkLst>
        </pc:spChg>
        <pc:graphicFrameChg chg="add mod">
          <ac:chgData name="jeongkilyong" userId="42a1e730-e7ec-4950-9a60-48236c77d83b" providerId="ADAL" clId="{B923C226-B3B7-441A-BE8C-1DB9449F21AF}" dt="2023-10-26T23:18:40.132" v="567"/>
          <ac:graphicFrameMkLst>
            <pc:docMk/>
            <pc:sldMk cId="3855948000" sldId="340"/>
            <ac:graphicFrameMk id="6" creationId="{BD70709B-F67E-45B7-AB17-0BD208253095}"/>
          </ac:graphicFrameMkLst>
        </pc:graphicFrameChg>
        <pc:cxnChg chg="add mod">
          <ac:chgData name="jeongkilyong" userId="42a1e730-e7ec-4950-9a60-48236c77d83b" providerId="ADAL" clId="{B923C226-B3B7-441A-BE8C-1DB9449F21AF}" dt="2023-10-26T23:18:40.132" v="567"/>
          <ac:cxnSpMkLst>
            <pc:docMk/>
            <pc:sldMk cId="3855948000" sldId="340"/>
            <ac:cxnSpMk id="13" creationId="{9C5408D0-45A0-4737-AD7A-0DB9F97BA214}"/>
          </ac:cxnSpMkLst>
        </pc:cxnChg>
        <pc:cxnChg chg="add mod">
          <ac:chgData name="jeongkilyong" userId="42a1e730-e7ec-4950-9a60-48236c77d83b" providerId="ADAL" clId="{B923C226-B3B7-441A-BE8C-1DB9449F21AF}" dt="2023-10-26T23:18:40.132" v="567"/>
          <ac:cxnSpMkLst>
            <pc:docMk/>
            <pc:sldMk cId="3855948000" sldId="340"/>
            <ac:cxnSpMk id="14" creationId="{7A8D8F24-CB4D-4859-88C4-94FE4B9891CA}"/>
          </ac:cxnSpMkLst>
        </pc:cxnChg>
        <pc:cxnChg chg="add mod">
          <ac:chgData name="jeongkilyong" userId="42a1e730-e7ec-4950-9a60-48236c77d83b" providerId="ADAL" clId="{B923C226-B3B7-441A-BE8C-1DB9449F21AF}" dt="2023-10-26T23:18:40.132" v="567"/>
          <ac:cxnSpMkLst>
            <pc:docMk/>
            <pc:sldMk cId="3855948000" sldId="340"/>
            <ac:cxnSpMk id="15" creationId="{6A91147B-E82F-4D07-8D0C-6491DAA42DF0}"/>
          </ac:cxnSpMkLst>
        </pc:cxnChg>
        <pc:cxnChg chg="add mod">
          <ac:chgData name="jeongkilyong" userId="42a1e730-e7ec-4950-9a60-48236c77d83b" providerId="ADAL" clId="{B923C226-B3B7-441A-BE8C-1DB9449F21AF}" dt="2023-10-26T23:18:40.132" v="567"/>
          <ac:cxnSpMkLst>
            <pc:docMk/>
            <pc:sldMk cId="3855948000" sldId="340"/>
            <ac:cxnSpMk id="16" creationId="{A85A39A4-2BDC-47FA-B76C-967D2D3F805D}"/>
          </ac:cxnSpMkLst>
        </pc:cxnChg>
        <pc:cxnChg chg="add mod">
          <ac:chgData name="jeongkilyong" userId="42a1e730-e7ec-4950-9a60-48236c77d83b" providerId="ADAL" clId="{B923C226-B3B7-441A-BE8C-1DB9449F21AF}" dt="2023-10-26T23:18:40.132" v="567"/>
          <ac:cxnSpMkLst>
            <pc:docMk/>
            <pc:sldMk cId="3855948000" sldId="340"/>
            <ac:cxnSpMk id="17" creationId="{8419BDD4-92F4-41DE-A4D9-E5ECA0662AFD}"/>
          </ac:cxnSpMkLst>
        </pc:cxnChg>
        <pc:cxnChg chg="add mod">
          <ac:chgData name="jeongkilyong" userId="42a1e730-e7ec-4950-9a60-48236c77d83b" providerId="ADAL" clId="{B923C226-B3B7-441A-BE8C-1DB9449F21AF}" dt="2023-10-26T23:18:40.132" v="567"/>
          <ac:cxnSpMkLst>
            <pc:docMk/>
            <pc:sldMk cId="3855948000" sldId="340"/>
            <ac:cxnSpMk id="18" creationId="{BE1EABB3-E1B3-49DD-9346-CF0DEBD0E2D9}"/>
          </ac:cxnSpMkLst>
        </pc:cxnChg>
        <pc:cxnChg chg="add mod">
          <ac:chgData name="jeongkilyong" userId="42a1e730-e7ec-4950-9a60-48236c77d83b" providerId="ADAL" clId="{B923C226-B3B7-441A-BE8C-1DB9449F21AF}" dt="2023-10-26T23:18:40.132" v="567"/>
          <ac:cxnSpMkLst>
            <pc:docMk/>
            <pc:sldMk cId="3855948000" sldId="340"/>
            <ac:cxnSpMk id="19" creationId="{A48E3AE3-7876-4CA7-8027-294F2426CF6A}"/>
          </ac:cxnSpMkLst>
        </pc:cxnChg>
        <pc:cxnChg chg="add mod">
          <ac:chgData name="jeongkilyong" userId="42a1e730-e7ec-4950-9a60-48236c77d83b" providerId="ADAL" clId="{B923C226-B3B7-441A-BE8C-1DB9449F21AF}" dt="2023-10-26T23:18:40.132" v="567"/>
          <ac:cxnSpMkLst>
            <pc:docMk/>
            <pc:sldMk cId="3855948000" sldId="340"/>
            <ac:cxnSpMk id="22" creationId="{BD405EE4-A159-44CF-85A4-CB50069C1ED3}"/>
          </ac:cxnSpMkLst>
        </pc:cxnChg>
        <pc:cxnChg chg="add mod">
          <ac:chgData name="jeongkilyong" userId="42a1e730-e7ec-4950-9a60-48236c77d83b" providerId="ADAL" clId="{B923C226-B3B7-441A-BE8C-1DB9449F21AF}" dt="2023-10-26T23:18:40.132" v="567"/>
          <ac:cxnSpMkLst>
            <pc:docMk/>
            <pc:sldMk cId="3855948000" sldId="340"/>
            <ac:cxnSpMk id="23" creationId="{D95BACEC-04D1-4499-BBD9-D7891ECC83E9}"/>
          </ac:cxnSpMkLst>
        </pc:cxnChg>
      </pc:sldChg>
      <pc:sldChg chg="add del">
        <pc:chgData name="jeongkilyong" userId="42a1e730-e7ec-4950-9a60-48236c77d83b" providerId="ADAL" clId="{B923C226-B3B7-441A-BE8C-1DB9449F21AF}" dt="2023-10-26T10:08:34.984" v="141"/>
        <pc:sldMkLst>
          <pc:docMk/>
          <pc:sldMk cId="2099768840" sldId="341"/>
        </pc:sldMkLst>
      </pc:sldChg>
      <pc:sldChg chg="addSp modSp add mod">
        <pc:chgData name="jeongkilyong" userId="42a1e730-e7ec-4950-9a60-48236c77d83b" providerId="ADAL" clId="{B923C226-B3B7-441A-BE8C-1DB9449F21AF}" dt="2023-10-26T23:29:03.817" v="673" actId="207"/>
        <pc:sldMkLst>
          <pc:docMk/>
          <pc:sldMk cId="2407157100" sldId="341"/>
        </pc:sldMkLst>
        <pc:spChg chg="add mod">
          <ac:chgData name="jeongkilyong" userId="42a1e730-e7ec-4950-9a60-48236c77d83b" providerId="ADAL" clId="{B923C226-B3B7-441A-BE8C-1DB9449F21AF}" dt="2023-10-26T23:29:03.817" v="673" actId="207"/>
          <ac:spMkLst>
            <pc:docMk/>
            <pc:sldMk cId="2407157100" sldId="341"/>
            <ac:spMk id="5" creationId="{3061CD78-8EF0-454F-B8D0-78357155389E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7" creationId="{725D344C-D390-4FA6-B11F-2907D9392E07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8" creationId="{BF77FEEE-DB90-4E2D-87A2-D019B3CC5452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9" creationId="{570C9607-F5AA-443A-9558-CC64B32DE6AC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10" creationId="{A0EB3649-2989-4985-9A9B-CC7A470C271F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11" creationId="{ED095C60-3F11-4368-BF86-1B247ADD8539}"/>
          </ac:spMkLst>
        </pc:spChg>
        <pc:spChg chg="mod">
          <ac:chgData name="jeongkilyong" userId="42a1e730-e7ec-4950-9a60-48236c77d83b" providerId="ADAL" clId="{B923C226-B3B7-441A-BE8C-1DB9449F21AF}" dt="2023-10-26T10:10:37.237" v="294" actId="20577"/>
          <ac:spMkLst>
            <pc:docMk/>
            <pc:sldMk cId="2407157100" sldId="341"/>
            <ac:spMk id="12" creationId="{10ACD4E5-1FFB-574E-8F99-C84FF7F7144F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20" creationId="{05957738-3D19-457C-A3AB-BC194E3E1FE1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21" creationId="{4FB57911-3560-4997-B8C9-CBFAA8919F62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24" creationId="{C6DFD662-C4BC-45BA-AA1C-4E296841CD96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25" creationId="{2DD2245D-0C82-4571-AE4B-D4BF0666AB88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26" creationId="{BE301AD4-D612-424C-ACC8-994120F97D08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27" creationId="{CC4D3C70-C452-4367-9C57-B54BB4DDB1E6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28" creationId="{40AE45C3-4AEC-4042-AAB5-C86C1DA2AD8D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29" creationId="{4B6E515F-993A-4569-B237-6E3F2CFB33A5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30" creationId="{07170165-D568-4E2E-8D67-42C1CEA29719}"/>
          </ac:spMkLst>
        </pc:spChg>
        <pc:spChg chg="add mod">
          <ac:chgData name="jeongkilyong" userId="42a1e730-e7ec-4950-9a60-48236c77d83b" providerId="ADAL" clId="{B923C226-B3B7-441A-BE8C-1DB9449F21AF}" dt="2023-10-26T23:18:48.835" v="568"/>
          <ac:spMkLst>
            <pc:docMk/>
            <pc:sldMk cId="2407157100" sldId="341"/>
            <ac:spMk id="31" creationId="{133712FC-5108-46B5-9C1C-5172004DDA24}"/>
          </ac:spMkLst>
        </pc:spChg>
        <pc:graphicFrameChg chg="add mod">
          <ac:chgData name="jeongkilyong" userId="42a1e730-e7ec-4950-9a60-48236c77d83b" providerId="ADAL" clId="{B923C226-B3B7-441A-BE8C-1DB9449F21AF}" dt="2023-10-26T23:18:48.835" v="568"/>
          <ac:graphicFrameMkLst>
            <pc:docMk/>
            <pc:sldMk cId="2407157100" sldId="341"/>
            <ac:graphicFrameMk id="6" creationId="{633B1C68-4D7B-4BB5-AE13-670D4CC6D74E}"/>
          </ac:graphicFrameMkLst>
        </pc:graphicFrameChg>
        <pc:cxnChg chg="add mod">
          <ac:chgData name="jeongkilyong" userId="42a1e730-e7ec-4950-9a60-48236c77d83b" providerId="ADAL" clId="{B923C226-B3B7-441A-BE8C-1DB9449F21AF}" dt="2023-10-26T23:18:48.835" v="568"/>
          <ac:cxnSpMkLst>
            <pc:docMk/>
            <pc:sldMk cId="2407157100" sldId="341"/>
            <ac:cxnSpMk id="13" creationId="{A6381D90-1FB9-4FA6-957C-039B36747EAB}"/>
          </ac:cxnSpMkLst>
        </pc:cxnChg>
        <pc:cxnChg chg="add mod">
          <ac:chgData name="jeongkilyong" userId="42a1e730-e7ec-4950-9a60-48236c77d83b" providerId="ADAL" clId="{B923C226-B3B7-441A-BE8C-1DB9449F21AF}" dt="2023-10-26T23:18:48.835" v="568"/>
          <ac:cxnSpMkLst>
            <pc:docMk/>
            <pc:sldMk cId="2407157100" sldId="341"/>
            <ac:cxnSpMk id="14" creationId="{DF836AA0-8918-4170-9255-AA0F46C8B60B}"/>
          </ac:cxnSpMkLst>
        </pc:cxnChg>
        <pc:cxnChg chg="add mod">
          <ac:chgData name="jeongkilyong" userId="42a1e730-e7ec-4950-9a60-48236c77d83b" providerId="ADAL" clId="{B923C226-B3B7-441A-BE8C-1DB9449F21AF}" dt="2023-10-26T23:18:48.835" v="568"/>
          <ac:cxnSpMkLst>
            <pc:docMk/>
            <pc:sldMk cId="2407157100" sldId="341"/>
            <ac:cxnSpMk id="15" creationId="{1377D3DD-EBD3-4521-B77E-6E0FA1D8E78D}"/>
          </ac:cxnSpMkLst>
        </pc:cxnChg>
        <pc:cxnChg chg="add mod">
          <ac:chgData name="jeongkilyong" userId="42a1e730-e7ec-4950-9a60-48236c77d83b" providerId="ADAL" clId="{B923C226-B3B7-441A-BE8C-1DB9449F21AF}" dt="2023-10-26T23:18:48.835" v="568"/>
          <ac:cxnSpMkLst>
            <pc:docMk/>
            <pc:sldMk cId="2407157100" sldId="341"/>
            <ac:cxnSpMk id="16" creationId="{2AD760FB-B727-4E56-8552-A3436FA3302B}"/>
          </ac:cxnSpMkLst>
        </pc:cxnChg>
        <pc:cxnChg chg="add mod">
          <ac:chgData name="jeongkilyong" userId="42a1e730-e7ec-4950-9a60-48236c77d83b" providerId="ADAL" clId="{B923C226-B3B7-441A-BE8C-1DB9449F21AF}" dt="2023-10-26T23:18:48.835" v="568"/>
          <ac:cxnSpMkLst>
            <pc:docMk/>
            <pc:sldMk cId="2407157100" sldId="341"/>
            <ac:cxnSpMk id="17" creationId="{1F08C32E-4B59-4539-81B0-3B660E73AA69}"/>
          </ac:cxnSpMkLst>
        </pc:cxnChg>
        <pc:cxnChg chg="add mod">
          <ac:chgData name="jeongkilyong" userId="42a1e730-e7ec-4950-9a60-48236c77d83b" providerId="ADAL" clId="{B923C226-B3B7-441A-BE8C-1DB9449F21AF}" dt="2023-10-26T23:18:48.835" v="568"/>
          <ac:cxnSpMkLst>
            <pc:docMk/>
            <pc:sldMk cId="2407157100" sldId="341"/>
            <ac:cxnSpMk id="18" creationId="{56762039-6327-4707-A736-B1DF6699891C}"/>
          </ac:cxnSpMkLst>
        </pc:cxnChg>
        <pc:cxnChg chg="add mod">
          <ac:chgData name="jeongkilyong" userId="42a1e730-e7ec-4950-9a60-48236c77d83b" providerId="ADAL" clId="{B923C226-B3B7-441A-BE8C-1DB9449F21AF}" dt="2023-10-26T23:18:48.835" v="568"/>
          <ac:cxnSpMkLst>
            <pc:docMk/>
            <pc:sldMk cId="2407157100" sldId="341"/>
            <ac:cxnSpMk id="19" creationId="{BDC5BA70-9EB9-4933-AAB6-3C9CE74CA428}"/>
          </ac:cxnSpMkLst>
        </pc:cxnChg>
        <pc:cxnChg chg="add mod">
          <ac:chgData name="jeongkilyong" userId="42a1e730-e7ec-4950-9a60-48236c77d83b" providerId="ADAL" clId="{B923C226-B3B7-441A-BE8C-1DB9449F21AF}" dt="2023-10-26T23:18:48.835" v="568"/>
          <ac:cxnSpMkLst>
            <pc:docMk/>
            <pc:sldMk cId="2407157100" sldId="341"/>
            <ac:cxnSpMk id="22" creationId="{C791EAA2-48F0-4112-A6FD-3861EE317EB6}"/>
          </ac:cxnSpMkLst>
        </pc:cxnChg>
        <pc:cxnChg chg="add mod">
          <ac:chgData name="jeongkilyong" userId="42a1e730-e7ec-4950-9a60-48236c77d83b" providerId="ADAL" clId="{B923C226-B3B7-441A-BE8C-1DB9449F21AF}" dt="2023-10-26T23:18:48.835" v="568"/>
          <ac:cxnSpMkLst>
            <pc:docMk/>
            <pc:sldMk cId="2407157100" sldId="341"/>
            <ac:cxnSpMk id="23" creationId="{B9A04B31-BA83-48F5-9557-133C8FEC8756}"/>
          </ac:cxnSpMkLst>
        </pc:cxnChg>
      </pc:sldChg>
      <pc:sldChg chg="addSp modSp add mod">
        <pc:chgData name="jeongkilyong" userId="42a1e730-e7ec-4950-9a60-48236c77d83b" providerId="ADAL" clId="{B923C226-B3B7-441A-BE8C-1DB9449F21AF}" dt="2023-10-26T23:29:47.223" v="678" actId="207"/>
        <pc:sldMkLst>
          <pc:docMk/>
          <pc:sldMk cId="993058978" sldId="342"/>
        </pc:sldMkLst>
        <pc:spChg chg="add mod">
          <ac:chgData name="jeongkilyong" userId="42a1e730-e7ec-4950-9a60-48236c77d83b" providerId="ADAL" clId="{B923C226-B3B7-441A-BE8C-1DB9449F21AF}" dt="2023-10-26T23:29:47.223" v="678" actId="207"/>
          <ac:spMkLst>
            <pc:docMk/>
            <pc:sldMk cId="993058978" sldId="342"/>
            <ac:spMk id="5" creationId="{AB462551-5E34-4B3C-9BA0-D4317E6B4BB7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7" creationId="{5BD02C1F-9238-4C23-92F1-09ABD69C3BA6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8" creationId="{739AC820-AACF-4FB6-80CD-7ABA423B3748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9" creationId="{C074360A-6DE8-4542-BA1D-1F012A7E67FD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10" creationId="{B8292751-90C6-4289-874A-631AADDD26F1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11" creationId="{AE3B9CBA-F989-4EB3-9FF7-9F803F523B14}"/>
          </ac:spMkLst>
        </pc:spChg>
        <pc:spChg chg="mod">
          <ac:chgData name="jeongkilyong" userId="42a1e730-e7ec-4950-9a60-48236c77d83b" providerId="ADAL" clId="{B923C226-B3B7-441A-BE8C-1DB9449F21AF}" dt="2023-10-26T10:10:42.221" v="310" actId="20577"/>
          <ac:spMkLst>
            <pc:docMk/>
            <pc:sldMk cId="993058978" sldId="342"/>
            <ac:spMk id="12" creationId="{10ACD4E5-1FFB-574E-8F99-C84FF7F7144F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13" creationId="{35F73B9B-590E-41B1-A554-387C87F04E99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14" creationId="{7BEC5312-F7EA-4A34-AD30-0510806A0733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15" creationId="{E22BF3CF-A26E-4FED-8453-235361B3AED5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23" creationId="{37C31622-B060-4BE2-BD01-DDA9DF457237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24" creationId="{20E7FDF7-3B16-45C7-8561-850A8977E66B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27" creationId="{13609BAF-CE47-4264-9E5B-B36AD87F2AF3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28" creationId="{726926C4-6457-405C-AAA7-77DE4BC70BCB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29" creationId="{58543198-CDC6-49DF-8845-CD9143C910C7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30" creationId="{BF327B8B-E50F-4757-965B-A732944D4C05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31" creationId="{E51B3F8E-6A24-4BEE-B601-3CB1E6F5BF51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32" creationId="{0156A65F-720C-4BC8-AB76-85E4E3BA2E52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33" creationId="{AAD3CDF6-C82E-49C3-91F5-91B27E3559F4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34" creationId="{BDBA4C15-17FF-4216-8773-B10DE62CB5C0}"/>
          </ac:spMkLst>
        </pc:spChg>
        <pc:spChg chg="add mod">
          <ac:chgData name="jeongkilyong" userId="42a1e730-e7ec-4950-9a60-48236c77d83b" providerId="ADAL" clId="{B923C226-B3B7-441A-BE8C-1DB9449F21AF}" dt="2023-10-26T23:18:59.475" v="569"/>
          <ac:spMkLst>
            <pc:docMk/>
            <pc:sldMk cId="993058978" sldId="342"/>
            <ac:spMk id="35" creationId="{78338E22-B097-4BD0-95C3-58D333618EAA}"/>
          </ac:spMkLst>
        </pc:spChg>
        <pc:graphicFrameChg chg="add mod">
          <ac:chgData name="jeongkilyong" userId="42a1e730-e7ec-4950-9a60-48236c77d83b" providerId="ADAL" clId="{B923C226-B3B7-441A-BE8C-1DB9449F21AF}" dt="2023-10-26T23:18:59.475" v="569"/>
          <ac:graphicFrameMkLst>
            <pc:docMk/>
            <pc:sldMk cId="993058978" sldId="342"/>
            <ac:graphicFrameMk id="6" creationId="{5CE053B5-669F-4B4D-BFD7-CE062BFAC6FF}"/>
          </ac:graphicFrameMkLst>
        </pc:graphicFrameChg>
        <pc:cxnChg chg="add mod">
          <ac:chgData name="jeongkilyong" userId="42a1e730-e7ec-4950-9a60-48236c77d83b" providerId="ADAL" clId="{B923C226-B3B7-441A-BE8C-1DB9449F21AF}" dt="2023-10-26T23:18:59.475" v="569"/>
          <ac:cxnSpMkLst>
            <pc:docMk/>
            <pc:sldMk cId="993058978" sldId="342"/>
            <ac:cxnSpMk id="16" creationId="{E06F6694-7801-4EBD-8E72-74B159726E74}"/>
          </ac:cxnSpMkLst>
        </pc:cxnChg>
        <pc:cxnChg chg="add mod">
          <ac:chgData name="jeongkilyong" userId="42a1e730-e7ec-4950-9a60-48236c77d83b" providerId="ADAL" clId="{B923C226-B3B7-441A-BE8C-1DB9449F21AF}" dt="2023-10-26T23:18:59.475" v="569"/>
          <ac:cxnSpMkLst>
            <pc:docMk/>
            <pc:sldMk cId="993058978" sldId="342"/>
            <ac:cxnSpMk id="17" creationId="{7CAB51AA-5642-4510-97AF-63AAAA41BF78}"/>
          </ac:cxnSpMkLst>
        </pc:cxnChg>
        <pc:cxnChg chg="add mod">
          <ac:chgData name="jeongkilyong" userId="42a1e730-e7ec-4950-9a60-48236c77d83b" providerId="ADAL" clId="{B923C226-B3B7-441A-BE8C-1DB9449F21AF}" dt="2023-10-26T23:18:59.475" v="569"/>
          <ac:cxnSpMkLst>
            <pc:docMk/>
            <pc:sldMk cId="993058978" sldId="342"/>
            <ac:cxnSpMk id="18" creationId="{50ACD4BD-DE59-413D-889F-A7F0CF53F345}"/>
          </ac:cxnSpMkLst>
        </pc:cxnChg>
        <pc:cxnChg chg="add mod">
          <ac:chgData name="jeongkilyong" userId="42a1e730-e7ec-4950-9a60-48236c77d83b" providerId="ADAL" clId="{B923C226-B3B7-441A-BE8C-1DB9449F21AF}" dt="2023-10-26T23:18:59.475" v="569"/>
          <ac:cxnSpMkLst>
            <pc:docMk/>
            <pc:sldMk cId="993058978" sldId="342"/>
            <ac:cxnSpMk id="19" creationId="{63953CE5-B0C4-4204-8A59-A9DC1CEEEAC7}"/>
          </ac:cxnSpMkLst>
        </pc:cxnChg>
        <pc:cxnChg chg="add mod">
          <ac:chgData name="jeongkilyong" userId="42a1e730-e7ec-4950-9a60-48236c77d83b" providerId="ADAL" clId="{B923C226-B3B7-441A-BE8C-1DB9449F21AF}" dt="2023-10-26T23:18:59.475" v="569"/>
          <ac:cxnSpMkLst>
            <pc:docMk/>
            <pc:sldMk cId="993058978" sldId="342"/>
            <ac:cxnSpMk id="20" creationId="{1FB9CBA7-4D7C-40E7-9356-BBA2A3F1CE55}"/>
          </ac:cxnSpMkLst>
        </pc:cxnChg>
        <pc:cxnChg chg="add mod">
          <ac:chgData name="jeongkilyong" userId="42a1e730-e7ec-4950-9a60-48236c77d83b" providerId="ADAL" clId="{B923C226-B3B7-441A-BE8C-1DB9449F21AF}" dt="2023-10-26T23:18:59.475" v="569"/>
          <ac:cxnSpMkLst>
            <pc:docMk/>
            <pc:sldMk cId="993058978" sldId="342"/>
            <ac:cxnSpMk id="21" creationId="{2B897DC6-E412-4DC3-9665-0A19BA0ED4C7}"/>
          </ac:cxnSpMkLst>
        </pc:cxnChg>
        <pc:cxnChg chg="add mod">
          <ac:chgData name="jeongkilyong" userId="42a1e730-e7ec-4950-9a60-48236c77d83b" providerId="ADAL" clId="{B923C226-B3B7-441A-BE8C-1DB9449F21AF}" dt="2023-10-26T23:18:59.475" v="569"/>
          <ac:cxnSpMkLst>
            <pc:docMk/>
            <pc:sldMk cId="993058978" sldId="342"/>
            <ac:cxnSpMk id="22" creationId="{95D456E5-DD29-4332-905C-1C674412DDBB}"/>
          </ac:cxnSpMkLst>
        </pc:cxnChg>
        <pc:cxnChg chg="add mod">
          <ac:chgData name="jeongkilyong" userId="42a1e730-e7ec-4950-9a60-48236c77d83b" providerId="ADAL" clId="{B923C226-B3B7-441A-BE8C-1DB9449F21AF}" dt="2023-10-26T23:18:59.475" v="569"/>
          <ac:cxnSpMkLst>
            <pc:docMk/>
            <pc:sldMk cId="993058978" sldId="342"/>
            <ac:cxnSpMk id="25" creationId="{CB816128-53B5-4D0A-AD43-0B6B2D3F6C03}"/>
          </ac:cxnSpMkLst>
        </pc:cxnChg>
        <pc:cxnChg chg="add mod">
          <ac:chgData name="jeongkilyong" userId="42a1e730-e7ec-4950-9a60-48236c77d83b" providerId="ADAL" clId="{B923C226-B3B7-441A-BE8C-1DB9449F21AF}" dt="2023-10-26T23:18:59.475" v="569"/>
          <ac:cxnSpMkLst>
            <pc:docMk/>
            <pc:sldMk cId="993058978" sldId="342"/>
            <ac:cxnSpMk id="26" creationId="{4122C921-097C-4F12-8415-AA45570E2BD8}"/>
          </ac:cxnSpMkLst>
        </pc:cxnChg>
      </pc:sldChg>
      <pc:sldChg chg="add del">
        <pc:chgData name="jeongkilyong" userId="42a1e730-e7ec-4950-9a60-48236c77d83b" providerId="ADAL" clId="{B923C226-B3B7-441A-BE8C-1DB9449F21AF}" dt="2023-10-26T10:08:34.934" v="140"/>
        <pc:sldMkLst>
          <pc:docMk/>
          <pc:sldMk cId="4119490686" sldId="342"/>
        </pc:sldMkLst>
      </pc:sldChg>
      <pc:sldChg chg="addSp modSp add mod">
        <pc:chgData name="jeongkilyong" userId="42a1e730-e7ec-4950-9a60-48236c77d83b" providerId="ADAL" clId="{B923C226-B3B7-441A-BE8C-1DB9449F21AF}" dt="2023-10-26T23:29:43.348" v="677" actId="207"/>
        <pc:sldMkLst>
          <pc:docMk/>
          <pc:sldMk cId="2620149714" sldId="343"/>
        </pc:sldMkLst>
        <pc:spChg chg="add mod">
          <ac:chgData name="jeongkilyong" userId="42a1e730-e7ec-4950-9a60-48236c77d83b" providerId="ADAL" clId="{B923C226-B3B7-441A-BE8C-1DB9449F21AF}" dt="2023-10-26T23:29:43.348" v="677" actId="207"/>
          <ac:spMkLst>
            <pc:docMk/>
            <pc:sldMk cId="2620149714" sldId="343"/>
            <ac:spMk id="5" creationId="{9A9947F7-76BB-46CC-9600-C880903E779A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6" creationId="{29C0CD14-957A-4D7B-8F9A-4DE67C4579D9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7" creationId="{DA5C6B38-9A90-46F4-989F-A5CC97B71EBC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8" creationId="{D14E4CB2-189F-4618-AE30-6E2A57583829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9" creationId="{0E2456E4-3898-49EC-8B5B-21C6350335B5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10" creationId="{C8995256-1479-4E70-B07C-2176AECA7B31}"/>
          </ac:spMkLst>
        </pc:spChg>
        <pc:spChg chg="mod">
          <ac:chgData name="jeongkilyong" userId="42a1e730-e7ec-4950-9a60-48236c77d83b" providerId="ADAL" clId="{B923C226-B3B7-441A-BE8C-1DB9449F21AF}" dt="2023-10-26T10:10:47.846" v="326" actId="20577"/>
          <ac:spMkLst>
            <pc:docMk/>
            <pc:sldMk cId="2620149714" sldId="343"/>
            <ac:spMk id="12" creationId="{10ACD4E5-1FFB-574E-8F99-C84FF7F7144F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19" creationId="{40F9BA2A-143C-4DAC-AE00-E747398ACFD4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20" creationId="{FB6E06E7-12CA-481C-B504-198432EC3898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23" creationId="{2A586DD9-E488-4A12-9E18-887829C0EB53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24" creationId="{EDF5EAF0-E08E-4D0F-9830-B7991CAA08F9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25" creationId="{6FE69C4C-37F0-44ED-8448-1BFEA8EEAC68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26" creationId="{60863909-DD84-44D4-94B6-3B3CD836BEED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27" creationId="{E3EE3F43-46DA-47D8-AB91-27749E553BF4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29" creationId="{B1ED22D7-8A01-43C0-B4A9-A3733A02BE1F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30" creationId="{F19D0C10-6FF0-4CC1-8415-03C601393382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31" creationId="{31BBC853-AD20-4AB9-B26B-CF3E0E1EDBA8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32" creationId="{3EC065B1-E747-4094-8728-12634079D6B5}"/>
          </ac:spMkLst>
        </pc:spChg>
        <pc:spChg chg="add mod">
          <ac:chgData name="jeongkilyong" userId="42a1e730-e7ec-4950-9a60-48236c77d83b" providerId="ADAL" clId="{B923C226-B3B7-441A-BE8C-1DB9449F21AF}" dt="2023-10-26T23:19:07.705" v="570"/>
          <ac:spMkLst>
            <pc:docMk/>
            <pc:sldMk cId="2620149714" sldId="343"/>
            <ac:spMk id="33" creationId="{C9BC4565-DD2F-4139-8FD7-F05340619260}"/>
          </ac:spMkLst>
        </pc:spChg>
        <pc:graphicFrameChg chg="add mod">
          <ac:chgData name="jeongkilyong" userId="42a1e730-e7ec-4950-9a60-48236c77d83b" providerId="ADAL" clId="{B923C226-B3B7-441A-BE8C-1DB9449F21AF}" dt="2023-10-26T23:19:07.705" v="570"/>
          <ac:graphicFrameMkLst>
            <pc:docMk/>
            <pc:sldMk cId="2620149714" sldId="343"/>
            <ac:graphicFrameMk id="28" creationId="{0212B3EF-7A25-452B-9CF0-0209ECFB329A}"/>
          </ac:graphicFrameMkLst>
        </pc:graphicFrameChg>
        <pc:cxnChg chg="add mod">
          <ac:chgData name="jeongkilyong" userId="42a1e730-e7ec-4950-9a60-48236c77d83b" providerId="ADAL" clId="{B923C226-B3B7-441A-BE8C-1DB9449F21AF}" dt="2023-10-26T23:19:07.705" v="570"/>
          <ac:cxnSpMkLst>
            <pc:docMk/>
            <pc:sldMk cId="2620149714" sldId="343"/>
            <ac:cxnSpMk id="11" creationId="{971DF006-78F3-49B7-AE4E-5FE3CB36DCB1}"/>
          </ac:cxnSpMkLst>
        </pc:cxnChg>
        <pc:cxnChg chg="add mod">
          <ac:chgData name="jeongkilyong" userId="42a1e730-e7ec-4950-9a60-48236c77d83b" providerId="ADAL" clId="{B923C226-B3B7-441A-BE8C-1DB9449F21AF}" dt="2023-10-26T23:19:07.705" v="570"/>
          <ac:cxnSpMkLst>
            <pc:docMk/>
            <pc:sldMk cId="2620149714" sldId="343"/>
            <ac:cxnSpMk id="13" creationId="{39A3DCB1-1643-4E64-ACE7-4FB1CDF4232A}"/>
          </ac:cxnSpMkLst>
        </pc:cxnChg>
        <pc:cxnChg chg="add mod">
          <ac:chgData name="jeongkilyong" userId="42a1e730-e7ec-4950-9a60-48236c77d83b" providerId="ADAL" clId="{B923C226-B3B7-441A-BE8C-1DB9449F21AF}" dt="2023-10-26T23:19:07.705" v="570"/>
          <ac:cxnSpMkLst>
            <pc:docMk/>
            <pc:sldMk cId="2620149714" sldId="343"/>
            <ac:cxnSpMk id="14" creationId="{9878FD48-ED82-4122-89A6-7B451C3B8A91}"/>
          </ac:cxnSpMkLst>
        </pc:cxnChg>
        <pc:cxnChg chg="add mod">
          <ac:chgData name="jeongkilyong" userId="42a1e730-e7ec-4950-9a60-48236c77d83b" providerId="ADAL" clId="{B923C226-B3B7-441A-BE8C-1DB9449F21AF}" dt="2023-10-26T23:19:07.705" v="570"/>
          <ac:cxnSpMkLst>
            <pc:docMk/>
            <pc:sldMk cId="2620149714" sldId="343"/>
            <ac:cxnSpMk id="15" creationId="{98346D37-2A2D-4A18-ACF8-AC1A55D093F7}"/>
          </ac:cxnSpMkLst>
        </pc:cxnChg>
        <pc:cxnChg chg="add mod">
          <ac:chgData name="jeongkilyong" userId="42a1e730-e7ec-4950-9a60-48236c77d83b" providerId="ADAL" clId="{B923C226-B3B7-441A-BE8C-1DB9449F21AF}" dt="2023-10-26T23:19:07.705" v="570"/>
          <ac:cxnSpMkLst>
            <pc:docMk/>
            <pc:sldMk cId="2620149714" sldId="343"/>
            <ac:cxnSpMk id="16" creationId="{EC9D371E-5161-4D76-AE4C-914596E6CF54}"/>
          </ac:cxnSpMkLst>
        </pc:cxnChg>
        <pc:cxnChg chg="add mod">
          <ac:chgData name="jeongkilyong" userId="42a1e730-e7ec-4950-9a60-48236c77d83b" providerId="ADAL" clId="{B923C226-B3B7-441A-BE8C-1DB9449F21AF}" dt="2023-10-26T23:19:07.705" v="570"/>
          <ac:cxnSpMkLst>
            <pc:docMk/>
            <pc:sldMk cId="2620149714" sldId="343"/>
            <ac:cxnSpMk id="17" creationId="{C0DE1323-DAC7-4547-8474-852314571A66}"/>
          </ac:cxnSpMkLst>
        </pc:cxnChg>
        <pc:cxnChg chg="add mod">
          <ac:chgData name="jeongkilyong" userId="42a1e730-e7ec-4950-9a60-48236c77d83b" providerId="ADAL" clId="{B923C226-B3B7-441A-BE8C-1DB9449F21AF}" dt="2023-10-26T23:19:07.705" v="570"/>
          <ac:cxnSpMkLst>
            <pc:docMk/>
            <pc:sldMk cId="2620149714" sldId="343"/>
            <ac:cxnSpMk id="18" creationId="{78618269-04C1-4629-BDF1-8E32BF982C2E}"/>
          </ac:cxnSpMkLst>
        </pc:cxnChg>
        <pc:cxnChg chg="add mod">
          <ac:chgData name="jeongkilyong" userId="42a1e730-e7ec-4950-9a60-48236c77d83b" providerId="ADAL" clId="{B923C226-B3B7-441A-BE8C-1DB9449F21AF}" dt="2023-10-26T23:19:07.705" v="570"/>
          <ac:cxnSpMkLst>
            <pc:docMk/>
            <pc:sldMk cId="2620149714" sldId="343"/>
            <ac:cxnSpMk id="21" creationId="{ED0786DE-951E-42AA-A885-FF4548148A44}"/>
          </ac:cxnSpMkLst>
        </pc:cxnChg>
        <pc:cxnChg chg="add mod">
          <ac:chgData name="jeongkilyong" userId="42a1e730-e7ec-4950-9a60-48236c77d83b" providerId="ADAL" clId="{B923C226-B3B7-441A-BE8C-1DB9449F21AF}" dt="2023-10-26T23:19:07.705" v="570"/>
          <ac:cxnSpMkLst>
            <pc:docMk/>
            <pc:sldMk cId="2620149714" sldId="343"/>
            <ac:cxnSpMk id="22" creationId="{B4D0D1B6-9812-4AE0-9138-3FB26F0C4BB9}"/>
          </ac:cxnSpMkLst>
        </pc:cxnChg>
      </pc:sldChg>
      <pc:sldChg chg="add del">
        <pc:chgData name="jeongkilyong" userId="42a1e730-e7ec-4950-9a60-48236c77d83b" providerId="ADAL" clId="{B923C226-B3B7-441A-BE8C-1DB9449F21AF}" dt="2023-10-26T10:08:34.904" v="139"/>
        <pc:sldMkLst>
          <pc:docMk/>
          <pc:sldMk cId="2831602478" sldId="343"/>
        </pc:sldMkLst>
      </pc:sldChg>
      <pc:sldChg chg="addSp modSp add mod">
        <pc:chgData name="jeongkilyong" userId="42a1e730-e7ec-4950-9a60-48236c77d83b" providerId="ADAL" clId="{B923C226-B3B7-441A-BE8C-1DB9449F21AF}" dt="2023-10-26T23:29:36.245" v="676" actId="207"/>
        <pc:sldMkLst>
          <pc:docMk/>
          <pc:sldMk cId="4208566905" sldId="344"/>
        </pc:sldMkLst>
        <pc:spChg chg="add mod">
          <ac:chgData name="jeongkilyong" userId="42a1e730-e7ec-4950-9a60-48236c77d83b" providerId="ADAL" clId="{B923C226-B3B7-441A-BE8C-1DB9449F21AF}" dt="2023-10-26T23:29:36.245" v="676" actId="207"/>
          <ac:spMkLst>
            <pc:docMk/>
            <pc:sldMk cId="4208566905" sldId="344"/>
            <ac:spMk id="5" creationId="{D5EAB1AB-3BD1-4B6B-BB14-212911104506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7" creationId="{D1C0CAFF-41E8-437F-B981-07F7EBC63EBB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8" creationId="{487CA63B-A86D-4715-BBD0-55EFE995ED68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9" creationId="{B650F3C0-3E8D-48CF-80D0-0ED68ADF6D51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10" creationId="{DA200974-5950-486A-971C-318E5B82FC35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11" creationId="{F2ADC1EC-2290-452E-A261-CEB2B839D190}"/>
          </ac:spMkLst>
        </pc:spChg>
        <pc:spChg chg="mod">
          <ac:chgData name="jeongkilyong" userId="42a1e730-e7ec-4950-9a60-48236c77d83b" providerId="ADAL" clId="{B923C226-B3B7-441A-BE8C-1DB9449F21AF}" dt="2023-10-26T10:10:56.166" v="349" actId="20577"/>
          <ac:spMkLst>
            <pc:docMk/>
            <pc:sldMk cId="4208566905" sldId="344"/>
            <ac:spMk id="12" creationId="{10ACD4E5-1FFB-574E-8F99-C84FF7F7144F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13" creationId="{C84D6F27-E2A8-440C-AB6C-3EF4E4C2C36B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21" creationId="{E5DE07CE-9E62-4B31-8A9F-1F4BA6BC5E11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22" creationId="{0A323D93-2588-4814-BDC9-346A6EDB46CE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25" creationId="{E900A048-D475-42AD-8790-D9E00F355495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26" creationId="{7F5BAF1B-021D-4CBD-8564-6FD5F1AC85AB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27" creationId="{CF284D79-6BCD-4159-8A19-AEA4AD59181D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28" creationId="{E0AD1CF5-6D15-4DBB-8FC9-5A8E3C24DC92}"/>
          </ac:spMkLst>
        </pc:spChg>
        <pc:spChg chg="add mod">
          <ac:chgData name="jeongkilyong" userId="42a1e730-e7ec-4950-9a60-48236c77d83b" providerId="ADAL" clId="{B923C226-B3B7-441A-BE8C-1DB9449F21AF}" dt="2023-10-26T23:19:14.013" v="571"/>
          <ac:spMkLst>
            <pc:docMk/>
            <pc:sldMk cId="4208566905" sldId="344"/>
            <ac:spMk id="29" creationId="{A00C9495-5825-4B1E-A9E8-F602D198F8FC}"/>
          </ac:spMkLst>
        </pc:spChg>
        <pc:graphicFrameChg chg="add mod">
          <ac:chgData name="jeongkilyong" userId="42a1e730-e7ec-4950-9a60-48236c77d83b" providerId="ADAL" clId="{B923C226-B3B7-441A-BE8C-1DB9449F21AF}" dt="2023-10-26T23:19:14.013" v="571"/>
          <ac:graphicFrameMkLst>
            <pc:docMk/>
            <pc:sldMk cId="4208566905" sldId="344"/>
            <ac:graphicFrameMk id="6" creationId="{8D96F18E-5F60-42BE-9D85-69D5D0520DD8}"/>
          </ac:graphicFrameMkLst>
        </pc:graphicFrameChg>
        <pc:cxnChg chg="add mod">
          <ac:chgData name="jeongkilyong" userId="42a1e730-e7ec-4950-9a60-48236c77d83b" providerId="ADAL" clId="{B923C226-B3B7-441A-BE8C-1DB9449F21AF}" dt="2023-10-26T23:19:14.013" v="571"/>
          <ac:cxnSpMkLst>
            <pc:docMk/>
            <pc:sldMk cId="4208566905" sldId="344"/>
            <ac:cxnSpMk id="14" creationId="{367E6134-A8C4-4990-9240-8095470C92D8}"/>
          </ac:cxnSpMkLst>
        </pc:cxnChg>
        <pc:cxnChg chg="add mod">
          <ac:chgData name="jeongkilyong" userId="42a1e730-e7ec-4950-9a60-48236c77d83b" providerId="ADAL" clId="{B923C226-B3B7-441A-BE8C-1DB9449F21AF}" dt="2023-10-26T23:19:14.013" v="571"/>
          <ac:cxnSpMkLst>
            <pc:docMk/>
            <pc:sldMk cId="4208566905" sldId="344"/>
            <ac:cxnSpMk id="15" creationId="{D88DE818-20CD-43C1-B318-DD94AA9296AD}"/>
          </ac:cxnSpMkLst>
        </pc:cxnChg>
        <pc:cxnChg chg="add mod">
          <ac:chgData name="jeongkilyong" userId="42a1e730-e7ec-4950-9a60-48236c77d83b" providerId="ADAL" clId="{B923C226-B3B7-441A-BE8C-1DB9449F21AF}" dt="2023-10-26T23:19:14.013" v="571"/>
          <ac:cxnSpMkLst>
            <pc:docMk/>
            <pc:sldMk cId="4208566905" sldId="344"/>
            <ac:cxnSpMk id="16" creationId="{336236BC-88C4-4D01-9738-9E0997B48121}"/>
          </ac:cxnSpMkLst>
        </pc:cxnChg>
        <pc:cxnChg chg="add mod">
          <ac:chgData name="jeongkilyong" userId="42a1e730-e7ec-4950-9a60-48236c77d83b" providerId="ADAL" clId="{B923C226-B3B7-441A-BE8C-1DB9449F21AF}" dt="2023-10-26T23:19:14.013" v="571"/>
          <ac:cxnSpMkLst>
            <pc:docMk/>
            <pc:sldMk cId="4208566905" sldId="344"/>
            <ac:cxnSpMk id="17" creationId="{588E055C-ADA5-4360-8DF5-1D633E8E8B33}"/>
          </ac:cxnSpMkLst>
        </pc:cxnChg>
        <pc:cxnChg chg="add mod">
          <ac:chgData name="jeongkilyong" userId="42a1e730-e7ec-4950-9a60-48236c77d83b" providerId="ADAL" clId="{B923C226-B3B7-441A-BE8C-1DB9449F21AF}" dt="2023-10-26T23:19:14.013" v="571"/>
          <ac:cxnSpMkLst>
            <pc:docMk/>
            <pc:sldMk cId="4208566905" sldId="344"/>
            <ac:cxnSpMk id="18" creationId="{56235A33-42E8-4088-9166-AB395FDF9A71}"/>
          </ac:cxnSpMkLst>
        </pc:cxnChg>
        <pc:cxnChg chg="add mod">
          <ac:chgData name="jeongkilyong" userId="42a1e730-e7ec-4950-9a60-48236c77d83b" providerId="ADAL" clId="{B923C226-B3B7-441A-BE8C-1DB9449F21AF}" dt="2023-10-26T23:19:14.013" v="571"/>
          <ac:cxnSpMkLst>
            <pc:docMk/>
            <pc:sldMk cId="4208566905" sldId="344"/>
            <ac:cxnSpMk id="19" creationId="{02BAAA1C-0A67-4144-A859-60E62322DB6A}"/>
          </ac:cxnSpMkLst>
        </pc:cxnChg>
        <pc:cxnChg chg="add mod">
          <ac:chgData name="jeongkilyong" userId="42a1e730-e7ec-4950-9a60-48236c77d83b" providerId="ADAL" clId="{B923C226-B3B7-441A-BE8C-1DB9449F21AF}" dt="2023-10-26T23:19:14.013" v="571"/>
          <ac:cxnSpMkLst>
            <pc:docMk/>
            <pc:sldMk cId="4208566905" sldId="344"/>
            <ac:cxnSpMk id="20" creationId="{2D0DE7FD-47A8-4259-A3D6-51F3DDFE16E4}"/>
          </ac:cxnSpMkLst>
        </pc:cxnChg>
        <pc:cxnChg chg="add mod">
          <ac:chgData name="jeongkilyong" userId="42a1e730-e7ec-4950-9a60-48236c77d83b" providerId="ADAL" clId="{B923C226-B3B7-441A-BE8C-1DB9449F21AF}" dt="2023-10-26T23:19:14.013" v="571"/>
          <ac:cxnSpMkLst>
            <pc:docMk/>
            <pc:sldMk cId="4208566905" sldId="344"/>
            <ac:cxnSpMk id="23" creationId="{BD29A096-99EE-470A-AEC7-A1CA044A1969}"/>
          </ac:cxnSpMkLst>
        </pc:cxnChg>
        <pc:cxnChg chg="add mod">
          <ac:chgData name="jeongkilyong" userId="42a1e730-e7ec-4950-9a60-48236c77d83b" providerId="ADAL" clId="{B923C226-B3B7-441A-BE8C-1DB9449F21AF}" dt="2023-10-26T23:19:14.013" v="571"/>
          <ac:cxnSpMkLst>
            <pc:docMk/>
            <pc:sldMk cId="4208566905" sldId="344"/>
            <ac:cxnSpMk id="24" creationId="{7C46C276-779E-4D7A-A97D-75E29B52F90C}"/>
          </ac:cxnSpMkLst>
        </pc:cxnChg>
      </pc:sldChg>
      <pc:sldChg chg="add del">
        <pc:chgData name="jeongkilyong" userId="42a1e730-e7ec-4950-9a60-48236c77d83b" providerId="ADAL" clId="{B923C226-B3B7-441A-BE8C-1DB9449F21AF}" dt="2023-10-26T10:08:34.870" v="138"/>
        <pc:sldMkLst>
          <pc:docMk/>
          <pc:sldMk cId="4231209849" sldId="344"/>
        </pc:sldMkLst>
      </pc:sldChg>
      <pc:sldChg chg="add del">
        <pc:chgData name="jeongkilyong" userId="42a1e730-e7ec-4950-9a60-48236c77d83b" providerId="ADAL" clId="{B923C226-B3B7-441A-BE8C-1DB9449F21AF}" dt="2023-10-26T10:08:34.850" v="137"/>
        <pc:sldMkLst>
          <pc:docMk/>
          <pc:sldMk cId="548179458" sldId="345"/>
        </pc:sldMkLst>
      </pc:sldChg>
      <pc:sldChg chg="addSp modSp add mod">
        <pc:chgData name="jeongkilyong" userId="42a1e730-e7ec-4950-9a60-48236c77d83b" providerId="ADAL" clId="{B923C226-B3B7-441A-BE8C-1DB9449F21AF}" dt="2023-10-26T23:29:57.302" v="679" actId="207"/>
        <pc:sldMkLst>
          <pc:docMk/>
          <pc:sldMk cId="1324978458" sldId="345"/>
        </pc:sldMkLst>
        <pc:spChg chg="add mod">
          <ac:chgData name="jeongkilyong" userId="42a1e730-e7ec-4950-9a60-48236c77d83b" providerId="ADAL" clId="{B923C226-B3B7-441A-BE8C-1DB9449F21AF}" dt="2023-10-26T23:29:57.302" v="679" actId="207"/>
          <ac:spMkLst>
            <pc:docMk/>
            <pc:sldMk cId="1324978458" sldId="345"/>
            <ac:spMk id="5" creationId="{CE6B5C8F-83AC-45EE-9F12-B10A9F5B7457}"/>
          </ac:spMkLst>
        </pc:spChg>
        <pc:spChg chg="add mod">
          <ac:chgData name="jeongkilyong" userId="42a1e730-e7ec-4950-9a60-48236c77d83b" providerId="ADAL" clId="{B923C226-B3B7-441A-BE8C-1DB9449F21AF}" dt="2023-10-26T23:19:22.573" v="572"/>
          <ac:spMkLst>
            <pc:docMk/>
            <pc:sldMk cId="1324978458" sldId="345"/>
            <ac:spMk id="7" creationId="{413980FE-BC37-4630-B807-0104D39A740D}"/>
          </ac:spMkLst>
        </pc:spChg>
        <pc:spChg chg="add mod">
          <ac:chgData name="jeongkilyong" userId="42a1e730-e7ec-4950-9a60-48236c77d83b" providerId="ADAL" clId="{B923C226-B3B7-441A-BE8C-1DB9449F21AF}" dt="2023-10-26T23:19:22.573" v="572"/>
          <ac:spMkLst>
            <pc:docMk/>
            <pc:sldMk cId="1324978458" sldId="345"/>
            <ac:spMk id="8" creationId="{BF26EA64-79C2-4240-A12C-BA7AA7775E83}"/>
          </ac:spMkLst>
        </pc:spChg>
        <pc:spChg chg="add mod">
          <ac:chgData name="jeongkilyong" userId="42a1e730-e7ec-4950-9a60-48236c77d83b" providerId="ADAL" clId="{B923C226-B3B7-441A-BE8C-1DB9449F21AF}" dt="2023-10-26T23:19:22.573" v="572"/>
          <ac:spMkLst>
            <pc:docMk/>
            <pc:sldMk cId="1324978458" sldId="345"/>
            <ac:spMk id="9" creationId="{E842F31A-4135-416F-B096-C1F093CE4340}"/>
          </ac:spMkLst>
        </pc:spChg>
        <pc:spChg chg="add mod">
          <ac:chgData name="jeongkilyong" userId="42a1e730-e7ec-4950-9a60-48236c77d83b" providerId="ADAL" clId="{B923C226-B3B7-441A-BE8C-1DB9449F21AF}" dt="2023-10-26T23:19:22.573" v="572"/>
          <ac:spMkLst>
            <pc:docMk/>
            <pc:sldMk cId="1324978458" sldId="345"/>
            <ac:spMk id="11" creationId="{A1A56B20-2D11-439A-8616-C54D0414A30D}"/>
          </ac:spMkLst>
        </pc:spChg>
        <pc:spChg chg="mod">
          <ac:chgData name="jeongkilyong" userId="42a1e730-e7ec-4950-9a60-48236c77d83b" providerId="ADAL" clId="{B923C226-B3B7-441A-BE8C-1DB9449F21AF}" dt="2023-10-26T10:11:01.302" v="365" actId="20577"/>
          <ac:spMkLst>
            <pc:docMk/>
            <pc:sldMk cId="1324978458" sldId="345"/>
            <ac:spMk id="12" creationId="{10ACD4E5-1FFB-574E-8F99-C84FF7F7144F}"/>
          </ac:spMkLst>
        </pc:spChg>
        <pc:spChg chg="add mod">
          <ac:chgData name="jeongkilyong" userId="42a1e730-e7ec-4950-9a60-48236c77d83b" providerId="ADAL" clId="{B923C226-B3B7-441A-BE8C-1DB9449F21AF}" dt="2023-10-26T23:19:22.573" v="572"/>
          <ac:spMkLst>
            <pc:docMk/>
            <pc:sldMk cId="1324978458" sldId="345"/>
            <ac:spMk id="13" creationId="{115B56C6-B0DC-4AD2-A91B-A42DD0D51498}"/>
          </ac:spMkLst>
        </pc:spChg>
        <pc:spChg chg="add mod">
          <ac:chgData name="jeongkilyong" userId="42a1e730-e7ec-4950-9a60-48236c77d83b" providerId="ADAL" clId="{B923C226-B3B7-441A-BE8C-1DB9449F21AF}" dt="2023-10-26T23:19:22.573" v="572"/>
          <ac:spMkLst>
            <pc:docMk/>
            <pc:sldMk cId="1324978458" sldId="345"/>
            <ac:spMk id="16" creationId="{660551D2-55C5-4161-993F-D0D39835D61B}"/>
          </ac:spMkLst>
        </pc:spChg>
        <pc:spChg chg="add mod">
          <ac:chgData name="jeongkilyong" userId="42a1e730-e7ec-4950-9a60-48236c77d83b" providerId="ADAL" clId="{B923C226-B3B7-441A-BE8C-1DB9449F21AF}" dt="2023-10-26T23:19:22.573" v="572"/>
          <ac:spMkLst>
            <pc:docMk/>
            <pc:sldMk cId="1324978458" sldId="345"/>
            <ac:spMk id="17" creationId="{48D57A4D-D401-425B-989A-F1C16C23886B}"/>
          </ac:spMkLst>
        </pc:spChg>
        <pc:spChg chg="add mod">
          <ac:chgData name="jeongkilyong" userId="42a1e730-e7ec-4950-9a60-48236c77d83b" providerId="ADAL" clId="{B923C226-B3B7-441A-BE8C-1DB9449F21AF}" dt="2023-10-26T23:19:22.573" v="572"/>
          <ac:spMkLst>
            <pc:docMk/>
            <pc:sldMk cId="1324978458" sldId="345"/>
            <ac:spMk id="18" creationId="{C94CBC1F-98F5-4A09-A845-D48A51544BCC}"/>
          </ac:spMkLst>
        </pc:spChg>
        <pc:spChg chg="add mod ord">
          <ac:chgData name="jeongkilyong" userId="42a1e730-e7ec-4950-9a60-48236c77d83b" providerId="ADAL" clId="{B923C226-B3B7-441A-BE8C-1DB9449F21AF}" dt="2023-10-26T23:19:31.369" v="574" actId="1076"/>
          <ac:spMkLst>
            <pc:docMk/>
            <pc:sldMk cId="1324978458" sldId="345"/>
            <ac:spMk id="21" creationId="{B1263EA2-3AAA-41B9-A829-7891DA042EF4}"/>
          </ac:spMkLst>
        </pc:spChg>
        <pc:graphicFrameChg chg="add mod">
          <ac:chgData name="jeongkilyong" userId="42a1e730-e7ec-4950-9a60-48236c77d83b" providerId="ADAL" clId="{B923C226-B3B7-441A-BE8C-1DB9449F21AF}" dt="2023-10-26T23:19:22.573" v="572"/>
          <ac:graphicFrameMkLst>
            <pc:docMk/>
            <pc:sldMk cId="1324978458" sldId="345"/>
            <ac:graphicFrameMk id="6" creationId="{DCC6204B-318B-46FB-8387-FBC5AF88FBAF}"/>
          </ac:graphicFrameMkLst>
        </pc:graphicFrameChg>
        <pc:picChg chg="add mod">
          <ac:chgData name="jeongkilyong" userId="42a1e730-e7ec-4950-9a60-48236c77d83b" providerId="ADAL" clId="{B923C226-B3B7-441A-BE8C-1DB9449F21AF}" dt="2023-10-26T23:19:31.369" v="574" actId="1076"/>
          <ac:picMkLst>
            <pc:docMk/>
            <pc:sldMk cId="1324978458" sldId="345"/>
            <ac:picMk id="20" creationId="{CB4B5CF2-76D1-4CAD-B52B-76D4119A0E84}"/>
          </ac:picMkLst>
        </pc:picChg>
        <pc:cxnChg chg="add mod">
          <ac:chgData name="jeongkilyong" userId="42a1e730-e7ec-4950-9a60-48236c77d83b" providerId="ADAL" clId="{B923C226-B3B7-441A-BE8C-1DB9449F21AF}" dt="2023-10-26T23:19:22.573" v="572"/>
          <ac:cxnSpMkLst>
            <pc:docMk/>
            <pc:sldMk cId="1324978458" sldId="345"/>
            <ac:cxnSpMk id="10" creationId="{6D00ECB3-48A1-47F4-A337-39C218E44374}"/>
          </ac:cxnSpMkLst>
        </pc:cxnChg>
        <pc:cxnChg chg="add mod">
          <ac:chgData name="jeongkilyong" userId="42a1e730-e7ec-4950-9a60-48236c77d83b" providerId="ADAL" clId="{B923C226-B3B7-441A-BE8C-1DB9449F21AF}" dt="2023-10-26T23:19:22.573" v="572"/>
          <ac:cxnSpMkLst>
            <pc:docMk/>
            <pc:sldMk cId="1324978458" sldId="345"/>
            <ac:cxnSpMk id="14" creationId="{BE7CCDF2-BA0F-4DDD-B98F-1ED37CEF64D7}"/>
          </ac:cxnSpMkLst>
        </pc:cxnChg>
        <pc:cxnChg chg="add mod">
          <ac:chgData name="jeongkilyong" userId="42a1e730-e7ec-4950-9a60-48236c77d83b" providerId="ADAL" clId="{B923C226-B3B7-441A-BE8C-1DB9449F21AF}" dt="2023-10-26T23:19:22.573" v="572"/>
          <ac:cxnSpMkLst>
            <pc:docMk/>
            <pc:sldMk cId="1324978458" sldId="345"/>
            <ac:cxnSpMk id="15" creationId="{358157EC-79C1-4E46-BEE9-95FB5DC557A6}"/>
          </ac:cxnSpMkLst>
        </pc:cxnChg>
        <pc:cxnChg chg="add mod">
          <ac:chgData name="jeongkilyong" userId="42a1e730-e7ec-4950-9a60-48236c77d83b" providerId="ADAL" clId="{B923C226-B3B7-441A-BE8C-1DB9449F21AF}" dt="2023-10-26T23:19:22.573" v="572"/>
          <ac:cxnSpMkLst>
            <pc:docMk/>
            <pc:sldMk cId="1324978458" sldId="345"/>
            <ac:cxnSpMk id="19" creationId="{57B0AF78-EC21-4C22-853B-09567E6AD5BF}"/>
          </ac:cxnSpMkLst>
        </pc:cxnChg>
      </pc:sldChg>
      <pc:sldChg chg="addSp modSp add mod">
        <pc:chgData name="jeongkilyong" userId="42a1e730-e7ec-4950-9a60-48236c77d83b" providerId="ADAL" clId="{B923C226-B3B7-441A-BE8C-1DB9449F21AF}" dt="2023-10-26T23:19:41.029" v="575"/>
        <pc:sldMkLst>
          <pc:docMk/>
          <pc:sldMk cId="2711473466" sldId="346"/>
        </pc:sldMkLst>
        <pc:spChg chg="add mod">
          <ac:chgData name="jeongkilyong" userId="42a1e730-e7ec-4950-9a60-48236c77d83b" providerId="ADAL" clId="{B923C226-B3B7-441A-BE8C-1DB9449F21AF}" dt="2023-10-26T23:19:41.029" v="575"/>
          <ac:spMkLst>
            <pc:docMk/>
            <pc:sldMk cId="2711473466" sldId="346"/>
            <ac:spMk id="5" creationId="{C8EE9B9D-790F-4BE4-B414-30C2BF3133B0}"/>
          </ac:spMkLst>
        </pc:spChg>
        <pc:spChg chg="add mod">
          <ac:chgData name="jeongkilyong" userId="42a1e730-e7ec-4950-9a60-48236c77d83b" providerId="ADAL" clId="{B923C226-B3B7-441A-BE8C-1DB9449F21AF}" dt="2023-10-26T23:19:41.029" v="575"/>
          <ac:spMkLst>
            <pc:docMk/>
            <pc:sldMk cId="2711473466" sldId="346"/>
            <ac:spMk id="7" creationId="{5DCEBAF0-1FA1-45C2-B0E7-6DF4645C26FD}"/>
          </ac:spMkLst>
        </pc:spChg>
        <pc:spChg chg="add mod">
          <ac:chgData name="jeongkilyong" userId="42a1e730-e7ec-4950-9a60-48236c77d83b" providerId="ADAL" clId="{B923C226-B3B7-441A-BE8C-1DB9449F21AF}" dt="2023-10-26T23:19:41.029" v="575"/>
          <ac:spMkLst>
            <pc:docMk/>
            <pc:sldMk cId="2711473466" sldId="346"/>
            <ac:spMk id="8" creationId="{770E53ED-9B17-46A1-83DA-A8BF037AADC3}"/>
          </ac:spMkLst>
        </pc:spChg>
        <pc:spChg chg="add mod">
          <ac:chgData name="jeongkilyong" userId="42a1e730-e7ec-4950-9a60-48236c77d83b" providerId="ADAL" clId="{B923C226-B3B7-441A-BE8C-1DB9449F21AF}" dt="2023-10-26T23:19:41.029" v="575"/>
          <ac:spMkLst>
            <pc:docMk/>
            <pc:sldMk cId="2711473466" sldId="346"/>
            <ac:spMk id="9" creationId="{51D8D9F2-1439-4602-AF2D-BA99970F4313}"/>
          </ac:spMkLst>
        </pc:spChg>
        <pc:spChg chg="mod">
          <ac:chgData name="jeongkilyong" userId="42a1e730-e7ec-4950-9a60-48236c77d83b" providerId="ADAL" clId="{B923C226-B3B7-441A-BE8C-1DB9449F21AF}" dt="2023-10-26T10:11:05.767" v="379" actId="20577"/>
          <ac:spMkLst>
            <pc:docMk/>
            <pc:sldMk cId="2711473466" sldId="346"/>
            <ac:spMk id="12" creationId="{10ACD4E5-1FFB-574E-8F99-C84FF7F7144F}"/>
          </ac:spMkLst>
        </pc:spChg>
        <pc:graphicFrameChg chg="add mod">
          <ac:chgData name="jeongkilyong" userId="42a1e730-e7ec-4950-9a60-48236c77d83b" providerId="ADAL" clId="{B923C226-B3B7-441A-BE8C-1DB9449F21AF}" dt="2023-10-26T23:19:41.029" v="575"/>
          <ac:graphicFrameMkLst>
            <pc:docMk/>
            <pc:sldMk cId="2711473466" sldId="346"/>
            <ac:graphicFrameMk id="6" creationId="{20F6DC7C-8738-490E-817F-6C18EE739E0C}"/>
          </ac:graphicFrameMkLst>
        </pc:graphicFrameChg>
      </pc:sldChg>
      <pc:sldChg chg="add del">
        <pc:chgData name="jeongkilyong" userId="42a1e730-e7ec-4950-9a60-48236c77d83b" providerId="ADAL" clId="{B923C226-B3B7-441A-BE8C-1DB9449F21AF}" dt="2023-10-26T10:08:34.822" v="136"/>
        <pc:sldMkLst>
          <pc:docMk/>
          <pc:sldMk cId="3166411357" sldId="346"/>
        </pc:sldMkLst>
      </pc:sldChg>
      <pc:sldChg chg="addSp modSp add mod modAnim">
        <pc:chgData name="jeongkilyong" userId="42a1e730-e7ec-4950-9a60-48236c77d83b" providerId="ADAL" clId="{B923C226-B3B7-441A-BE8C-1DB9449F21AF}" dt="2023-10-26T23:19:53.995" v="577"/>
        <pc:sldMkLst>
          <pc:docMk/>
          <pc:sldMk cId="1056051314" sldId="347"/>
        </pc:sldMkLst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5" creationId="{482D972C-FD2F-444B-9597-9CC68664A505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6" creationId="{5838D13A-8F55-4018-979B-14AD52882E2D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7" creationId="{DEE129A7-8E3A-487A-8D10-D2EC1591F295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9" creationId="{780D59B4-36AE-4E1A-9163-5CF3B2556113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10" creationId="{29E9237B-315A-45BD-8CBE-975D31390E99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11" creationId="{9457BDDD-8C15-4C6D-A082-FB8C5FBD9C5D}"/>
          </ac:spMkLst>
        </pc:spChg>
        <pc:spChg chg="mod">
          <ac:chgData name="jeongkilyong" userId="42a1e730-e7ec-4950-9a60-48236c77d83b" providerId="ADAL" clId="{B923C226-B3B7-441A-BE8C-1DB9449F21AF}" dt="2023-10-26T10:11:10.308" v="391" actId="20577"/>
          <ac:spMkLst>
            <pc:docMk/>
            <pc:sldMk cId="1056051314" sldId="347"/>
            <ac:spMk id="12" creationId="{10ACD4E5-1FFB-574E-8F99-C84FF7F7144F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13" creationId="{BC8AD00D-EE62-4255-89DF-0248B6FF2034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14" creationId="{62F6A6D6-C3AF-4D0F-AEDF-FE8B29CE701F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20" creationId="{0600EF33-AF7E-47FB-AEAA-FAE702619B9E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21" creationId="{386D9B2B-FD9C-4F52-855F-475A872FA21E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24" creationId="{727C34A5-45C7-4BB6-914A-7D2072C3DCD5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25" creationId="{9F68169D-D5DF-401D-AF8D-6CCBCAA7B6DE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26" creationId="{94DAD366-6ACD-49A0-971B-CAA178C7430A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27" creationId="{53B49749-BEDE-46DA-88CF-36BD7AAD1157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28" creationId="{AEB21AE3-1F51-4021-9AD0-51DC5454AE59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29" creationId="{230027CD-EEB0-438D-AE98-B984C639D86D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30" creationId="{6F6F3516-EB52-41B7-9A11-A429B9D53216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31" creationId="{63B7CB8A-9931-4F14-86F7-3FD22265ABEA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37" creationId="{3DC6EAD6-0DBC-4829-BA55-4C0DE782CADC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38" creationId="{2EBD2471-95F6-4650-9B1F-1558AB9E58C2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41" creationId="{D51054B3-5EB2-4A54-A808-35B03A66502F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42" creationId="{D2C39C17-5C78-45A3-9EDA-ED0ACE336A2B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44" creationId="{5D98F5FB-4C69-4FF0-BF8B-E66D998567A8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45" creationId="{34BBE156-28EB-4622-B355-E5E6CBA0E51A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46" creationId="{BAD3961E-5801-44E4-B669-179911A1B766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49" creationId="{E6F902BB-01DD-4EA7-88B9-19BE683910ED}"/>
          </ac:spMkLst>
        </pc:spChg>
        <pc:spChg chg="add mod">
          <ac:chgData name="jeongkilyong" userId="42a1e730-e7ec-4950-9a60-48236c77d83b" providerId="ADAL" clId="{B923C226-B3B7-441A-BE8C-1DB9449F21AF}" dt="2023-10-26T23:19:47.057" v="576"/>
          <ac:spMkLst>
            <pc:docMk/>
            <pc:sldMk cId="1056051314" sldId="347"/>
            <ac:spMk id="50" creationId="{AD1B83D9-6D7D-4138-AA36-011654527A13}"/>
          </ac:spMkLst>
        </pc:spChg>
        <pc:spChg chg="add mod">
          <ac:chgData name="jeongkilyong" userId="42a1e730-e7ec-4950-9a60-48236c77d83b" providerId="ADAL" clId="{B923C226-B3B7-441A-BE8C-1DB9449F21AF}" dt="2023-10-26T23:19:53.995" v="577"/>
          <ac:spMkLst>
            <pc:docMk/>
            <pc:sldMk cId="1056051314" sldId="347"/>
            <ac:spMk id="54" creationId="{7806D0D0-2CED-45FF-9742-4F5339F69E4D}"/>
          </ac:spMkLst>
        </pc:spChg>
        <pc:spChg chg="add mod">
          <ac:chgData name="jeongkilyong" userId="42a1e730-e7ec-4950-9a60-48236c77d83b" providerId="ADAL" clId="{B923C226-B3B7-441A-BE8C-1DB9449F21AF}" dt="2023-10-26T23:19:53.995" v="577"/>
          <ac:spMkLst>
            <pc:docMk/>
            <pc:sldMk cId="1056051314" sldId="347"/>
            <ac:spMk id="55" creationId="{46AB5FAC-0898-42E0-89B0-3060D00D8879}"/>
          </ac:spMkLst>
        </pc:spChg>
        <pc:spChg chg="add mod">
          <ac:chgData name="jeongkilyong" userId="42a1e730-e7ec-4950-9a60-48236c77d83b" providerId="ADAL" clId="{B923C226-B3B7-441A-BE8C-1DB9449F21AF}" dt="2023-10-26T23:19:53.995" v="577"/>
          <ac:spMkLst>
            <pc:docMk/>
            <pc:sldMk cId="1056051314" sldId="347"/>
            <ac:spMk id="56" creationId="{4137237F-A53A-469F-8608-08349E2F07E8}"/>
          </ac:spMkLst>
        </pc:spChg>
        <pc:spChg chg="add mod">
          <ac:chgData name="jeongkilyong" userId="42a1e730-e7ec-4950-9a60-48236c77d83b" providerId="ADAL" clId="{B923C226-B3B7-441A-BE8C-1DB9449F21AF}" dt="2023-10-26T23:19:53.995" v="577"/>
          <ac:spMkLst>
            <pc:docMk/>
            <pc:sldMk cId="1056051314" sldId="347"/>
            <ac:spMk id="57" creationId="{0B865C12-44E8-417A-98FF-A5A69D61D43A}"/>
          </ac:spMkLst>
        </pc:sp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8" creationId="{98BEC009-9FEA-4D3C-8AB7-DCDC0451F06D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15" creationId="{A20342FC-67D5-49AC-8CB5-B7D8B9C26134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16" creationId="{7EB67874-D30F-4EA5-BC5E-D8A0342B5636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17" creationId="{73326DC0-6C6D-45F7-BB22-1D0F0C17B35D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18" creationId="{BBBF0241-6E49-4090-B0B3-2BD3831EA645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19" creationId="{12EBA73F-2675-42A4-95D0-2E2104F05288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22" creationId="{6972CF65-740B-49A4-8DF0-A15B6D0A419F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23" creationId="{BB691396-ED21-4798-89AF-B4091FF2C97D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32" creationId="{F740AFE2-0254-43AA-9487-E83924F9D532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33" creationId="{60A7CD35-BA8E-40AD-91A6-39734EBC7C35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34" creationId="{475BE3D3-09D6-4D7F-84C3-A26B0AC4F24D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35" creationId="{F5D83E1D-4CB0-4F77-BEE2-02653E807069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36" creationId="{7C7CFC52-872B-40C7-B09A-9FA42E0FA9C0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39" creationId="{0DF76E0A-34D6-4DD9-8FB8-EDF11F89E4B4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40" creationId="{AEF60521-2118-463F-9472-DF76EE28153A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43" creationId="{B8572F83-6221-4A01-8B7B-1F4BF6A4150C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47" creationId="{1A9F694B-0E8F-4891-B394-9FEBA0C3E7FD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48" creationId="{462EEB5F-B8CF-4378-8537-D9CF92A07051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51" creationId="{707C6865-A0E8-4E64-A5E1-AF0C2B0E7964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52" creationId="{2CD01E96-9B38-4956-8D39-269B7F5B863A}"/>
          </ac:cxnSpMkLst>
        </pc:cxnChg>
        <pc:cxnChg chg="add mod">
          <ac:chgData name="jeongkilyong" userId="42a1e730-e7ec-4950-9a60-48236c77d83b" providerId="ADAL" clId="{B923C226-B3B7-441A-BE8C-1DB9449F21AF}" dt="2023-10-26T23:19:47.057" v="576"/>
          <ac:cxnSpMkLst>
            <pc:docMk/>
            <pc:sldMk cId="1056051314" sldId="347"/>
            <ac:cxnSpMk id="53" creationId="{D9FB37DC-DF80-40BE-AB47-DB65A4BD460C}"/>
          </ac:cxnSpMkLst>
        </pc:cxnChg>
      </pc:sldChg>
      <pc:sldChg chg="add del">
        <pc:chgData name="jeongkilyong" userId="42a1e730-e7ec-4950-9a60-48236c77d83b" providerId="ADAL" clId="{B923C226-B3B7-441A-BE8C-1DB9449F21AF}" dt="2023-10-26T10:08:34.784" v="135"/>
        <pc:sldMkLst>
          <pc:docMk/>
          <pc:sldMk cId="1608377845" sldId="347"/>
        </pc:sldMkLst>
      </pc:sldChg>
      <pc:sldChg chg="addSp modSp add mod">
        <pc:chgData name="jeongkilyong" userId="42a1e730-e7ec-4950-9a60-48236c77d83b" providerId="ADAL" clId="{B923C226-B3B7-441A-BE8C-1DB9449F21AF}" dt="2023-10-26T23:20:12.943" v="578"/>
        <pc:sldMkLst>
          <pc:docMk/>
          <pc:sldMk cId="2458271092" sldId="348"/>
        </pc:sldMkLst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5" creationId="{4F207672-20FE-4EAC-AC32-273384413525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6" creationId="{9017E5F1-8C70-47B3-B21B-AFA1BE3D6CD2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7" creationId="{9F6454EC-D51C-43CA-B916-D3DDEDF0D8DC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8" creationId="{EFB74564-D6FC-4018-B8EE-97CBAA25D7C3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10" creationId="{93650B4B-6EC3-49BB-8D80-1BDAE11C87AA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11" creationId="{C9159BFD-6391-48AA-B7E6-03350C53EAE5}"/>
          </ac:spMkLst>
        </pc:spChg>
        <pc:spChg chg="mod">
          <ac:chgData name="jeongkilyong" userId="42a1e730-e7ec-4950-9a60-48236c77d83b" providerId="ADAL" clId="{B923C226-B3B7-441A-BE8C-1DB9449F21AF}" dt="2023-10-26T10:11:15.039" v="405" actId="20577"/>
          <ac:spMkLst>
            <pc:docMk/>
            <pc:sldMk cId="2458271092" sldId="348"/>
            <ac:spMk id="12" creationId="{10ACD4E5-1FFB-574E-8F99-C84FF7F7144F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13" creationId="{05F3746E-CD27-493A-901C-F4296EAC6952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14" creationId="{4A85253F-09EA-4DC3-A5B5-1B5C25FEAC8E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15" creationId="{2A2098C3-42BB-46C2-ACA4-1932EFB434D9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21" creationId="{86AF88D0-F4C2-4F50-BDC5-A2A87AC95FF0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22" creationId="{C4738B41-E89E-4921-9021-932C45E8085F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25" creationId="{E9378A03-4AC1-4E39-A1D7-0FF3E9992E53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26" creationId="{9680A0A9-7113-4082-B31C-4B15F3748D36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27" creationId="{2BF95C8E-4289-4664-AC7C-DD32282411C9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28" creationId="{E3E13D8C-CFC6-4CD4-AAC6-5A00418EB5EC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29" creationId="{4D06B540-759E-4773-8347-D22473249060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30" creationId="{CF8CDE61-61BA-432C-A30B-BC486F28A973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31" creationId="{4101E153-1852-416B-A030-4C0C0FEE9C12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32" creationId="{9050FD1A-0F1B-4385-8511-75E9C97A48F3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38" creationId="{DA8AF80E-A96B-4FD7-8AC8-B48C673C13DF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39" creationId="{364DEA2B-370D-47CE-8394-0F10FB76A2CD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42" creationId="{4ABD5D92-9A8C-4736-8653-C3704830FDDA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43" creationId="{83CEC993-4932-49C4-8FDB-7C28E037D65D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44" creationId="{BAFAD75E-FCAF-47B3-B050-381B2652FE61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45" creationId="{3D8EED75-F248-4B47-BDE0-37502951212A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48" creationId="{8C03104C-E54F-4A69-A5D8-4F1B5158BBFA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49" creationId="{8FEB3475-5223-4D97-94EB-B30B97681E45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50" creationId="{B3706DCF-ABBE-4FA5-A1CC-FB4D6F215C8C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53" creationId="{2F43BB03-F0D1-497A-9B50-3C8779DDFEBC}"/>
          </ac:spMkLst>
        </pc:spChg>
        <pc:spChg chg="add mod">
          <ac:chgData name="jeongkilyong" userId="42a1e730-e7ec-4950-9a60-48236c77d83b" providerId="ADAL" clId="{B923C226-B3B7-441A-BE8C-1DB9449F21AF}" dt="2023-10-26T23:20:12.943" v="578"/>
          <ac:spMkLst>
            <pc:docMk/>
            <pc:sldMk cId="2458271092" sldId="348"/>
            <ac:spMk id="54" creationId="{CDA8941B-4D2C-4E9C-B2AF-DFCB0B0A8219}"/>
          </ac:spMkLst>
        </pc:sp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9" creationId="{E9567AF6-B815-4BFF-9252-66370D054922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16" creationId="{D409CCFC-4A8E-414C-A767-77321E014FFA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17" creationId="{18FE5F9F-B364-437B-B599-9997C88AB1BC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18" creationId="{6E7C2C57-8ECE-48F3-A10E-FF5CCB4AC6EB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19" creationId="{0A600EB4-C078-418F-9DFC-8BFB51717284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20" creationId="{9B9635D7-2A08-4B40-A169-567FD4B230A3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23" creationId="{0F00FEC1-B513-4643-9618-E2A9E3FC0E87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24" creationId="{9DD17DD6-ABA2-42DF-B2B7-51E24BD11B81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33" creationId="{C51DFBB1-032C-48FC-B05C-00F63C2385D0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34" creationId="{41017EBF-6729-4AAD-BD5B-8D97816459A1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35" creationId="{C0C3AF29-A820-4427-B6CB-6435A9CAA37A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36" creationId="{0C4F49BF-EA60-4992-8508-E06F4250EBD0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37" creationId="{F8E72C80-4EE8-4409-9B11-02546C15B0CE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40" creationId="{AC42A69D-D317-4B4E-B478-82A0AA5BB5EA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41" creationId="{60091309-286E-480F-B7DC-7D84BF393B4F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46" creationId="{AA82F381-746B-463C-9F2A-0C8AFECA2472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47" creationId="{DE179339-9B27-4706-8717-87E5F363DACA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51" creationId="{EFC4527C-479B-4D1B-8618-49215B3C72FD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52" creationId="{4A9AA237-4C14-482E-A1A2-E9E245119D2E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55" creationId="{28B94F00-7C1A-4783-849A-802C459B760C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56" creationId="{259D0D18-5388-46AF-A2D1-1B17C3FBF431}"/>
          </ac:cxnSpMkLst>
        </pc:cxnChg>
        <pc:cxnChg chg="add mod">
          <ac:chgData name="jeongkilyong" userId="42a1e730-e7ec-4950-9a60-48236c77d83b" providerId="ADAL" clId="{B923C226-B3B7-441A-BE8C-1DB9449F21AF}" dt="2023-10-26T23:20:12.943" v="578"/>
          <ac:cxnSpMkLst>
            <pc:docMk/>
            <pc:sldMk cId="2458271092" sldId="348"/>
            <ac:cxnSpMk id="57" creationId="{BFB375C6-6689-401F-A01D-28B403492E63}"/>
          </ac:cxnSpMkLst>
        </pc:cxnChg>
      </pc:sldChg>
      <pc:sldChg chg="add del">
        <pc:chgData name="jeongkilyong" userId="42a1e730-e7ec-4950-9a60-48236c77d83b" providerId="ADAL" clId="{B923C226-B3B7-441A-BE8C-1DB9449F21AF}" dt="2023-10-26T10:08:34.756" v="134"/>
        <pc:sldMkLst>
          <pc:docMk/>
          <pc:sldMk cId="3285740017" sldId="348"/>
        </pc:sldMkLst>
      </pc:sldChg>
      <pc:sldChg chg="addSp modSp add mod">
        <pc:chgData name="jeongkilyong" userId="42a1e730-e7ec-4950-9a60-48236c77d83b" providerId="ADAL" clId="{B923C226-B3B7-441A-BE8C-1DB9449F21AF}" dt="2023-10-26T23:20:20.616" v="579"/>
        <pc:sldMkLst>
          <pc:docMk/>
          <pc:sldMk cId="1758653953" sldId="349"/>
        </pc:sldMkLst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5" creationId="{C92A1410-6E6D-47DC-A391-0771D752DEA6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6" creationId="{BD3AED4F-D056-420D-9B2B-E708356DBA08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7" creationId="{C220F55B-8F32-4460-8C38-4F8070477937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8" creationId="{43E86AC2-339C-4244-9E35-B8550DB0A187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9" creationId="{62042858-ACD6-4090-AAE6-22942D017038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10" creationId="{0849E7CD-9709-4851-9C39-AC4DEFB37E2C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11" creationId="{78582557-46C5-4DA1-9F13-7D977A869732}"/>
          </ac:spMkLst>
        </pc:spChg>
        <pc:spChg chg="mod">
          <ac:chgData name="jeongkilyong" userId="42a1e730-e7ec-4950-9a60-48236c77d83b" providerId="ADAL" clId="{B923C226-B3B7-441A-BE8C-1DB9449F21AF}" dt="2023-10-26T10:11:20.816" v="418" actId="20577"/>
          <ac:spMkLst>
            <pc:docMk/>
            <pc:sldMk cId="1758653953" sldId="349"/>
            <ac:spMk id="12" creationId="{10ACD4E5-1FFB-574E-8F99-C84FF7F7144F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13" creationId="{39C492DE-D988-4796-95F1-087A8E04BBC6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14" creationId="{688B9E4F-0CD0-4049-B402-E0539100D8FA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22" creationId="{0ECD45DC-7265-4E42-998A-28F4C3BCDBBB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23" creationId="{DEB96FBF-CF8A-4AF8-AA47-E8E9FA0F0801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26" creationId="{02855EE3-0FF2-48A3-9D59-83AC44115C92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27" creationId="{8D6F84F9-BE7B-415E-A901-FD3E365465F6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28" creationId="{71CF9E8C-E02D-41FC-B5A5-C18423BA8B7E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29" creationId="{827F6149-6206-4D16-8725-0D6803CB4BE4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32" creationId="{55BB7649-EA0D-48FA-B543-50D4E38421A3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33" creationId="{A080DBAB-0AB6-46A5-9887-437E66ADA7E9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34" creationId="{7C116A31-227C-45E5-8F9E-4E872085F8E5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35" creationId="{853D8393-B39E-4DC4-A47B-B88433D45EB0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36" creationId="{D49DE4FF-BC6F-4B5D-8678-771A344337BF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37" creationId="{2B0EEB59-FBDA-4AAA-83A2-73EA010B6373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43" creationId="{B95D2FD4-ED5C-4186-BCBD-DF4DEB007045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44" creationId="{1B1A724D-9A10-4C19-8EC6-ED0DF853F135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47" creationId="{E2B89915-4C5D-4900-ABB3-2A5F5708BDCD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48" creationId="{E22FB1CE-1CB9-447B-9307-92A38FD8BADF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49" creationId="{512F8AE0-263B-440C-8E97-127D25E85B93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50" creationId="{7618178E-FF60-4253-A5BD-130E06E5065D}"/>
          </ac:spMkLst>
        </pc:spChg>
        <pc:spChg chg="add mod">
          <ac:chgData name="jeongkilyong" userId="42a1e730-e7ec-4950-9a60-48236c77d83b" providerId="ADAL" clId="{B923C226-B3B7-441A-BE8C-1DB9449F21AF}" dt="2023-10-26T23:20:20.616" v="579"/>
          <ac:spMkLst>
            <pc:docMk/>
            <pc:sldMk cId="1758653953" sldId="349"/>
            <ac:spMk id="53" creationId="{13D7D0E4-7D31-4495-B941-E05EC558096C}"/>
          </ac:spMkLst>
        </pc:sp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15" creationId="{D264C27E-4983-456C-A05D-30CEBA6F47F9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16" creationId="{84E0E9E9-F031-4945-84DA-458AAC5ACD41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17" creationId="{7AF3F795-A149-4A23-A0AF-36331D130CF8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18" creationId="{43275B6D-42E0-4B84-9085-359D060BC9DC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19" creationId="{959F3642-9BCD-4B47-BE59-BCDE0F10170C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20" creationId="{51F936C5-6F08-4B59-9C81-8C44E8CD98AF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21" creationId="{6C92D96B-7753-4D4C-81E7-9EB5A1A14A78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24" creationId="{D4AB9588-4AD7-441A-8AD8-7F06DF063F50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25" creationId="{3DE9C61A-5FC8-43AF-821D-AF4E6F22882E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30" creationId="{699F1093-CDCE-4697-97E2-CAD26BC3D383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31" creationId="{AD97429E-386C-4BC7-8A8A-0D968C485071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38" creationId="{48C1B051-5561-46E4-8A2D-80E6B01366E0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39" creationId="{89528B8C-9B42-405D-B067-259C7E289407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40" creationId="{8717DE47-20EB-4E1B-87E5-451A2151DF1E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41" creationId="{F2090D80-2E4F-4E65-9907-1A7ED5957E98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42" creationId="{A335FE2E-0215-44C0-A77E-C9F4E0CB70A3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45" creationId="{A8245A19-B0EE-4990-845D-CF2BA433FF63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46" creationId="{76F875B0-B594-4BFF-B88A-09E7BB9F4717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51" creationId="{CEBB3D59-4425-4D2E-B19F-B34A4E10C235}"/>
          </ac:cxnSpMkLst>
        </pc:cxnChg>
        <pc:cxnChg chg="add mod">
          <ac:chgData name="jeongkilyong" userId="42a1e730-e7ec-4950-9a60-48236c77d83b" providerId="ADAL" clId="{B923C226-B3B7-441A-BE8C-1DB9449F21AF}" dt="2023-10-26T23:20:20.616" v="579"/>
          <ac:cxnSpMkLst>
            <pc:docMk/>
            <pc:sldMk cId="1758653953" sldId="349"/>
            <ac:cxnSpMk id="52" creationId="{2A2093A8-499A-4141-B935-9B5DBC75ECF2}"/>
          </ac:cxnSpMkLst>
        </pc:cxnChg>
      </pc:sldChg>
      <pc:sldChg chg="add del">
        <pc:chgData name="jeongkilyong" userId="42a1e730-e7ec-4950-9a60-48236c77d83b" providerId="ADAL" clId="{B923C226-B3B7-441A-BE8C-1DB9449F21AF}" dt="2023-10-26T10:08:34.699" v="133"/>
        <pc:sldMkLst>
          <pc:docMk/>
          <pc:sldMk cId="4246781604" sldId="349"/>
        </pc:sldMkLst>
      </pc:sldChg>
      <pc:sldChg chg="add del">
        <pc:chgData name="jeongkilyong" userId="42a1e730-e7ec-4950-9a60-48236c77d83b" providerId="ADAL" clId="{B923C226-B3B7-441A-BE8C-1DB9449F21AF}" dt="2023-10-26T10:08:34.686" v="132"/>
        <pc:sldMkLst>
          <pc:docMk/>
          <pc:sldMk cId="314442445" sldId="350"/>
        </pc:sldMkLst>
      </pc:sldChg>
      <pc:sldChg chg="addSp modSp add mod">
        <pc:chgData name="jeongkilyong" userId="42a1e730-e7ec-4950-9a60-48236c77d83b" providerId="ADAL" clId="{B923C226-B3B7-441A-BE8C-1DB9449F21AF}" dt="2023-10-26T23:30:33.312" v="681" actId="14100"/>
        <pc:sldMkLst>
          <pc:docMk/>
          <pc:sldMk cId="911917051" sldId="350"/>
        </pc:sldMkLst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5" creationId="{F4B090EC-EA2D-4B72-BB83-86F1A7911D1D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6" creationId="{768A9089-29BF-401B-AD07-6F4F9CC96575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7" creationId="{1B39BEA3-7605-4047-8543-83C519EE306E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8" creationId="{A8D6BFF4-A674-4CF9-AC08-D3B6AF4983A8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9" creationId="{151E770A-B685-4D8A-8B33-99FADDCAAF15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10" creationId="{BC6151E2-3DBF-48C6-9771-4D026108D552}"/>
          </ac:spMkLst>
        </pc:spChg>
        <pc:spChg chg="mod">
          <ac:chgData name="jeongkilyong" userId="42a1e730-e7ec-4950-9a60-48236c77d83b" providerId="ADAL" clId="{B923C226-B3B7-441A-BE8C-1DB9449F21AF}" dt="2023-10-26T10:11:25.538" v="431" actId="20577"/>
          <ac:spMkLst>
            <pc:docMk/>
            <pc:sldMk cId="911917051" sldId="350"/>
            <ac:spMk id="12" creationId="{10ACD4E5-1FFB-574E-8F99-C84FF7F7144F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17" creationId="{9F5BCB14-C8F1-47B1-8CB1-77A20C28EA39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18" creationId="{20313874-628C-472F-9C74-C8F2E705A90E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21" creationId="{B0807799-F15D-4C17-91B4-1138D77A3535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22" creationId="{4A7E2D12-B01F-4884-919A-322A509BDEFB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23" creationId="{48B12A72-E3DC-4D06-9D97-F7C819D38E08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24" creationId="{9B84B4F2-EDEE-492C-811E-2A7B91CB953A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27" creationId="{CF1E1CB9-685F-4E7E-BAAB-E64C59423C7B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28" creationId="{D86AB16C-5D32-45F3-9277-20EF1CDE56AC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30" creationId="{3F4F0B7B-6B5A-4074-A1E3-24727EF27210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31" creationId="{E2B2C39D-6FB4-4C19-BCE0-BF0A9B043296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32" creationId="{A59203BD-179F-4929-B768-25805F12A86E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33" creationId="{D9C26BFF-C91E-4AE5-B3B4-718EE34AFD3A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34" creationId="{FF7D2675-1D70-4082-AD0B-62F50C49A663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41" creationId="{A60DBD0D-5870-4D63-856A-B87C2CEA5AF0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42" creationId="{931BC660-482A-4160-84C2-C3232DBF8A90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45" creationId="{987AE769-FCAA-4AE8-B2C3-BC9F590DE1CB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46" creationId="{35D145B4-01DD-4C51-81D4-5B78ED88F82D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47" creationId="{9AECEE86-ED55-454D-9B09-7F646F2675E2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48" creationId="{2DE6D321-EF6C-4CD9-B690-9FA5BC1E3FB9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51" creationId="{E754C2DA-8F81-4AF6-A6C3-CFF94F4D6988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52" creationId="{2420BE9A-D99C-4D9B-A6D3-4F49857103E6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53" creationId="{09E1116F-74EE-4EA2-929F-85228BEE2937}"/>
          </ac:spMkLst>
        </pc:spChg>
        <pc:spChg chg="add mod">
          <ac:chgData name="jeongkilyong" userId="42a1e730-e7ec-4950-9a60-48236c77d83b" providerId="ADAL" clId="{B923C226-B3B7-441A-BE8C-1DB9449F21AF}" dt="2023-10-26T23:20:27.144" v="580"/>
          <ac:spMkLst>
            <pc:docMk/>
            <pc:sldMk cId="911917051" sldId="350"/>
            <ac:spMk id="55" creationId="{9CC48ED2-56F1-46C8-9AEE-D9F053DD7A8E}"/>
          </ac:spMkLst>
        </pc:spChg>
        <pc:spChg chg="add mod">
          <ac:chgData name="jeongkilyong" userId="42a1e730-e7ec-4950-9a60-48236c77d83b" providerId="ADAL" clId="{B923C226-B3B7-441A-BE8C-1DB9449F21AF}" dt="2023-10-26T23:30:33.312" v="681" actId="14100"/>
          <ac:spMkLst>
            <pc:docMk/>
            <pc:sldMk cId="911917051" sldId="350"/>
            <ac:spMk id="56" creationId="{8D00160C-27F5-468C-ACFE-8DD7997D1A1C}"/>
          </ac:spMkLst>
        </pc:sp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11" creationId="{0D90D0C1-DD78-40FE-A4F4-11FCAD759432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13" creationId="{B129E1AE-DF8B-42D2-B0A5-6514A8400BA3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14" creationId="{4207980C-7278-4AF1-B799-B66AE700407F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15" creationId="{9739B881-EAEB-479B-9493-67134D565E06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16" creationId="{0EBDFAD5-38DE-4AFF-81CF-F54C1AE76FA3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19" creationId="{3932822B-129F-4E71-B74F-7FDE047753DC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20" creationId="{0B5FD61C-AAAF-42EA-A0BF-CC40F24576C3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25" creationId="{9DAB1292-216D-4769-8D12-50AD88336EAA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26" creationId="{C48F12CA-0632-417D-A2A8-821F3BA5F006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29" creationId="{1E3D67C4-1457-4D61-A239-5555F3B038BE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35" creationId="{64C694FC-D874-4000-95A5-57737E655341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36" creationId="{A46C4FF6-B112-42C1-BD8D-278B431FD8D1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37" creationId="{4BBC0F4E-752C-4235-A6D8-9148E60EA929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38" creationId="{6AA90B29-6C0A-4F5A-8CCA-0342198F49CA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39" creationId="{48D2D286-ABB2-4799-BB3A-53F44686F5C5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40" creationId="{EE15D7FB-F727-47B5-8276-5309916E58B3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43" creationId="{9065BF3B-DD7D-444E-885E-1EC6419CEA69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44" creationId="{926D561F-E2C6-40EB-A43D-F04B4D680B00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49" creationId="{7B9C1D2C-6B93-46B6-B899-B23DF0321D66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50" creationId="{FD09914C-684F-4DA2-A86C-DB26400455FF}"/>
          </ac:cxnSpMkLst>
        </pc:cxnChg>
        <pc:cxnChg chg="add mod">
          <ac:chgData name="jeongkilyong" userId="42a1e730-e7ec-4950-9a60-48236c77d83b" providerId="ADAL" clId="{B923C226-B3B7-441A-BE8C-1DB9449F21AF}" dt="2023-10-26T23:20:27.144" v="580"/>
          <ac:cxnSpMkLst>
            <pc:docMk/>
            <pc:sldMk cId="911917051" sldId="350"/>
            <ac:cxnSpMk id="54" creationId="{2C73E652-8BD7-4545-8CB5-BA72AFAF9DDD}"/>
          </ac:cxnSpMkLst>
        </pc:cxnChg>
      </pc:sldChg>
      <pc:sldChg chg="addSp modSp add mod">
        <pc:chgData name="jeongkilyong" userId="42a1e730-e7ec-4950-9a60-48236c77d83b" providerId="ADAL" clId="{B923C226-B3B7-441A-BE8C-1DB9449F21AF}" dt="2023-10-26T23:31:48.095" v="693" actId="20577"/>
        <pc:sldMkLst>
          <pc:docMk/>
          <pc:sldMk cId="1480521803" sldId="351"/>
        </pc:sldMkLst>
        <pc:spChg chg="add mod">
          <ac:chgData name="jeongkilyong" userId="42a1e730-e7ec-4950-9a60-48236c77d83b" providerId="ADAL" clId="{B923C226-B3B7-441A-BE8C-1DB9449F21AF}" dt="2023-10-26T23:31:48.095" v="693" actId="20577"/>
          <ac:spMkLst>
            <pc:docMk/>
            <pc:sldMk cId="1480521803" sldId="351"/>
            <ac:spMk id="5" creationId="{414A81AA-0095-48BE-B99B-137BBE2C8206}"/>
          </ac:spMkLst>
        </pc:spChg>
        <pc:spChg chg="mod">
          <ac:chgData name="jeongkilyong" userId="42a1e730-e7ec-4950-9a60-48236c77d83b" providerId="ADAL" clId="{B923C226-B3B7-441A-BE8C-1DB9449F21AF}" dt="2023-10-26T10:11:34.270" v="441" actId="20577"/>
          <ac:spMkLst>
            <pc:docMk/>
            <pc:sldMk cId="1480521803" sldId="351"/>
            <ac:spMk id="12" creationId="{10ACD4E5-1FFB-574E-8F99-C84FF7F7144F}"/>
          </ac:spMkLst>
        </pc:spChg>
      </pc:sldChg>
      <pc:sldChg chg="add del">
        <pc:chgData name="jeongkilyong" userId="42a1e730-e7ec-4950-9a60-48236c77d83b" providerId="ADAL" clId="{B923C226-B3B7-441A-BE8C-1DB9449F21AF}" dt="2023-10-26T10:08:34.652" v="131"/>
        <pc:sldMkLst>
          <pc:docMk/>
          <pc:sldMk cId="2856439799" sldId="351"/>
        </pc:sldMkLst>
      </pc:sldChg>
      <pc:sldChg chg="addSp modSp add mod">
        <pc:chgData name="jeongkilyong" userId="42a1e730-e7ec-4950-9a60-48236c77d83b" providerId="ADAL" clId="{B923C226-B3B7-441A-BE8C-1DB9449F21AF}" dt="2023-10-26T23:32:27.568" v="700" actId="1076"/>
        <pc:sldMkLst>
          <pc:docMk/>
          <pc:sldMk cId="949610870" sldId="352"/>
        </pc:sldMkLst>
        <pc:spChg chg="add mod">
          <ac:chgData name="jeongkilyong" userId="42a1e730-e7ec-4950-9a60-48236c77d83b" providerId="ADAL" clId="{B923C226-B3B7-441A-BE8C-1DB9449F21AF}" dt="2023-10-26T23:20:41.560" v="582"/>
          <ac:spMkLst>
            <pc:docMk/>
            <pc:sldMk cId="949610870" sldId="352"/>
            <ac:spMk id="5" creationId="{C0875649-B435-4BFD-9FEF-D95B72BAA3BB}"/>
          </ac:spMkLst>
        </pc:spChg>
        <pc:spChg chg="mod">
          <ac:chgData name="jeongkilyong" userId="42a1e730-e7ec-4950-9a60-48236c77d83b" providerId="ADAL" clId="{B923C226-B3B7-441A-BE8C-1DB9449F21AF}" dt="2023-10-26T10:11:41.344" v="455" actId="20577"/>
          <ac:spMkLst>
            <pc:docMk/>
            <pc:sldMk cId="949610870" sldId="352"/>
            <ac:spMk id="12" creationId="{10ACD4E5-1FFB-574E-8F99-C84FF7F7144F}"/>
          </ac:spMkLst>
        </pc:spChg>
        <pc:graphicFrameChg chg="add mod modGraphic">
          <ac:chgData name="jeongkilyong" userId="42a1e730-e7ec-4950-9a60-48236c77d83b" providerId="ADAL" clId="{B923C226-B3B7-441A-BE8C-1DB9449F21AF}" dt="2023-10-26T23:32:27.568" v="700" actId="1076"/>
          <ac:graphicFrameMkLst>
            <pc:docMk/>
            <pc:sldMk cId="949610870" sldId="352"/>
            <ac:graphicFrameMk id="6" creationId="{95F1AB6B-8E4E-4DB3-A3F0-FE517D9F3B01}"/>
          </ac:graphicFrameMkLst>
        </pc:graphicFrameChg>
      </pc:sldChg>
      <pc:sldChg chg="add del">
        <pc:chgData name="jeongkilyong" userId="42a1e730-e7ec-4950-9a60-48236c77d83b" providerId="ADAL" clId="{B923C226-B3B7-441A-BE8C-1DB9449F21AF}" dt="2023-10-26T10:08:34.620" v="130"/>
        <pc:sldMkLst>
          <pc:docMk/>
          <pc:sldMk cId="2887008998" sldId="352"/>
        </pc:sldMkLst>
      </pc:sldChg>
      <pc:sldChg chg="add del">
        <pc:chgData name="jeongkilyong" userId="42a1e730-e7ec-4950-9a60-48236c77d83b" providerId="ADAL" clId="{B923C226-B3B7-441A-BE8C-1DB9449F21AF}" dt="2023-10-26T10:08:34.571" v="129"/>
        <pc:sldMkLst>
          <pc:docMk/>
          <pc:sldMk cId="1013869679" sldId="353"/>
        </pc:sldMkLst>
      </pc:sldChg>
      <pc:sldChg chg="addSp modSp add mod">
        <pc:chgData name="jeongkilyong" userId="42a1e730-e7ec-4950-9a60-48236c77d83b" providerId="ADAL" clId="{B923C226-B3B7-441A-BE8C-1DB9449F21AF}" dt="2023-10-26T23:33:00.427" v="724" actId="207"/>
        <pc:sldMkLst>
          <pc:docMk/>
          <pc:sldMk cId="1992436512" sldId="353"/>
        </pc:sldMkLst>
        <pc:spChg chg="add mod">
          <ac:chgData name="jeongkilyong" userId="42a1e730-e7ec-4950-9a60-48236c77d83b" providerId="ADAL" clId="{B923C226-B3B7-441A-BE8C-1DB9449F21AF}" dt="2023-10-26T23:33:00.427" v="724" actId="207"/>
          <ac:spMkLst>
            <pc:docMk/>
            <pc:sldMk cId="1992436512" sldId="353"/>
            <ac:spMk id="5" creationId="{72AF2EA0-594D-496F-BB9C-F74239FAF877}"/>
          </ac:spMkLst>
        </pc:spChg>
        <pc:spChg chg="add mod">
          <ac:chgData name="jeongkilyong" userId="42a1e730-e7ec-4950-9a60-48236c77d83b" providerId="ADAL" clId="{B923C226-B3B7-441A-BE8C-1DB9449F21AF}" dt="2023-10-26T23:20:48.242" v="583"/>
          <ac:spMkLst>
            <pc:docMk/>
            <pc:sldMk cId="1992436512" sldId="353"/>
            <ac:spMk id="6" creationId="{7DB2A6B0-6FDB-4DB3-A91F-FBA1494749EA}"/>
          </ac:spMkLst>
        </pc:spChg>
        <pc:spChg chg="add mod">
          <ac:chgData name="jeongkilyong" userId="42a1e730-e7ec-4950-9a60-48236c77d83b" providerId="ADAL" clId="{B923C226-B3B7-441A-BE8C-1DB9449F21AF}" dt="2023-10-26T23:20:53.998" v="584" actId="1076"/>
          <ac:spMkLst>
            <pc:docMk/>
            <pc:sldMk cId="1992436512" sldId="353"/>
            <ac:spMk id="8" creationId="{334C2825-272E-46C7-9891-121094C99727}"/>
          </ac:spMkLst>
        </pc:spChg>
        <pc:spChg chg="mod">
          <ac:chgData name="jeongkilyong" userId="42a1e730-e7ec-4950-9a60-48236c77d83b" providerId="ADAL" clId="{B923C226-B3B7-441A-BE8C-1DB9449F21AF}" dt="2023-10-26T10:11:49.444" v="486" actId="20577"/>
          <ac:spMkLst>
            <pc:docMk/>
            <pc:sldMk cId="1992436512" sldId="353"/>
            <ac:spMk id="12" creationId="{10ACD4E5-1FFB-574E-8F99-C84FF7F7144F}"/>
          </ac:spMkLst>
        </pc:spChg>
        <pc:picChg chg="add mod">
          <ac:chgData name="jeongkilyong" userId="42a1e730-e7ec-4950-9a60-48236c77d83b" providerId="ADAL" clId="{B923C226-B3B7-441A-BE8C-1DB9449F21AF}" dt="2023-10-26T23:20:53.998" v="584" actId="1076"/>
          <ac:picMkLst>
            <pc:docMk/>
            <pc:sldMk cId="1992436512" sldId="353"/>
            <ac:picMk id="7" creationId="{FA3A88EF-CC1A-4293-9792-874E49E7F949}"/>
          </ac:picMkLst>
        </pc:picChg>
      </pc:sldChg>
      <pc:sldChg chg="addSp modSp add mod">
        <pc:chgData name="jeongkilyong" userId="42a1e730-e7ec-4950-9a60-48236c77d83b" providerId="ADAL" clId="{B923C226-B3B7-441A-BE8C-1DB9449F21AF}" dt="2023-10-26T23:50:45.780" v="743" actId="20577"/>
        <pc:sldMkLst>
          <pc:docMk/>
          <pc:sldMk cId="338173842" sldId="354"/>
        </pc:sldMkLst>
        <pc:spChg chg="add mod">
          <ac:chgData name="jeongkilyong" userId="42a1e730-e7ec-4950-9a60-48236c77d83b" providerId="ADAL" clId="{B923C226-B3B7-441A-BE8C-1DB9449F21AF}" dt="2023-10-26T23:33:15.325" v="725" actId="207"/>
          <ac:spMkLst>
            <pc:docMk/>
            <pc:sldMk cId="338173842" sldId="354"/>
            <ac:spMk id="6" creationId="{F4E5F5CA-E249-4DC0-9D66-39DF69628F24}"/>
          </ac:spMkLst>
        </pc:spChg>
        <pc:spChg chg="add mod">
          <ac:chgData name="jeongkilyong" userId="42a1e730-e7ec-4950-9a60-48236c77d83b" providerId="ADAL" clId="{B923C226-B3B7-441A-BE8C-1DB9449F21AF}" dt="2023-10-26T23:34:03.989" v="726" actId="1076"/>
          <ac:spMkLst>
            <pc:docMk/>
            <pc:sldMk cId="338173842" sldId="354"/>
            <ac:spMk id="7" creationId="{AC92BB55-2AE1-4913-A79E-F3E1B7DB1629}"/>
          </ac:spMkLst>
        </pc:spChg>
        <pc:spChg chg="add mod">
          <ac:chgData name="jeongkilyong" userId="42a1e730-e7ec-4950-9a60-48236c77d83b" providerId="ADAL" clId="{B923C226-B3B7-441A-BE8C-1DB9449F21AF}" dt="2023-10-26T23:50:45.780" v="743" actId="20577"/>
          <ac:spMkLst>
            <pc:docMk/>
            <pc:sldMk cId="338173842" sldId="354"/>
            <ac:spMk id="8" creationId="{474221D0-7763-43F2-A951-B049D1FE334D}"/>
          </ac:spMkLst>
        </pc:spChg>
        <pc:spChg chg="mod">
          <ac:chgData name="jeongkilyong" userId="42a1e730-e7ec-4950-9a60-48236c77d83b" providerId="ADAL" clId="{B923C226-B3B7-441A-BE8C-1DB9449F21AF}" dt="2023-10-26T10:11:58.722" v="508" actId="20577"/>
          <ac:spMkLst>
            <pc:docMk/>
            <pc:sldMk cId="338173842" sldId="354"/>
            <ac:spMk id="12" creationId="{10ACD4E5-1FFB-574E-8F99-C84FF7F7144F}"/>
          </ac:spMkLst>
        </pc:spChg>
        <pc:picChg chg="add mod">
          <ac:chgData name="jeongkilyong" userId="42a1e730-e7ec-4950-9a60-48236c77d83b" providerId="ADAL" clId="{B923C226-B3B7-441A-BE8C-1DB9449F21AF}" dt="2023-10-26T23:21:05.965" v="586" actId="1076"/>
          <ac:picMkLst>
            <pc:docMk/>
            <pc:sldMk cId="338173842" sldId="354"/>
            <ac:picMk id="5" creationId="{6E6D7475-1159-41C0-A1E9-FCE98C0DC64A}"/>
          </ac:picMkLst>
        </pc:picChg>
      </pc:sldChg>
      <pc:sldChg chg="add del">
        <pc:chgData name="jeongkilyong" userId="42a1e730-e7ec-4950-9a60-48236c77d83b" providerId="ADAL" clId="{B923C226-B3B7-441A-BE8C-1DB9449F21AF}" dt="2023-10-26T10:08:34.063" v="128"/>
        <pc:sldMkLst>
          <pc:docMk/>
          <pc:sldMk cId="489616804" sldId="354"/>
        </pc:sldMkLst>
      </pc:sldChg>
      <pc:sldChg chg="add del">
        <pc:chgData name="jeongkilyong" userId="42a1e730-e7ec-4950-9a60-48236c77d83b" providerId="ADAL" clId="{B923C226-B3B7-441A-BE8C-1DB9449F21AF}" dt="2023-10-26T10:08:33.762" v="127"/>
        <pc:sldMkLst>
          <pc:docMk/>
          <pc:sldMk cId="420120143" sldId="355"/>
        </pc:sldMkLst>
      </pc:sldChg>
      <pc:sldChg chg="addSp modSp add mod">
        <pc:chgData name="jeongkilyong" userId="42a1e730-e7ec-4950-9a60-48236c77d83b" providerId="ADAL" clId="{B923C226-B3B7-441A-BE8C-1DB9449F21AF}" dt="2023-10-26T23:52:14.157" v="758" actId="20577"/>
        <pc:sldMkLst>
          <pc:docMk/>
          <pc:sldMk cId="3400941026" sldId="355"/>
        </pc:sldMkLst>
        <pc:spChg chg="add mod">
          <ac:chgData name="jeongkilyong" userId="42a1e730-e7ec-4950-9a60-48236c77d83b" providerId="ADAL" clId="{B923C226-B3B7-441A-BE8C-1DB9449F21AF}" dt="2023-10-26T23:21:11.547" v="587"/>
          <ac:spMkLst>
            <pc:docMk/>
            <pc:sldMk cId="3400941026" sldId="355"/>
            <ac:spMk id="6" creationId="{3A229EA8-E0C2-4EC5-AFFC-7291A1840540}"/>
          </ac:spMkLst>
        </pc:spChg>
        <pc:spChg chg="add mod">
          <ac:chgData name="jeongkilyong" userId="42a1e730-e7ec-4950-9a60-48236c77d83b" providerId="ADAL" clId="{B923C226-B3B7-441A-BE8C-1DB9449F21AF}" dt="2023-10-26T23:34:17.735" v="727" actId="14100"/>
          <ac:spMkLst>
            <pc:docMk/>
            <pc:sldMk cId="3400941026" sldId="355"/>
            <ac:spMk id="7" creationId="{66917BC8-25F0-45AB-91D6-113C46503391}"/>
          </ac:spMkLst>
        </pc:spChg>
        <pc:spChg chg="add mod">
          <ac:chgData name="jeongkilyong" userId="42a1e730-e7ec-4950-9a60-48236c77d83b" providerId="ADAL" clId="{B923C226-B3B7-441A-BE8C-1DB9449F21AF}" dt="2023-10-26T23:52:14.157" v="758" actId="20577"/>
          <ac:spMkLst>
            <pc:docMk/>
            <pc:sldMk cId="3400941026" sldId="355"/>
            <ac:spMk id="8" creationId="{D4590F40-A278-4D37-A5A4-7CE2D4B3AC80}"/>
          </ac:spMkLst>
        </pc:spChg>
        <pc:spChg chg="mod">
          <ac:chgData name="jeongkilyong" userId="42a1e730-e7ec-4950-9a60-48236c77d83b" providerId="ADAL" clId="{B923C226-B3B7-441A-BE8C-1DB9449F21AF}" dt="2023-10-26T10:12:08.687" v="517" actId="20577"/>
          <ac:spMkLst>
            <pc:docMk/>
            <pc:sldMk cId="3400941026" sldId="355"/>
            <ac:spMk id="12" creationId="{10ACD4E5-1FFB-574E-8F99-C84FF7F7144F}"/>
          </ac:spMkLst>
        </pc:spChg>
        <pc:picChg chg="add mod">
          <ac:chgData name="jeongkilyong" userId="42a1e730-e7ec-4950-9a60-48236c77d83b" providerId="ADAL" clId="{B923C226-B3B7-441A-BE8C-1DB9449F21AF}" dt="2023-10-26T23:21:16.638" v="588" actId="1076"/>
          <ac:picMkLst>
            <pc:docMk/>
            <pc:sldMk cId="3400941026" sldId="355"/>
            <ac:picMk id="5" creationId="{408DFDCA-87D0-4211-8ABE-47130938D753}"/>
          </ac:picMkLst>
        </pc:picChg>
      </pc:sldChg>
      <pc:sldChg chg="modSp add del mod">
        <pc:chgData name="jeongkilyong" userId="42a1e730-e7ec-4950-9a60-48236c77d83b" providerId="ADAL" clId="{B923C226-B3B7-441A-BE8C-1DB9449F21AF}" dt="2023-10-26T23:34:31.596" v="728" actId="47"/>
        <pc:sldMkLst>
          <pc:docMk/>
          <pc:sldMk cId="2900799887" sldId="356"/>
        </pc:sldMkLst>
        <pc:spChg chg="mod">
          <ac:chgData name="jeongkilyong" userId="42a1e730-e7ec-4950-9a60-48236c77d83b" providerId="ADAL" clId="{B923C226-B3B7-441A-BE8C-1DB9449F21AF}" dt="2023-10-26T23:17:33.151" v="561" actId="20577"/>
          <ac:spMkLst>
            <pc:docMk/>
            <pc:sldMk cId="2900799887" sldId="356"/>
            <ac:spMk id="12" creationId="{10ACD4E5-1FFB-574E-8F99-C84FF7F7144F}"/>
          </ac:spMkLst>
        </pc:spChg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3052941095" sldId="357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2063014312" sldId="358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3051053954" sldId="359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2851038462" sldId="360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1688482629" sldId="361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1549349853" sldId="362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552757883" sldId="363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3130969408" sldId="364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928651516" sldId="365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1708280067" sldId="366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2165865863" sldId="367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37403666" sldId="368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2152817314" sldId="369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290688153" sldId="370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1316913480" sldId="371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2479919603" sldId="372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62739061" sldId="373"/>
        </pc:sldMkLst>
      </pc:sldChg>
      <pc:sldChg chg="add del">
        <pc:chgData name="jeongkilyong" userId="42a1e730-e7ec-4950-9a60-48236c77d83b" providerId="ADAL" clId="{B923C226-B3B7-441A-BE8C-1DB9449F21AF}" dt="2023-10-26T23:17:38.291" v="562" actId="47"/>
        <pc:sldMkLst>
          <pc:docMk/>
          <pc:sldMk cId="1272024690" sldId="374"/>
        </pc:sldMkLst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8:48:35.536" v="1026" actId="20577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6:34:57.584" v="1000" actId="14100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4T06:34:57.584" v="1000" actId="14100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8:48:35.536" v="1026" actId="2057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4T08:48:35.536" v="1026" actId="2057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  <pc:docChgLst>
    <pc:chgData name="jeongkilyong" userId="42a1e730-e7ec-4950-9a60-48236c77d83b" providerId="ADAL" clId="{A2ED8A83-898F-4554-96CF-A3FFBFFB4E30}"/>
    <pc:docChg chg="modSld">
      <pc:chgData name="jeongkilyong" userId="42a1e730-e7ec-4950-9a60-48236c77d83b" providerId="ADAL" clId="{A2ED8A83-898F-4554-96CF-A3FFBFFB4E30}" dt="2023-10-27T06:47:25.837" v="46" actId="6549"/>
      <pc:docMkLst>
        <pc:docMk/>
      </pc:docMkLst>
      <pc:sldChg chg="modSp mod">
        <pc:chgData name="jeongkilyong" userId="42a1e730-e7ec-4950-9a60-48236c77d83b" providerId="ADAL" clId="{A2ED8A83-898F-4554-96CF-A3FFBFFB4E30}" dt="2023-10-27T05:02:39.649" v="1" actId="1076"/>
        <pc:sldMkLst>
          <pc:docMk/>
          <pc:sldMk cId="2711473466" sldId="346"/>
        </pc:sldMkLst>
        <pc:spChg chg="mod">
          <ac:chgData name="jeongkilyong" userId="42a1e730-e7ec-4950-9a60-48236c77d83b" providerId="ADAL" clId="{A2ED8A83-898F-4554-96CF-A3FFBFFB4E30}" dt="2023-10-27T05:02:37.522" v="0" actId="1076"/>
          <ac:spMkLst>
            <pc:docMk/>
            <pc:sldMk cId="2711473466" sldId="346"/>
            <ac:spMk id="8" creationId="{770E53ED-9B17-46A1-83DA-A8BF037AADC3}"/>
          </ac:spMkLst>
        </pc:spChg>
        <pc:spChg chg="mod">
          <ac:chgData name="jeongkilyong" userId="42a1e730-e7ec-4950-9a60-48236c77d83b" providerId="ADAL" clId="{A2ED8A83-898F-4554-96CF-A3FFBFFB4E30}" dt="2023-10-27T05:02:39.649" v="1" actId="1076"/>
          <ac:spMkLst>
            <pc:docMk/>
            <pc:sldMk cId="2711473466" sldId="346"/>
            <ac:spMk id="9" creationId="{51D8D9F2-1439-4602-AF2D-BA99970F4313}"/>
          </ac:spMkLst>
        </pc:spChg>
      </pc:sldChg>
      <pc:sldChg chg="modSp mod">
        <pc:chgData name="jeongkilyong" userId="42a1e730-e7ec-4950-9a60-48236c77d83b" providerId="ADAL" clId="{A2ED8A83-898F-4554-96CF-A3FFBFFB4E30}" dt="2023-10-27T05:03:50.306" v="2" actId="207"/>
        <pc:sldMkLst>
          <pc:docMk/>
          <pc:sldMk cId="1056051314" sldId="347"/>
        </pc:sldMkLst>
        <pc:spChg chg="mod">
          <ac:chgData name="jeongkilyong" userId="42a1e730-e7ec-4950-9a60-48236c77d83b" providerId="ADAL" clId="{A2ED8A83-898F-4554-96CF-A3FFBFFB4E30}" dt="2023-10-27T05:03:50.306" v="2" actId="207"/>
          <ac:spMkLst>
            <pc:docMk/>
            <pc:sldMk cId="1056051314" sldId="347"/>
            <ac:spMk id="5" creationId="{482D972C-FD2F-444B-9597-9CC68664A505}"/>
          </ac:spMkLst>
        </pc:spChg>
      </pc:sldChg>
      <pc:sldChg chg="modSp mod">
        <pc:chgData name="jeongkilyong" userId="42a1e730-e7ec-4950-9a60-48236c77d83b" providerId="ADAL" clId="{A2ED8A83-898F-4554-96CF-A3FFBFFB4E30}" dt="2023-10-27T06:47:12.491" v="19" actId="6549"/>
        <pc:sldMkLst>
          <pc:docMk/>
          <pc:sldMk cId="338173842" sldId="354"/>
        </pc:sldMkLst>
        <pc:spChg chg="mod">
          <ac:chgData name="jeongkilyong" userId="42a1e730-e7ec-4950-9a60-48236c77d83b" providerId="ADAL" clId="{A2ED8A83-898F-4554-96CF-A3FFBFFB4E30}" dt="2023-10-27T06:47:12.491" v="19" actId="6549"/>
          <ac:spMkLst>
            <pc:docMk/>
            <pc:sldMk cId="338173842" sldId="35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A2ED8A83-898F-4554-96CF-A3FFBFFB4E30}" dt="2023-10-27T06:47:25.837" v="46" actId="6549"/>
        <pc:sldMkLst>
          <pc:docMk/>
          <pc:sldMk cId="3400941026" sldId="355"/>
        </pc:sldMkLst>
        <pc:spChg chg="mod">
          <ac:chgData name="jeongkilyong" userId="42a1e730-e7ec-4950-9a60-48236c77d83b" providerId="ADAL" clId="{A2ED8A83-898F-4554-96CF-A3FFBFFB4E30}" dt="2023-10-27T06:47:25.837" v="46" actId="6549"/>
          <ac:spMkLst>
            <pc:docMk/>
            <pc:sldMk cId="3400941026" sldId="355"/>
            <ac:spMk id="12" creationId="{10ACD4E5-1FFB-574E-8F99-C84FF7F714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10/27/2023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42F5-E27B-40F7-BCE5-D1802FB26DAD}" type="datetime1">
              <a:rPr kumimoji="1" lang="ko-KR" altLang="en-US" smtClean="0"/>
              <a:t>2023-10-27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6B47-E040-4E87-BA3D-2F84D0803561}" type="datetime1">
              <a:rPr kumimoji="1" lang="ko-KR" altLang="en-US" smtClean="0"/>
              <a:t>2023-10-27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999E-77AD-487F-961B-3498EA270D69}" type="datetime1">
              <a:rPr kumimoji="1" lang="ko-KR" altLang="en-US" smtClean="0"/>
              <a:t>2023-10-27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21BC-C4D8-4F24-8CD7-2DB99AFE8982}" type="datetime1">
              <a:rPr kumimoji="1" lang="ko-KR" altLang="en-US" smtClean="0"/>
              <a:t>2023-10-27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366B-D9B5-4570-8EB3-6989D7068DA4}" type="datetime1">
              <a:rPr kumimoji="1" lang="ko-KR" altLang="en-US" smtClean="0"/>
              <a:t>2023-10-27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7133-6798-4A4C-B2DF-38A451D019C9}" type="datetime1">
              <a:rPr kumimoji="1" lang="ko-KR" altLang="en-US" smtClean="0"/>
              <a:t>2023-10-27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D5B3-EEAC-47EA-935E-B6E73B304D41}" type="datetime1">
              <a:rPr kumimoji="1" lang="ko-KR" altLang="en-US" smtClean="0"/>
              <a:t>2023-10-27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10AA-4945-4A37-AD34-AD8CDBAD4FD9}" type="datetime1">
              <a:rPr kumimoji="1" lang="ko-KR" altLang="en-US" smtClean="0"/>
              <a:t>2023-10-27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8F86-ACF7-40A2-9A15-2517A889A9C6}" type="datetime1">
              <a:rPr kumimoji="1" lang="ko-KR" altLang="en-US" smtClean="0"/>
              <a:t>2023-10-27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A317-AC83-4316-9808-85D31F530754}" type="datetime1">
              <a:rPr kumimoji="1" lang="ko-KR" altLang="en-US" smtClean="0"/>
              <a:t>2023-10-27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3D7C-ED94-4E5F-AA1D-6DEF9949E809}" type="datetime1">
              <a:rPr kumimoji="1" lang="ko-KR" altLang="en-US" smtClean="0"/>
              <a:t>2023-10-27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646939E-1144-4C23-8FD2-9C17581264C0}" type="datetime1">
              <a:rPr kumimoji="1" lang="ko-KR" altLang="en-US" smtClean="0"/>
              <a:t>2023-10-27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DOM, Ajax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5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AB462551-5E34-4B3C-9BA0-D4317E6B4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트리구조를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이용하여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찾기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부모</a:t>
            </a:r>
            <a:r>
              <a:rPr lang="en-US" altLang="ko-KR" b="0" dirty="0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0" dirty="0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자식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찾기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5CE053B5-669F-4B4D-BFD7-CE062BFAC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079466"/>
              </p:ext>
            </p:extLst>
          </p:nvPr>
        </p:nvGraphicFramePr>
        <p:xfrm>
          <a:off x="533400" y="1700808"/>
          <a:ext cx="4902696" cy="2194560"/>
        </p:xfrm>
        <a:graphic>
          <a:graphicData uri="http://schemas.openxmlformats.org/drawingml/2006/table">
            <a:tbl>
              <a:tblPr/>
              <a:tblGrid>
                <a:gridCol w="1734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요소노드의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7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childNodes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노드가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배열 형태로 저장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firstChild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firstElementChild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lastChild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마지막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lastElementChild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마지막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31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parentNode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부모 </a:t>
                      </a: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24">
            <a:extLst>
              <a:ext uri="{FF2B5EF4-FFF2-40B4-BE49-F238E27FC236}">
                <a16:creationId xmlns:a16="http://schemas.microsoft.com/office/drawing/2014/main" id="{5BD02C1F-9238-4C23-92F1-09ABD69C3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739AC820-AACF-4FB6-80CD-7ABA423B3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9" name="Rectangle 26">
            <a:extLst>
              <a:ext uri="{FF2B5EF4-FFF2-40B4-BE49-F238E27FC236}">
                <a16:creationId xmlns:a16="http://schemas.microsoft.com/office/drawing/2014/main" id="{C074360A-6DE8-4542-BA1D-1F012A7E6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B8292751-90C6-4289-874A-631AADDD2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AE3B9CBA-F989-4EB3-9FF7-9F803F523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35F73B9B-590E-41B1-A554-387C87F04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7BEC5312-F7EA-4A34-AD30-0510806A0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E22BF3CF-A26E-4FED-8453-235361B3A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E06F6694-7801-4EBD-8E72-74B159726E74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CAB51AA-5642-4510-97AF-63AAAA41BF7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4">
            <a:extLst>
              <a:ext uri="{FF2B5EF4-FFF2-40B4-BE49-F238E27FC236}">
                <a16:creationId xmlns:a16="http://schemas.microsoft.com/office/drawing/2014/main" id="{50ACD4BD-DE59-413D-889F-A7F0CF53F345}"/>
              </a:ext>
            </a:extLst>
          </p:cNvPr>
          <p:cNvCxnSpPr>
            <a:cxnSpLocks noChangeShapeType="1"/>
            <a:stCxn id="10" idx="2"/>
            <a:endCxn id="15" idx="0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35">
            <a:extLst>
              <a:ext uri="{FF2B5EF4-FFF2-40B4-BE49-F238E27FC236}">
                <a16:creationId xmlns:a16="http://schemas.microsoft.com/office/drawing/2014/main" id="{63953CE5-B0C4-4204-8A59-A9DC1CEEEAC7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36">
            <a:extLst>
              <a:ext uri="{FF2B5EF4-FFF2-40B4-BE49-F238E27FC236}">
                <a16:creationId xmlns:a16="http://schemas.microsoft.com/office/drawing/2014/main" id="{1FB9CBA7-4D7C-40E7-9356-BBA2A3F1CE55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37">
            <a:extLst>
              <a:ext uri="{FF2B5EF4-FFF2-40B4-BE49-F238E27FC236}">
                <a16:creationId xmlns:a16="http://schemas.microsoft.com/office/drawing/2014/main" id="{2B897DC6-E412-4DC3-9665-0A19BA0ED4C7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8">
            <a:extLst>
              <a:ext uri="{FF2B5EF4-FFF2-40B4-BE49-F238E27FC236}">
                <a16:creationId xmlns:a16="http://schemas.microsoft.com/office/drawing/2014/main" id="{95D456E5-DD29-4332-905C-1C674412DDBB}"/>
              </a:ext>
            </a:extLst>
          </p:cNvPr>
          <p:cNvCxnSpPr>
            <a:cxnSpLocks noChangeShapeType="1"/>
            <a:stCxn id="7" idx="3"/>
            <a:endCxn id="11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3" name="Rectangle 39">
            <a:extLst>
              <a:ext uri="{FF2B5EF4-FFF2-40B4-BE49-F238E27FC236}">
                <a16:creationId xmlns:a16="http://schemas.microsoft.com/office/drawing/2014/main" id="{37C31622-B060-4BE2-BD01-DDA9DF457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24" name="Rectangle 40">
            <a:extLst>
              <a:ext uri="{FF2B5EF4-FFF2-40B4-BE49-F238E27FC236}">
                <a16:creationId xmlns:a16="http://schemas.microsoft.com/office/drawing/2014/main" id="{20E7FDF7-3B16-45C7-8561-850A8977E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25" name="AutoShape 41">
            <a:extLst>
              <a:ext uri="{FF2B5EF4-FFF2-40B4-BE49-F238E27FC236}">
                <a16:creationId xmlns:a16="http://schemas.microsoft.com/office/drawing/2014/main" id="{CB816128-53B5-4D0A-AD43-0B6B2D3F6C03}"/>
              </a:ext>
            </a:extLst>
          </p:cNvPr>
          <p:cNvCxnSpPr>
            <a:cxnSpLocks noChangeShapeType="1"/>
            <a:stCxn id="23" idx="2"/>
            <a:endCxn id="24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42">
            <a:extLst>
              <a:ext uri="{FF2B5EF4-FFF2-40B4-BE49-F238E27FC236}">
                <a16:creationId xmlns:a16="http://schemas.microsoft.com/office/drawing/2014/main" id="{4122C921-097C-4F12-8415-AA45570E2BD8}"/>
              </a:ext>
            </a:extLst>
          </p:cNvPr>
          <p:cNvCxnSpPr>
            <a:cxnSpLocks noChangeShapeType="1"/>
            <a:stCxn id="7" idx="0"/>
            <a:endCxn id="24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43">
            <a:extLst>
              <a:ext uri="{FF2B5EF4-FFF2-40B4-BE49-F238E27FC236}">
                <a16:creationId xmlns:a16="http://schemas.microsoft.com/office/drawing/2014/main" id="{13609BAF-CE47-4264-9E5B-B36AD87F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 Box 44">
            <a:extLst>
              <a:ext uri="{FF2B5EF4-FFF2-40B4-BE49-F238E27FC236}">
                <a16:creationId xmlns:a16="http://schemas.microsoft.com/office/drawing/2014/main" id="{726926C4-6457-405C-AAA7-77DE4BC70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543198-CDC6-49DF-8845-CD9143C910C7}"/>
              </a:ext>
            </a:extLst>
          </p:cNvPr>
          <p:cNvSpPr txBox="1"/>
          <p:nvPr/>
        </p:nvSpPr>
        <p:spPr>
          <a:xfrm>
            <a:off x="533403" y="4012519"/>
            <a:ext cx="807719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'purchases'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purchases.firstElementChild;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purchases.lastElementChild;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liList = purchases.childNodes;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BF327B8B-E50F-4757-965B-A732944D4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2608" y="403013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31" name="Rectangle 47">
            <a:extLst>
              <a:ext uri="{FF2B5EF4-FFF2-40B4-BE49-F238E27FC236}">
                <a16:creationId xmlns:a16="http://schemas.microsoft.com/office/drawing/2014/main" id="{E51B3F8E-6A24-4BEE-B601-3CB1E6F5B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502" y="4572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2" name="Rectangle 48">
            <a:extLst>
              <a:ext uri="{FF2B5EF4-FFF2-40B4-BE49-F238E27FC236}">
                <a16:creationId xmlns:a16="http://schemas.microsoft.com/office/drawing/2014/main" id="{0156A65F-720C-4BC8-AB76-85E4E3BA2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168" y="51054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3" name="Rectangle 49">
            <a:extLst>
              <a:ext uri="{FF2B5EF4-FFF2-40B4-BE49-F238E27FC236}">
                <a16:creationId xmlns:a16="http://schemas.microsoft.com/office/drawing/2014/main" id="{AAD3CDF6-C82E-49C3-91F5-91B27E355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275" y="56388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4" name="Rectangle 50">
            <a:extLst>
              <a:ext uri="{FF2B5EF4-FFF2-40B4-BE49-F238E27FC236}">
                <a16:creationId xmlns:a16="http://schemas.microsoft.com/office/drawing/2014/main" id="{BDBA4C15-17FF-4216-8773-B10DE62CB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9475" y="56388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5" name="Rectangle 51">
            <a:extLst>
              <a:ext uri="{FF2B5EF4-FFF2-40B4-BE49-F238E27FC236}">
                <a16:creationId xmlns:a16="http://schemas.microsoft.com/office/drawing/2014/main" id="{78338E22-B097-4BD0-95C3-58D333618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675" y="56388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</p:spTree>
    <p:extLst>
      <p:ext uri="{BB962C8B-B14F-4D97-AF65-F5344CB8AC3E}">
        <p14:creationId xmlns:p14="http://schemas.microsoft.com/office/powerpoint/2010/main" val="99305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9A9947F7-76BB-46CC-9600-C880903E7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트리구조를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이용하여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찾기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형제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찾기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29C0CD14-957A-4D7B-8F9A-4DE67C457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A5C6B38-9A90-46F4-989F-A5CC97B71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D14E4CB2-189F-4618-AE30-6E2A57583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0E2456E4-3898-49EC-8B5B-21C635033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C8995256-1479-4E70-B07C-2176AECA7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cxnSp>
        <p:nvCxnSpPr>
          <p:cNvPr id="11" name="AutoShape 26">
            <a:extLst>
              <a:ext uri="{FF2B5EF4-FFF2-40B4-BE49-F238E27FC236}">
                <a16:creationId xmlns:a16="http://schemas.microsoft.com/office/drawing/2014/main" id="{971DF006-78F3-49B7-AE4E-5FE3CB36DCB1}"/>
              </a:ext>
            </a:extLst>
          </p:cNvPr>
          <p:cNvCxnSpPr>
            <a:cxnSpLocks noChangeShapeType="1"/>
            <a:stCxn id="7" idx="2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27">
            <a:extLst>
              <a:ext uri="{FF2B5EF4-FFF2-40B4-BE49-F238E27FC236}">
                <a16:creationId xmlns:a16="http://schemas.microsoft.com/office/drawing/2014/main" id="{39A3DCB1-1643-4E64-ACE7-4FB1CDF4232A}"/>
              </a:ext>
            </a:extLst>
          </p:cNvPr>
          <p:cNvCxnSpPr>
            <a:cxnSpLocks noChangeShapeType="1"/>
            <a:stCxn id="8" idx="2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28">
            <a:extLst>
              <a:ext uri="{FF2B5EF4-FFF2-40B4-BE49-F238E27FC236}">
                <a16:creationId xmlns:a16="http://schemas.microsoft.com/office/drawing/2014/main" id="{9878FD48-ED82-4122-89A6-7B451C3B8A91}"/>
              </a:ext>
            </a:extLst>
          </p:cNvPr>
          <p:cNvCxnSpPr>
            <a:cxnSpLocks noChangeShapeType="1"/>
            <a:stCxn id="9" idx="2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9">
            <a:extLst>
              <a:ext uri="{FF2B5EF4-FFF2-40B4-BE49-F238E27FC236}">
                <a16:creationId xmlns:a16="http://schemas.microsoft.com/office/drawing/2014/main" id="{98346D37-2A2D-4A18-ACF8-AC1A55D093F7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30">
            <a:extLst>
              <a:ext uri="{FF2B5EF4-FFF2-40B4-BE49-F238E27FC236}">
                <a16:creationId xmlns:a16="http://schemas.microsoft.com/office/drawing/2014/main" id="{EC9D371E-5161-4D76-AE4C-914596E6CF54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1">
            <a:extLst>
              <a:ext uri="{FF2B5EF4-FFF2-40B4-BE49-F238E27FC236}">
                <a16:creationId xmlns:a16="http://schemas.microsoft.com/office/drawing/2014/main" id="{C0DE1323-DAC7-4547-8474-852314571A66}"/>
              </a:ext>
            </a:extLst>
          </p:cNvPr>
          <p:cNvCxnSpPr>
            <a:cxnSpLocks noChangeShapeType="1"/>
            <a:stCxn id="9" idx="0"/>
            <a:endCxn id="6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2">
            <a:extLst>
              <a:ext uri="{FF2B5EF4-FFF2-40B4-BE49-F238E27FC236}">
                <a16:creationId xmlns:a16="http://schemas.microsoft.com/office/drawing/2014/main" id="{78618269-04C1-4629-BDF1-8E32BF982C2E}"/>
              </a:ext>
            </a:extLst>
          </p:cNvPr>
          <p:cNvCxnSpPr>
            <a:cxnSpLocks noChangeShapeType="1"/>
            <a:stCxn id="6" idx="3"/>
            <a:endCxn id="10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" name="Rectangle 33">
            <a:extLst>
              <a:ext uri="{FF2B5EF4-FFF2-40B4-BE49-F238E27FC236}">
                <a16:creationId xmlns:a16="http://schemas.microsoft.com/office/drawing/2014/main" id="{40F9BA2A-143C-4DAC-AE00-E747398AC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20" name="Rectangle 34">
            <a:extLst>
              <a:ext uri="{FF2B5EF4-FFF2-40B4-BE49-F238E27FC236}">
                <a16:creationId xmlns:a16="http://schemas.microsoft.com/office/drawing/2014/main" id="{FB6E06E7-12CA-481C-B504-198432EC3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21" name="AutoShape 35">
            <a:extLst>
              <a:ext uri="{FF2B5EF4-FFF2-40B4-BE49-F238E27FC236}">
                <a16:creationId xmlns:a16="http://schemas.microsoft.com/office/drawing/2014/main" id="{ED0786DE-951E-42AA-A885-FF4548148A44}"/>
              </a:ext>
            </a:extLst>
          </p:cNvPr>
          <p:cNvCxnSpPr>
            <a:cxnSpLocks noChangeShapeType="1"/>
            <a:stCxn id="19" idx="2"/>
            <a:endCxn id="20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6">
            <a:extLst>
              <a:ext uri="{FF2B5EF4-FFF2-40B4-BE49-F238E27FC236}">
                <a16:creationId xmlns:a16="http://schemas.microsoft.com/office/drawing/2014/main" id="{B4D0D1B6-9812-4AE0-9138-3FB26F0C4BB9}"/>
              </a:ext>
            </a:extLst>
          </p:cNvPr>
          <p:cNvCxnSpPr>
            <a:cxnSpLocks noChangeShapeType="1"/>
            <a:stCxn id="6" idx="0"/>
            <a:endCxn id="20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Rectangle 37">
            <a:extLst>
              <a:ext uri="{FF2B5EF4-FFF2-40B4-BE49-F238E27FC236}">
                <a16:creationId xmlns:a16="http://schemas.microsoft.com/office/drawing/2014/main" id="{2A586DD9-E488-4A12-9E18-887829C0E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 Box 38">
            <a:extLst>
              <a:ext uri="{FF2B5EF4-FFF2-40B4-BE49-F238E27FC236}">
                <a16:creationId xmlns:a16="http://schemas.microsoft.com/office/drawing/2014/main" id="{EDF5EAF0-E08E-4D0F-9830-B7991CAA0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6FE69C4C-37F0-44ED-8448-1BFEA8EE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60863909-DD84-44D4-94B6-3B3CD836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E3EE3F43-46DA-47D8-AB91-27749E553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graphicFrame>
        <p:nvGraphicFramePr>
          <p:cNvPr id="28" name="Group 52">
            <a:extLst>
              <a:ext uri="{FF2B5EF4-FFF2-40B4-BE49-F238E27FC236}">
                <a16:creationId xmlns:a16="http://schemas.microsoft.com/office/drawing/2014/main" id="{0212B3EF-7A25-452B-9CF0-0209ECFB3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214340"/>
              </p:ext>
            </p:extLst>
          </p:nvPr>
        </p:nvGraphicFramePr>
        <p:xfrm>
          <a:off x="533400" y="1700213"/>
          <a:ext cx="4724400" cy="1495822"/>
        </p:xfrm>
        <a:graphic>
          <a:graphicData uri="http://schemas.openxmlformats.org/drawingml/2006/table">
            <a:tbl>
              <a:tblPr/>
              <a:tblGrid>
                <a:gridCol w="1806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8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previousSibling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바로 앞의 형제 </a:t>
                      </a:r>
                      <a:r>
                        <a:rPr lang="ko-KR" sz="12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previousElementSibling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바로 앞의 형제 요소 </a:t>
                      </a:r>
                      <a:r>
                        <a:rPr lang="ko-KR" sz="12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nextSibling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바로 뒤의 형제 </a:t>
                      </a:r>
                      <a:r>
                        <a:rPr lang="ko-KR" sz="12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nextElementSibling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바로 뒤의 형제 요소 </a:t>
                      </a:r>
                      <a:r>
                        <a:rPr lang="ko-KR" sz="12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1ED22D7-8A01-43C0-B4A9-A3733A02BE1F}"/>
              </a:ext>
            </a:extLst>
          </p:cNvPr>
          <p:cNvSpPr txBox="1"/>
          <p:nvPr/>
        </p:nvSpPr>
        <p:spPr>
          <a:xfrm>
            <a:off x="533400" y="4038600"/>
            <a:ext cx="81534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secondItem = purchases.childNodes[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secondItem.previousElementSibling;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secondItem.nextElementSibling;</a:t>
            </a:r>
          </a:p>
        </p:txBody>
      </p:sp>
      <p:sp>
        <p:nvSpPr>
          <p:cNvPr id="30" name="Rectangle 40">
            <a:extLst>
              <a:ext uri="{FF2B5EF4-FFF2-40B4-BE49-F238E27FC236}">
                <a16:creationId xmlns:a16="http://schemas.microsoft.com/office/drawing/2014/main" id="{F19D0C10-6FF0-4CC1-8415-03C601393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262" y="40624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31" name="Rectangle 41">
            <a:extLst>
              <a:ext uri="{FF2B5EF4-FFF2-40B4-BE49-F238E27FC236}">
                <a16:creationId xmlns:a16="http://schemas.microsoft.com/office/drawing/2014/main" id="{31BBC853-AD20-4AB9-B26B-CF3E0E1ED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60745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2" name="Rectangle 42">
            <a:extLst>
              <a:ext uri="{FF2B5EF4-FFF2-40B4-BE49-F238E27FC236}">
                <a16:creationId xmlns:a16="http://schemas.microsoft.com/office/drawing/2014/main" id="{3EC065B1-E747-4094-8728-12634079D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567848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C9BC4565-DD2F-4139-8FD7-F05340619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546" y="517207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</p:spTree>
    <p:extLst>
      <p:ext uri="{BB962C8B-B14F-4D97-AF65-F5344CB8AC3E}">
        <p14:creationId xmlns:p14="http://schemas.microsoft.com/office/powerpoint/2010/main" val="262014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5EAB1AB-3BD1-4B6B-BB14-212911104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class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속성으로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찾기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document.getElementsByClassName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속성값이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인 요소 노드의 목록을 반환</a:t>
            </a:r>
          </a:p>
        </p:txBody>
      </p:sp>
      <p:graphicFrame>
        <p:nvGraphicFramePr>
          <p:cNvPr id="6" name="Group 11">
            <a:extLst>
              <a:ext uri="{FF2B5EF4-FFF2-40B4-BE49-F238E27FC236}">
                <a16:creationId xmlns:a16="http://schemas.microsoft.com/office/drawing/2014/main" id="{8D96F18E-5F60-42BE-9D85-69D5D0520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98385"/>
              </p:ext>
            </p:extLst>
          </p:nvPr>
        </p:nvGraphicFramePr>
        <p:xfrm>
          <a:off x="539750" y="2133600"/>
          <a:ext cx="7127875" cy="792163"/>
        </p:xfrm>
        <a:graphic>
          <a:graphicData uri="http://schemas.openxmlformats.org/drawingml/2006/table">
            <a:tbl>
              <a:tblPr/>
              <a:tblGrid>
                <a:gridCol w="712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document.getElementsByClassName("list")[0];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D1C0CAFF-41E8-437F-B981-07F7EBC63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0" y="23495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87CA63B-A86D-4715-BBD0-55EFE995E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343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50F3C0-3E8D-48CF-80D0-0ED68ADF6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148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"list"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200974-5950-486A-971C-318E5B82F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ADC1EC-2290-452E-A261-CEB2B83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84D6F27-E2A8-440C-AB6C-3EF4E4C2C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367E6134-A8C4-4990-9240-8095470C92D8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3528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D88DE818-20CD-43C1-B318-DD94AA9296A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1910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336236BC-88C4-4D01-9738-9E0997B48121}"/>
              </a:ext>
            </a:extLst>
          </p:cNvPr>
          <p:cNvCxnSpPr>
            <a:cxnSpLocks noChangeShapeType="1"/>
            <a:endCxn id="13" idx="0"/>
          </p:cNvCxnSpPr>
          <p:nvPr/>
        </p:nvCxnSpPr>
        <p:spPr bwMode="auto">
          <a:xfrm>
            <a:off x="50292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588E055C-ADA5-4360-8DF5-1D633E8E8B33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56235A33-42E8-4088-9166-AB395FDF9A71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V="1">
            <a:off x="3352800" y="4724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02BAAA1C-0A67-4144-A859-60E62322DB6A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8">
            <a:extLst>
              <a:ext uri="{FF2B5EF4-FFF2-40B4-BE49-F238E27FC236}">
                <a16:creationId xmlns:a16="http://schemas.microsoft.com/office/drawing/2014/main" id="{2D0DE7FD-47A8-4259-A3D6-51F3DDFE16E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43053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9">
            <a:extLst>
              <a:ext uri="{FF2B5EF4-FFF2-40B4-BE49-F238E27FC236}">
                <a16:creationId xmlns:a16="http://schemas.microsoft.com/office/drawing/2014/main" id="{E5DE07CE-9E62-4B31-8A9F-1F4BA6BC5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352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0A323D93-2588-4814-BDC9-346A6EDB4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D29A096-99EE-470A-AEC7-A1CA044A1969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3352800" y="37338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2">
            <a:extLst>
              <a:ext uri="{FF2B5EF4-FFF2-40B4-BE49-F238E27FC236}">
                <a16:creationId xmlns:a16="http://schemas.microsoft.com/office/drawing/2014/main" id="{7C46C276-779E-4D7A-A97D-75E29B52F90C}"/>
              </a:ext>
            </a:extLst>
          </p:cNvPr>
          <p:cNvCxnSpPr>
            <a:cxnSpLocks noChangeShapeType="1"/>
            <a:stCxn id="8" idx="0"/>
            <a:endCxn id="22" idx="2"/>
          </p:cNvCxnSpPr>
          <p:nvPr/>
        </p:nvCxnSpPr>
        <p:spPr bwMode="auto">
          <a:xfrm flipV="1">
            <a:off x="3352800" y="4191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E900A048-D475-42AD-8790-D9E00F355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2004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7F5BAF1B-021D-4CBD-8564-6FD5F1AC8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222625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F284D79-6BCD-4159-8A19-AEA4AD591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0292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E0AD1CF5-6D15-4DBB-8FC9-5A8E3C24D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0292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A00C9495-5825-4B1E-A9E8-F602D198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0292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</p:spTree>
    <p:extLst>
      <p:ext uri="{BB962C8B-B14F-4D97-AF65-F5344CB8AC3E}">
        <p14:creationId xmlns:p14="http://schemas.microsoft.com/office/powerpoint/2010/main" val="420856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5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6B5C8F-83AC-45EE-9F12-B10A9F5B7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CSS </a:t>
            </a:r>
            <a:r>
              <a:rPr lang="ko-KR" altLang="en-US" sz="2000" b="1" dirty="0" err="1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셀렉터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이용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Selector: CSS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에서 사용하는 노드 선택 구문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lvl="2">
              <a:buFontTx/>
              <a:buChar char="•"/>
            </a:pPr>
            <a:r>
              <a:rPr lang="en-US" altLang="ko-KR" b="0" dirty="0"/>
              <a:t> https://www.w3.org/TR/css3-selectors/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document.querySelector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selector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구문에 매칭되는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목록 중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첫번째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반환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document.querySelectorAll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selector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구문에 매칭되는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목록을 반환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DCC6204B-318B-46FB-8387-FBC5AF88F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435171"/>
              </p:ext>
            </p:extLst>
          </p:nvPr>
        </p:nvGraphicFramePr>
        <p:xfrm>
          <a:off x="684213" y="3140968"/>
          <a:ext cx="6983412" cy="1026288"/>
        </p:xfrm>
        <a:graphic>
          <a:graphicData uri="http://schemas.openxmlformats.org/drawingml/2006/table">
            <a:tbl>
              <a:tblPr/>
              <a:tblGrid>
                <a:gridCol w="6983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document.querySelector(".list");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document.querySelector("#purchases");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document.querySelectorAll("ul")[0];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413980FE-BC37-4630-B807-0104D39A7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350133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F26EA64-79C2-4240-A12C-BA7AA7775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5269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42F31A-4135-416F-B096-C1F093CE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2983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"list"</a:t>
            </a:r>
          </a:p>
        </p:txBody>
      </p:sp>
      <p:cxnSp>
        <p:nvCxnSpPr>
          <p:cNvPr id="10" name="AutoShape 18">
            <a:extLst>
              <a:ext uri="{FF2B5EF4-FFF2-40B4-BE49-F238E27FC236}">
                <a16:creationId xmlns:a16="http://schemas.microsoft.com/office/drawing/2014/main" id="{6D00ECB3-48A1-47F4-A337-39C218E4437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548888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1" name="Rectangle 19">
            <a:extLst>
              <a:ext uri="{FF2B5EF4-FFF2-40B4-BE49-F238E27FC236}">
                <a16:creationId xmlns:a16="http://schemas.microsoft.com/office/drawing/2014/main" id="{A1A56B20-2D11-439A-8616-C54D0414A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363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115B56C6-B0DC-4AD2-A91B-A42DD0D51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9935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14" name="AutoShape 21">
            <a:extLst>
              <a:ext uri="{FF2B5EF4-FFF2-40B4-BE49-F238E27FC236}">
                <a16:creationId xmlns:a16="http://schemas.microsoft.com/office/drawing/2014/main" id="{BE7CCDF2-BA0F-4DDD-B98F-1ED37CEF64D7}"/>
              </a:ext>
            </a:extLst>
          </p:cNvPr>
          <p:cNvCxnSpPr>
            <a:cxnSpLocks noChangeShapeType="1"/>
            <a:stCxn id="11" idx="2"/>
            <a:endCxn id="13" idx="0"/>
          </p:cNvCxnSpPr>
          <p:nvPr/>
        </p:nvCxnSpPr>
        <p:spPr bwMode="auto">
          <a:xfrm>
            <a:off x="3352800" y="491738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2">
            <a:extLst>
              <a:ext uri="{FF2B5EF4-FFF2-40B4-BE49-F238E27FC236}">
                <a16:creationId xmlns:a16="http://schemas.microsoft.com/office/drawing/2014/main" id="{358157EC-79C1-4E46-BEE9-95FB5DC557A6}"/>
              </a:ext>
            </a:extLst>
          </p:cNvPr>
          <p:cNvCxnSpPr>
            <a:cxnSpLocks noChangeShapeType="1"/>
            <a:stCxn id="8" idx="0"/>
            <a:endCxn id="13" idx="2"/>
          </p:cNvCxnSpPr>
          <p:nvPr/>
        </p:nvCxnSpPr>
        <p:spPr bwMode="auto">
          <a:xfrm flipV="1">
            <a:off x="3352800" y="537458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660551D2-55C5-4161-993F-D0D39835D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383980"/>
            <a:ext cx="31242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24">
            <a:extLst>
              <a:ext uri="{FF2B5EF4-FFF2-40B4-BE49-F238E27FC236}">
                <a16:creationId xmlns:a16="http://schemas.microsoft.com/office/drawing/2014/main" id="{48D57A4D-D401-425B-989A-F1C16C238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4406205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C94CBC1F-98F5-4A09-A845-D48A51544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411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57B0AF78-EC21-4C22-853B-09567E6AD5BF}"/>
              </a:ext>
            </a:extLst>
          </p:cNvPr>
          <p:cNvCxnSpPr>
            <a:cxnSpLocks noChangeShapeType="1"/>
            <a:stCxn id="8" idx="3"/>
            <a:endCxn id="18" idx="1"/>
          </p:cNvCxnSpPr>
          <p:nvPr/>
        </p:nvCxnSpPr>
        <p:spPr bwMode="auto">
          <a:xfrm flipV="1">
            <a:off x="3733800" y="5031680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pic>
        <p:nvPicPr>
          <p:cNvPr id="20" name="그림 19" descr="코딩아이콘.png">
            <a:extLst>
              <a:ext uri="{FF2B5EF4-FFF2-40B4-BE49-F238E27FC236}">
                <a16:creationId xmlns:a16="http://schemas.microsoft.com/office/drawing/2014/main" id="{CB4B5CF2-76D1-4CAD-B52B-76D4119A0E8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1263EA2-3AAA-41B9-A829-7891DA042EF4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97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8EE9B9D-790F-4BE4-B414-30C2BF313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생성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document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객체의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createXxx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이용</a:t>
            </a:r>
          </a:p>
        </p:txBody>
      </p:sp>
      <p:graphicFrame>
        <p:nvGraphicFramePr>
          <p:cNvPr id="6" name="Group 70">
            <a:extLst>
              <a:ext uri="{FF2B5EF4-FFF2-40B4-BE49-F238E27FC236}">
                <a16:creationId xmlns:a16="http://schemas.microsoft.com/office/drawing/2014/main" id="{20F6DC7C-8738-490E-817F-6C18EE739E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4101898"/>
              </p:ext>
            </p:extLst>
          </p:nvPr>
        </p:nvGraphicFramePr>
        <p:xfrm>
          <a:off x="1066800" y="1773238"/>
          <a:ext cx="7010400" cy="134239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createElement(nodeName)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태그명으로 요소노드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createTextNode(nodeValue)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내용으로 텍스트노드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createAttribute(attributeName)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이름으로 속성노드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DCEBAF0-1FA1-45C2-B0E7-6DF4645C26FD}"/>
              </a:ext>
            </a:extLst>
          </p:cNvPr>
          <p:cNvSpPr txBox="1"/>
          <p:nvPr/>
        </p:nvSpPr>
        <p:spPr>
          <a:xfrm>
            <a:off x="770467" y="3516610"/>
            <a:ext cx="65786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newLiNode = document.createElement(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newTextNode = document.createTextNode(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우유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770E53ED-9B17-46A1-83DA-A8BF037AA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4966" y="352164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51D8D9F2-1439-4602-AF2D-BA99970F4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4966" y="405894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우유</a:t>
            </a:r>
          </a:p>
        </p:txBody>
      </p:sp>
    </p:spTree>
    <p:extLst>
      <p:ext uri="{BB962C8B-B14F-4D97-AF65-F5344CB8AC3E}">
        <p14:creationId xmlns:p14="http://schemas.microsoft.com/office/powerpoint/2010/main" val="2711473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추가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82D972C-FD2F-444B-9597-9CC68664A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appendChild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childNode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childNode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요소노드의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자식노드로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추가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8D13A-8F55-4018-979B-14AD5288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06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129A7-8E3A-487A-8D10-D2EC1591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6162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우유</a:t>
            </a:r>
          </a:p>
        </p:txBody>
      </p:sp>
      <p:cxnSp>
        <p:nvCxnSpPr>
          <p:cNvPr id="8" name="AutoShape 7">
            <a:extLst>
              <a:ext uri="{FF2B5EF4-FFF2-40B4-BE49-F238E27FC236}">
                <a16:creationId xmlns:a16="http://schemas.microsoft.com/office/drawing/2014/main" id="{98BEC009-9FEA-4D3C-8AB7-DCDC0451F06D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7924800" y="2446338"/>
            <a:ext cx="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80D59B4-36AE-4E1A-9163-5CF3B2556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E9237B-315A-45BD-8CBE-975D3139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57BDDD-8C15-4C6D-A082-FB8C5FBD9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BC8AD00D-EE62-4255-89DF-0248B6FF2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62F6A6D6-C3AF-4D0F-AEDF-FE8B29CE7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A20342FC-67D5-49AC-8CB5-B7D8B9C26134}"/>
              </a:ext>
            </a:extLst>
          </p:cNvPr>
          <p:cNvCxnSpPr>
            <a:cxnSpLocks noChangeShapeType="1"/>
            <a:stCxn id="9" idx="2"/>
            <a:endCxn id="13" idx="0"/>
          </p:cNvCxnSpPr>
          <p:nvPr/>
        </p:nvCxnSpPr>
        <p:spPr bwMode="auto">
          <a:xfrm>
            <a:off x="1828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7EB67874-D30F-4EA5-BC5E-D8A0342B5636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2667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73326DC0-6C6D-45F7-BB22-1D0F0C17B35D}"/>
              </a:ext>
            </a:extLst>
          </p:cNvPr>
          <p:cNvCxnSpPr>
            <a:cxnSpLocks noChangeShapeType="1"/>
            <a:stCxn id="10" idx="0"/>
            <a:endCxn id="26" idx="2"/>
          </p:cNvCxnSpPr>
          <p:nvPr/>
        </p:nvCxnSpPr>
        <p:spPr bwMode="auto">
          <a:xfrm flipH="1" flipV="1">
            <a:off x="18288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BBBF0241-6E49-4090-B0B3-2BD3831EA645}"/>
              </a:ext>
            </a:extLst>
          </p:cNvPr>
          <p:cNvCxnSpPr>
            <a:cxnSpLocks noChangeShapeType="1"/>
            <a:stCxn id="9" idx="0"/>
            <a:endCxn id="26" idx="2"/>
          </p:cNvCxnSpPr>
          <p:nvPr/>
        </p:nvCxnSpPr>
        <p:spPr bwMode="auto">
          <a:xfrm flipV="1">
            <a:off x="18288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12EBA73F-2675-42A4-95D0-2E2104F05288}"/>
              </a:ext>
            </a:extLst>
          </p:cNvPr>
          <p:cNvCxnSpPr>
            <a:cxnSpLocks noChangeShapeType="1"/>
            <a:stCxn id="26" idx="3"/>
            <a:endCxn id="11" idx="1"/>
          </p:cNvCxnSpPr>
          <p:nvPr/>
        </p:nvCxnSpPr>
        <p:spPr bwMode="auto">
          <a:xfrm flipV="1">
            <a:off x="22098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8">
            <a:extLst>
              <a:ext uri="{FF2B5EF4-FFF2-40B4-BE49-F238E27FC236}">
                <a16:creationId xmlns:a16="http://schemas.microsoft.com/office/drawing/2014/main" id="{0600EF33-AF7E-47FB-AEAA-FAE702619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386D9B2B-FD9C-4F52-855F-475A872F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22" name="AutoShape 20">
            <a:extLst>
              <a:ext uri="{FF2B5EF4-FFF2-40B4-BE49-F238E27FC236}">
                <a16:creationId xmlns:a16="http://schemas.microsoft.com/office/drawing/2014/main" id="{6972CF65-740B-49A4-8DF0-A15B6D0A419F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18288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B691396-ED21-4798-89AF-B4091FF2C97D}"/>
              </a:ext>
            </a:extLst>
          </p:cNvPr>
          <p:cNvCxnSpPr>
            <a:cxnSpLocks noChangeShapeType="1"/>
            <a:stCxn id="26" idx="0"/>
            <a:endCxn id="21" idx="2"/>
          </p:cNvCxnSpPr>
          <p:nvPr/>
        </p:nvCxnSpPr>
        <p:spPr bwMode="auto">
          <a:xfrm flipV="1">
            <a:off x="18288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2">
            <a:extLst>
              <a:ext uri="{FF2B5EF4-FFF2-40B4-BE49-F238E27FC236}">
                <a16:creationId xmlns:a16="http://schemas.microsoft.com/office/drawing/2014/main" id="{727C34A5-45C7-4BB6-914A-7D2072C3D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132138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9F68169D-D5DF-401D-AF8D-6CCBCAA7B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3154363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94DAD366-6ACD-49A0-971B-CAA178C74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53B49749-BEDE-46DA-88CF-36BD7AAD1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AEB21AE3-1F51-4021-9AD0-51DC5454A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230027CD-EEB0-438D-AE98-B984C639D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6F6F3516-EB52-41B7-9A11-A429B9D53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63B7CB8A-9931-4F14-86F7-3FD22265A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32" name="AutoShape 30">
            <a:extLst>
              <a:ext uri="{FF2B5EF4-FFF2-40B4-BE49-F238E27FC236}">
                <a16:creationId xmlns:a16="http://schemas.microsoft.com/office/drawing/2014/main" id="{F740AFE2-0254-43AA-9487-E83924F9D532}"/>
              </a:ext>
            </a:extLst>
          </p:cNvPr>
          <p:cNvCxnSpPr>
            <a:cxnSpLocks noChangeShapeType="1"/>
            <a:stCxn id="27" idx="2"/>
            <a:endCxn id="30" idx="0"/>
          </p:cNvCxnSpPr>
          <p:nvPr/>
        </p:nvCxnSpPr>
        <p:spPr bwMode="auto">
          <a:xfrm>
            <a:off x="6019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31">
            <a:extLst>
              <a:ext uri="{FF2B5EF4-FFF2-40B4-BE49-F238E27FC236}">
                <a16:creationId xmlns:a16="http://schemas.microsoft.com/office/drawing/2014/main" id="{60A7CD35-BA8E-40AD-91A6-39734EBC7C35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35052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2">
            <a:extLst>
              <a:ext uri="{FF2B5EF4-FFF2-40B4-BE49-F238E27FC236}">
                <a16:creationId xmlns:a16="http://schemas.microsoft.com/office/drawing/2014/main" id="{475BE3D3-09D6-4D7F-84C3-A26B0AC4F24D}"/>
              </a:ext>
            </a:extLst>
          </p:cNvPr>
          <p:cNvCxnSpPr>
            <a:cxnSpLocks noChangeShapeType="1"/>
            <a:stCxn id="27" idx="0"/>
            <a:endCxn id="44" idx="2"/>
          </p:cNvCxnSpPr>
          <p:nvPr/>
        </p:nvCxnSpPr>
        <p:spPr bwMode="auto">
          <a:xfrm flipH="1" flipV="1">
            <a:off x="51816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3">
            <a:extLst>
              <a:ext uri="{FF2B5EF4-FFF2-40B4-BE49-F238E27FC236}">
                <a16:creationId xmlns:a16="http://schemas.microsoft.com/office/drawing/2014/main" id="{F5D83E1D-4CB0-4F77-BEE2-02653E807069}"/>
              </a:ext>
            </a:extLst>
          </p:cNvPr>
          <p:cNvCxnSpPr>
            <a:cxnSpLocks noChangeShapeType="1"/>
            <a:stCxn id="28" idx="0"/>
            <a:endCxn id="26" idx="2"/>
          </p:cNvCxnSpPr>
          <p:nvPr/>
        </p:nvCxnSpPr>
        <p:spPr bwMode="auto">
          <a:xfrm flipH="1" flipV="1">
            <a:off x="1828800" y="46561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4">
            <a:extLst>
              <a:ext uri="{FF2B5EF4-FFF2-40B4-BE49-F238E27FC236}">
                <a16:creationId xmlns:a16="http://schemas.microsoft.com/office/drawing/2014/main" id="{7C7CFC52-872B-40C7-B09A-9FA42E0FA9C0}"/>
              </a:ext>
            </a:extLst>
          </p:cNvPr>
          <p:cNvCxnSpPr>
            <a:cxnSpLocks noChangeShapeType="1"/>
            <a:stCxn id="44" idx="3"/>
            <a:endCxn id="29" idx="1"/>
          </p:cNvCxnSpPr>
          <p:nvPr/>
        </p:nvCxnSpPr>
        <p:spPr bwMode="auto">
          <a:xfrm flipV="1">
            <a:off x="55626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7" name="Rectangle 35">
            <a:extLst>
              <a:ext uri="{FF2B5EF4-FFF2-40B4-BE49-F238E27FC236}">
                <a16:creationId xmlns:a16="http://schemas.microsoft.com/office/drawing/2014/main" id="{3DC6EAD6-0DBC-4829-BA55-4C0DE782C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2EBD2471-95F6-4650-9B1F-1558AB9E5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39" name="AutoShape 37">
            <a:extLst>
              <a:ext uri="{FF2B5EF4-FFF2-40B4-BE49-F238E27FC236}">
                <a16:creationId xmlns:a16="http://schemas.microsoft.com/office/drawing/2014/main" id="{0DF76E0A-34D6-4DD9-8FB8-EDF11F89E4B4}"/>
              </a:ext>
            </a:extLst>
          </p:cNvPr>
          <p:cNvCxnSpPr>
            <a:cxnSpLocks noChangeShapeType="1"/>
            <a:stCxn id="37" idx="2"/>
            <a:endCxn id="38" idx="0"/>
          </p:cNvCxnSpPr>
          <p:nvPr/>
        </p:nvCxnSpPr>
        <p:spPr bwMode="auto">
          <a:xfrm>
            <a:off x="51816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8">
            <a:extLst>
              <a:ext uri="{FF2B5EF4-FFF2-40B4-BE49-F238E27FC236}">
                <a16:creationId xmlns:a16="http://schemas.microsoft.com/office/drawing/2014/main" id="{AEF60521-2118-463F-9472-DF76EE28153A}"/>
              </a:ext>
            </a:extLst>
          </p:cNvPr>
          <p:cNvCxnSpPr>
            <a:cxnSpLocks noChangeShapeType="1"/>
            <a:stCxn id="44" idx="0"/>
            <a:endCxn id="38" idx="2"/>
          </p:cNvCxnSpPr>
          <p:nvPr/>
        </p:nvCxnSpPr>
        <p:spPr bwMode="auto">
          <a:xfrm flipV="1">
            <a:off x="51816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Rectangle 39">
            <a:extLst>
              <a:ext uri="{FF2B5EF4-FFF2-40B4-BE49-F238E27FC236}">
                <a16:creationId xmlns:a16="http://schemas.microsoft.com/office/drawing/2014/main" id="{D51054B3-5EB2-4A54-A808-35B03A665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132138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D2C39C17-5C78-45A3-9EDA-ED0ACE336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3154363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cxnSp>
        <p:nvCxnSpPr>
          <p:cNvPr id="43" name="AutoShape 44">
            <a:extLst>
              <a:ext uri="{FF2B5EF4-FFF2-40B4-BE49-F238E27FC236}">
                <a16:creationId xmlns:a16="http://schemas.microsoft.com/office/drawing/2014/main" id="{B8572F83-6221-4A01-8B7B-1F4BF6A4150C}"/>
              </a:ext>
            </a:extLst>
          </p:cNvPr>
          <p:cNvCxnSpPr>
            <a:cxnSpLocks noChangeShapeType="1"/>
            <a:stCxn id="44" idx="2"/>
          </p:cNvCxnSpPr>
          <p:nvPr/>
        </p:nvCxnSpPr>
        <p:spPr bwMode="auto">
          <a:xfrm rot="16200000" flipH="1">
            <a:off x="6324600" y="3513138"/>
            <a:ext cx="228600" cy="2514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Rectangle 45">
            <a:extLst>
              <a:ext uri="{FF2B5EF4-FFF2-40B4-BE49-F238E27FC236}">
                <a16:creationId xmlns:a16="http://schemas.microsoft.com/office/drawing/2014/main" id="{5D98F5FB-4C69-4FF0-BF8B-E66D9985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45" name="Rectangle 46">
            <a:extLst>
              <a:ext uri="{FF2B5EF4-FFF2-40B4-BE49-F238E27FC236}">
                <a16:creationId xmlns:a16="http://schemas.microsoft.com/office/drawing/2014/main" id="{34BBE156-28EB-4622-B355-E5E6CBA0E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46" name="Rectangle 47">
            <a:extLst>
              <a:ext uri="{FF2B5EF4-FFF2-40B4-BE49-F238E27FC236}">
                <a16:creationId xmlns:a16="http://schemas.microsoft.com/office/drawing/2014/main" id="{BAD3961E-5801-44E4-B669-179911A1B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cxnSp>
        <p:nvCxnSpPr>
          <p:cNvPr id="47" name="AutoShape 48">
            <a:extLst>
              <a:ext uri="{FF2B5EF4-FFF2-40B4-BE49-F238E27FC236}">
                <a16:creationId xmlns:a16="http://schemas.microsoft.com/office/drawing/2014/main" id="{1A9F694B-0E8F-4891-B394-9FEBA0C3E7FD}"/>
              </a:ext>
            </a:extLst>
          </p:cNvPr>
          <p:cNvCxnSpPr>
            <a:cxnSpLocks noChangeShapeType="1"/>
            <a:stCxn id="45" idx="2"/>
            <a:endCxn id="46" idx="0"/>
          </p:cNvCxnSpPr>
          <p:nvPr/>
        </p:nvCxnSpPr>
        <p:spPr bwMode="auto">
          <a:xfrm>
            <a:off x="51816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AutoShape 49">
            <a:extLst>
              <a:ext uri="{FF2B5EF4-FFF2-40B4-BE49-F238E27FC236}">
                <a16:creationId xmlns:a16="http://schemas.microsoft.com/office/drawing/2014/main" id="{462EEB5F-B8CF-4378-8537-D9CF92A07051}"/>
              </a:ext>
            </a:extLst>
          </p:cNvPr>
          <p:cNvCxnSpPr>
            <a:cxnSpLocks noChangeShapeType="1"/>
            <a:stCxn id="44" idx="2"/>
            <a:endCxn id="45" idx="0"/>
          </p:cNvCxnSpPr>
          <p:nvPr/>
        </p:nvCxnSpPr>
        <p:spPr bwMode="auto">
          <a:xfrm>
            <a:off x="51816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Rectangle 50">
            <a:extLst>
              <a:ext uri="{FF2B5EF4-FFF2-40B4-BE49-F238E27FC236}">
                <a16:creationId xmlns:a16="http://schemas.microsoft.com/office/drawing/2014/main" id="{E6F902BB-01DD-4EA7-88B9-19BE68391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50" name="Rectangle 51">
            <a:extLst>
              <a:ext uri="{FF2B5EF4-FFF2-40B4-BE49-F238E27FC236}">
                <a16:creationId xmlns:a16="http://schemas.microsoft.com/office/drawing/2014/main" id="{AD1B83D9-6D7D-4138-AA36-011654527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51" name="AutoShape 52">
            <a:extLst>
              <a:ext uri="{FF2B5EF4-FFF2-40B4-BE49-F238E27FC236}">
                <a16:creationId xmlns:a16="http://schemas.microsoft.com/office/drawing/2014/main" id="{707C6865-A0E8-4E64-A5E1-AF0C2B0E7964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6858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53">
            <a:extLst>
              <a:ext uri="{FF2B5EF4-FFF2-40B4-BE49-F238E27FC236}">
                <a16:creationId xmlns:a16="http://schemas.microsoft.com/office/drawing/2014/main" id="{2CD01E96-9B38-4956-8D39-269B7F5B863A}"/>
              </a:ext>
            </a:extLst>
          </p:cNvPr>
          <p:cNvCxnSpPr>
            <a:cxnSpLocks noChangeShapeType="1"/>
            <a:stCxn id="44" idx="2"/>
            <a:endCxn id="49" idx="0"/>
          </p:cNvCxnSpPr>
          <p:nvPr/>
        </p:nvCxnSpPr>
        <p:spPr bwMode="auto">
          <a:xfrm rot="16200000" flipH="1">
            <a:off x="5905500" y="3932238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직선 화살표 연결선 111">
            <a:extLst>
              <a:ext uri="{FF2B5EF4-FFF2-40B4-BE49-F238E27FC236}">
                <a16:creationId xmlns:a16="http://schemas.microsoft.com/office/drawing/2014/main" id="{D9FB37DC-DF80-40BE-AB47-DB65A4BD460C}"/>
              </a:ext>
            </a:extLst>
          </p:cNvPr>
          <p:cNvCxnSpPr>
            <a:cxnSpLocks noChangeShapeType="1"/>
            <a:stCxn id="24" idx="3"/>
            <a:endCxn id="41" idx="1"/>
          </p:cNvCxnSpPr>
          <p:nvPr/>
        </p:nvCxnSpPr>
        <p:spPr bwMode="auto">
          <a:xfrm>
            <a:off x="4343400" y="4503738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4" name="Text Box 4">
            <a:extLst>
              <a:ext uri="{FF2B5EF4-FFF2-40B4-BE49-F238E27FC236}">
                <a16:creationId xmlns:a16="http://schemas.microsoft.com/office/drawing/2014/main" id="{7806D0D0-2CED-45FF-9742-4F5339F69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717675"/>
            <a:ext cx="67818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var newLiNode = document.createElement("li");</a:t>
            </a:r>
          </a:p>
        </p:txBody>
      </p:sp>
      <p:sp>
        <p:nvSpPr>
          <p:cNvPr id="55" name="Text Box 8">
            <a:extLst>
              <a:ext uri="{FF2B5EF4-FFF2-40B4-BE49-F238E27FC236}">
                <a16:creationId xmlns:a16="http://schemas.microsoft.com/office/drawing/2014/main" id="{46AB5FAC-0898-42E0-89B0-3060D00D8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22475"/>
            <a:ext cx="70104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newTextNode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document.createTextNode</a:t>
            </a:r>
            <a:r>
              <a:rPr lang="en-US" altLang="ko-KR" dirty="0"/>
              <a:t>("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우유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");</a:t>
            </a:r>
          </a:p>
        </p:txBody>
      </p:sp>
      <p:sp>
        <p:nvSpPr>
          <p:cNvPr id="56" name="Text Box 9">
            <a:extLst>
              <a:ext uri="{FF2B5EF4-FFF2-40B4-BE49-F238E27FC236}">
                <a16:creationId xmlns:a16="http://schemas.microsoft.com/office/drawing/2014/main" id="{4137237F-A53A-469F-8608-08349E2F0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341563"/>
            <a:ext cx="57912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newLiNode.appendChild(newTextNode);</a:t>
            </a:r>
          </a:p>
        </p:txBody>
      </p:sp>
      <p:sp>
        <p:nvSpPr>
          <p:cNvPr id="57" name="Text Box 9">
            <a:extLst>
              <a:ext uri="{FF2B5EF4-FFF2-40B4-BE49-F238E27FC236}">
                <a16:creationId xmlns:a16="http://schemas.microsoft.com/office/drawing/2014/main" id="{0B865C12-44E8-417A-98FF-A5A69D61D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636838"/>
            <a:ext cx="57912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purchases.appendChild(newLiNode);</a:t>
            </a:r>
          </a:p>
        </p:txBody>
      </p:sp>
    </p:spTree>
    <p:extLst>
      <p:ext uri="{BB962C8B-B14F-4D97-AF65-F5344CB8AC3E}">
        <p14:creationId xmlns:p14="http://schemas.microsoft.com/office/powerpoint/2010/main" val="105605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0" y="205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7 L -0.02813 0.4099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0" y="205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0" y="20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54" grpId="0" animBg="1"/>
      <p:bldP spid="55" grpId="0" animBg="1"/>
      <p:bldP spid="56" grpId="0" animBg="1"/>
      <p:bldP spid="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삽입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F207672-20FE-4EAC-AC32-273384413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삽입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insertBefore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newNode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targetNode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newNode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targetNode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앞에 삽입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9017E5F1-8C70-47B3-B21B-AFA1BE3D6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68513"/>
            <a:ext cx="8093075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purchases =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("purchases");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purchases.insertBefore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newLiNode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purchases.firstChild);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F6454EC-D51C-43CA-B916-D3DDEDF0D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9891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FB74564-D6FC-4018-B8EE-97CBAA25D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5225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우유</a:t>
            </a:r>
          </a:p>
        </p:txBody>
      </p:sp>
      <p:cxnSp>
        <p:nvCxnSpPr>
          <p:cNvPr id="9" name="AutoShape 7">
            <a:extLst>
              <a:ext uri="{FF2B5EF4-FFF2-40B4-BE49-F238E27FC236}">
                <a16:creationId xmlns:a16="http://schemas.microsoft.com/office/drawing/2014/main" id="{E9567AF6-B815-4BFF-9252-66370D054922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8534400" y="23701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Rectangle 8">
            <a:extLst>
              <a:ext uri="{FF2B5EF4-FFF2-40B4-BE49-F238E27FC236}">
                <a16:creationId xmlns:a16="http://schemas.microsoft.com/office/drawing/2014/main" id="{93650B4B-6EC3-49BB-8D80-1BDAE11C8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9159BFD-6391-48AA-B7E6-03350C53E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05F3746E-CD27-493A-901C-F4296EAC6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4A85253F-09EA-4DC3-A5B5-1B5C25FEA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2A2098C3-42BB-46C2-ACA4-1932EFB43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D409CCFC-4A8E-414C-A767-77321E014FFA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1576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18FE5F9F-B364-437B-B599-9997C88AB1BC}"/>
              </a:ext>
            </a:extLst>
          </p:cNvPr>
          <p:cNvCxnSpPr>
            <a:cxnSpLocks noChangeShapeType="1"/>
            <a:stCxn id="11" idx="2"/>
            <a:endCxn id="15" idx="0"/>
          </p:cNvCxnSpPr>
          <p:nvPr/>
        </p:nvCxnSpPr>
        <p:spPr bwMode="auto">
          <a:xfrm>
            <a:off x="2414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6E7C2C57-8ECE-48F3-A10E-FF5CCB4AC6EB}"/>
              </a:ext>
            </a:extLst>
          </p:cNvPr>
          <p:cNvCxnSpPr>
            <a:cxnSpLocks noChangeShapeType="1"/>
            <a:stCxn id="11" idx="0"/>
            <a:endCxn id="27" idx="2"/>
          </p:cNvCxnSpPr>
          <p:nvPr/>
        </p:nvCxnSpPr>
        <p:spPr bwMode="auto">
          <a:xfrm flipH="1" flipV="1">
            <a:off x="1576388" y="450691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0A600EB4-C078-418F-9DFC-8BFB51717284}"/>
              </a:ext>
            </a:extLst>
          </p:cNvPr>
          <p:cNvCxnSpPr>
            <a:cxnSpLocks noChangeShapeType="1"/>
            <a:stCxn id="10" idx="0"/>
            <a:endCxn id="27" idx="2"/>
          </p:cNvCxnSpPr>
          <p:nvPr/>
        </p:nvCxnSpPr>
        <p:spPr bwMode="auto">
          <a:xfrm flipV="1">
            <a:off x="1576388" y="450691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9B9635D7-2A08-4B40-A169-567FD4B230A3}"/>
              </a:ext>
            </a:extLst>
          </p:cNvPr>
          <p:cNvCxnSpPr>
            <a:cxnSpLocks noChangeShapeType="1"/>
            <a:stCxn id="27" idx="3"/>
            <a:endCxn id="13" idx="1"/>
          </p:cNvCxnSpPr>
          <p:nvPr/>
        </p:nvCxnSpPr>
        <p:spPr bwMode="auto">
          <a:xfrm flipV="1">
            <a:off x="19573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8">
            <a:extLst>
              <a:ext uri="{FF2B5EF4-FFF2-40B4-BE49-F238E27FC236}">
                <a16:creationId xmlns:a16="http://schemas.microsoft.com/office/drawing/2014/main" id="{86AF88D0-F4C2-4F50-BDC5-A2A87AC9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C4738B41-E89E-4921-9021-932C45E80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23" name="AutoShape 20">
            <a:extLst>
              <a:ext uri="{FF2B5EF4-FFF2-40B4-BE49-F238E27FC236}">
                <a16:creationId xmlns:a16="http://schemas.microsoft.com/office/drawing/2014/main" id="{0F00FEC1-B513-4643-9618-E2A9E3FC0E87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15763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9DD17DD6-ABA2-42DF-B2B7-51E24BD11B81}"/>
              </a:ext>
            </a:extLst>
          </p:cNvPr>
          <p:cNvCxnSpPr>
            <a:cxnSpLocks noChangeShapeType="1"/>
            <a:stCxn id="27" idx="0"/>
            <a:endCxn id="22" idx="2"/>
          </p:cNvCxnSpPr>
          <p:nvPr/>
        </p:nvCxnSpPr>
        <p:spPr bwMode="auto">
          <a:xfrm flipV="1">
            <a:off x="15763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2">
            <a:extLst>
              <a:ext uri="{FF2B5EF4-FFF2-40B4-BE49-F238E27FC236}">
                <a16:creationId xmlns:a16="http://schemas.microsoft.com/office/drawing/2014/main" id="{E9378A03-4AC1-4E39-A1D7-0FF3E9992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982913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 Box 23">
            <a:extLst>
              <a:ext uri="{FF2B5EF4-FFF2-40B4-BE49-F238E27FC236}">
                <a16:creationId xmlns:a16="http://schemas.microsoft.com/office/drawing/2014/main" id="{9680A0A9-7113-4082-B31C-4B15F3748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3" y="3005138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2BF95C8E-4289-4664-AC7C-DD3228241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E3E13D8C-CFC6-4CD4-AAC6-5A00418EB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4D06B540-759E-4773-8347-D22473249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F8CDE61-61BA-432C-A30B-BC486F28A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4101E153-1852-416B-A030-4C0C0FEE9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9050FD1A-0F1B-4385-8511-75E9C97A4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33" name="AutoShape 30">
            <a:extLst>
              <a:ext uri="{FF2B5EF4-FFF2-40B4-BE49-F238E27FC236}">
                <a16:creationId xmlns:a16="http://schemas.microsoft.com/office/drawing/2014/main" id="{C51DFBB1-032C-48FC-B05C-00F63C2385D0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6605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1">
            <a:extLst>
              <a:ext uri="{FF2B5EF4-FFF2-40B4-BE49-F238E27FC236}">
                <a16:creationId xmlns:a16="http://schemas.microsoft.com/office/drawing/2014/main" id="{41017EBF-6729-4AAD-BD5B-8D97816459A1}"/>
              </a:ext>
            </a:extLst>
          </p:cNvPr>
          <p:cNvCxnSpPr>
            <a:cxnSpLocks noChangeShapeType="1"/>
            <a:stCxn id="29" idx="2"/>
            <a:endCxn id="32" idx="0"/>
          </p:cNvCxnSpPr>
          <p:nvPr/>
        </p:nvCxnSpPr>
        <p:spPr bwMode="auto">
          <a:xfrm>
            <a:off x="3252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2">
            <a:extLst>
              <a:ext uri="{FF2B5EF4-FFF2-40B4-BE49-F238E27FC236}">
                <a16:creationId xmlns:a16="http://schemas.microsoft.com/office/drawing/2014/main" id="{C0C3AF29-A820-4427-B6CB-6435A9CAA37A}"/>
              </a:ext>
            </a:extLst>
          </p:cNvPr>
          <p:cNvCxnSpPr>
            <a:cxnSpLocks noChangeShapeType="1"/>
            <a:stCxn id="28" idx="0"/>
            <a:endCxn id="48" idx="2"/>
          </p:cNvCxnSpPr>
          <p:nvPr/>
        </p:nvCxnSpPr>
        <p:spPr bwMode="auto">
          <a:xfrm rot="16200000" flipV="1">
            <a:off x="5653088" y="3783013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3">
            <a:extLst>
              <a:ext uri="{FF2B5EF4-FFF2-40B4-BE49-F238E27FC236}">
                <a16:creationId xmlns:a16="http://schemas.microsoft.com/office/drawing/2014/main" id="{0C4F49BF-EA60-4992-8508-E06F4250EBD0}"/>
              </a:ext>
            </a:extLst>
          </p:cNvPr>
          <p:cNvCxnSpPr>
            <a:cxnSpLocks noChangeShapeType="1"/>
            <a:stCxn id="29" idx="0"/>
            <a:endCxn id="27" idx="2"/>
          </p:cNvCxnSpPr>
          <p:nvPr/>
        </p:nvCxnSpPr>
        <p:spPr bwMode="auto">
          <a:xfrm flipH="1" flipV="1">
            <a:off x="1576388" y="450691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34">
            <a:extLst>
              <a:ext uri="{FF2B5EF4-FFF2-40B4-BE49-F238E27FC236}">
                <a16:creationId xmlns:a16="http://schemas.microsoft.com/office/drawing/2014/main" id="{F8E72C80-4EE8-4409-9B11-02546C15B0CE}"/>
              </a:ext>
            </a:extLst>
          </p:cNvPr>
          <p:cNvCxnSpPr>
            <a:cxnSpLocks noChangeShapeType="1"/>
            <a:stCxn id="48" idx="3"/>
            <a:endCxn id="30" idx="1"/>
          </p:cNvCxnSpPr>
          <p:nvPr/>
        </p:nvCxnSpPr>
        <p:spPr bwMode="auto">
          <a:xfrm flipV="1">
            <a:off x="53101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8" name="Rectangle 35">
            <a:extLst>
              <a:ext uri="{FF2B5EF4-FFF2-40B4-BE49-F238E27FC236}">
                <a16:creationId xmlns:a16="http://schemas.microsoft.com/office/drawing/2014/main" id="{DA8AF80E-A96B-4FD7-8AC8-B48C673C1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364DEA2B-370D-47CE-8394-0F10FB76A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AC42A69D-D317-4B4E-B478-82A0AA5BB5EA}"/>
              </a:ext>
            </a:extLst>
          </p:cNvPr>
          <p:cNvCxnSpPr>
            <a:cxnSpLocks noChangeShapeType="1"/>
            <a:stCxn id="38" idx="2"/>
            <a:endCxn id="39" idx="0"/>
          </p:cNvCxnSpPr>
          <p:nvPr/>
        </p:nvCxnSpPr>
        <p:spPr bwMode="auto">
          <a:xfrm>
            <a:off x="49291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60091309-286E-480F-B7DC-7D84BF393B4F}"/>
              </a:ext>
            </a:extLst>
          </p:cNvPr>
          <p:cNvCxnSpPr>
            <a:cxnSpLocks noChangeShapeType="1"/>
            <a:stCxn id="48" idx="0"/>
            <a:endCxn id="39" idx="2"/>
          </p:cNvCxnSpPr>
          <p:nvPr/>
        </p:nvCxnSpPr>
        <p:spPr bwMode="auto">
          <a:xfrm flipV="1">
            <a:off x="49291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Rectangle 39">
            <a:extLst>
              <a:ext uri="{FF2B5EF4-FFF2-40B4-BE49-F238E27FC236}">
                <a16:creationId xmlns:a16="http://schemas.microsoft.com/office/drawing/2014/main" id="{4ABD5D92-9A8C-4736-8653-C3704830F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2982913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83CEC993-4932-49C4-8FDB-7C28E037D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513" y="3005138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BAFAD75E-FCAF-47B3-B050-381B2652F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73551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3D8EED75-F248-4B47-BDE0-375029512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우유</a:t>
            </a:r>
          </a:p>
        </p:txBody>
      </p: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AA82F381-746B-463C-9F2A-0C8AFECA2472}"/>
              </a:ext>
            </a:extLst>
          </p:cNvPr>
          <p:cNvCxnSpPr>
            <a:cxnSpLocks noChangeShapeType="1"/>
            <a:stCxn id="45" idx="0"/>
            <a:endCxn id="44" idx="2"/>
          </p:cNvCxnSpPr>
          <p:nvPr/>
        </p:nvCxnSpPr>
        <p:spPr bwMode="auto">
          <a:xfrm flipV="1">
            <a:off x="49291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AutoShape 44">
            <a:extLst>
              <a:ext uri="{FF2B5EF4-FFF2-40B4-BE49-F238E27FC236}">
                <a16:creationId xmlns:a16="http://schemas.microsoft.com/office/drawing/2014/main" id="{DE179339-9B27-4706-8717-87E5F363DACA}"/>
              </a:ext>
            </a:extLst>
          </p:cNvPr>
          <p:cNvCxnSpPr>
            <a:cxnSpLocks noChangeShapeType="1"/>
            <a:stCxn id="48" idx="2"/>
            <a:endCxn id="44" idx="0"/>
          </p:cNvCxnSpPr>
          <p:nvPr/>
        </p:nvCxnSpPr>
        <p:spPr bwMode="auto">
          <a:xfrm rot="5400000">
            <a:off x="4814888" y="4621212"/>
            <a:ext cx="228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Rectangle 45">
            <a:extLst>
              <a:ext uri="{FF2B5EF4-FFF2-40B4-BE49-F238E27FC236}">
                <a16:creationId xmlns:a16="http://schemas.microsoft.com/office/drawing/2014/main" id="{8C03104C-E54F-4A69-A5D8-4F1B5158B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8FEB3475-5223-4D97-94EB-B30B97681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B3706DCF-ABBE-4FA5-A1CC-FB4D6F215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EFC4527C-479B-4D1B-8618-49215B3C72FD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5767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4A9AA237-4C14-482E-A1A2-E9E245119D2E}"/>
              </a:ext>
            </a:extLst>
          </p:cNvPr>
          <p:cNvCxnSpPr>
            <a:cxnSpLocks noChangeShapeType="1"/>
            <a:stCxn id="48" idx="2"/>
            <a:endCxn id="49" idx="0"/>
          </p:cNvCxnSpPr>
          <p:nvPr/>
        </p:nvCxnSpPr>
        <p:spPr bwMode="auto">
          <a:xfrm rot="16200000" flipH="1">
            <a:off x="5233988" y="4202113"/>
            <a:ext cx="2286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2F43BB03-F0D1-497A-9B50-3C8779DDF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54" name="Rectangle 51">
            <a:extLst>
              <a:ext uri="{FF2B5EF4-FFF2-40B4-BE49-F238E27FC236}">
                <a16:creationId xmlns:a16="http://schemas.microsoft.com/office/drawing/2014/main" id="{CDA8941B-4D2C-4E9C-B2AF-DFCB0B0A8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55" name="AutoShape 52">
            <a:extLst>
              <a:ext uri="{FF2B5EF4-FFF2-40B4-BE49-F238E27FC236}">
                <a16:creationId xmlns:a16="http://schemas.microsoft.com/office/drawing/2014/main" id="{28B94F00-7C1A-4783-849A-802C459B760C}"/>
              </a:ext>
            </a:extLst>
          </p:cNvPr>
          <p:cNvCxnSpPr>
            <a:cxnSpLocks noChangeShapeType="1"/>
            <a:stCxn id="53" idx="2"/>
            <a:endCxn id="54" idx="0"/>
          </p:cNvCxnSpPr>
          <p:nvPr/>
        </p:nvCxnSpPr>
        <p:spPr bwMode="auto">
          <a:xfrm>
            <a:off x="7443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" name="AutoShape 53">
            <a:extLst>
              <a:ext uri="{FF2B5EF4-FFF2-40B4-BE49-F238E27FC236}">
                <a16:creationId xmlns:a16="http://schemas.microsoft.com/office/drawing/2014/main" id="{259D0D18-5388-46AF-A2D1-1B17C3FBF431}"/>
              </a:ext>
            </a:extLst>
          </p:cNvPr>
          <p:cNvCxnSpPr>
            <a:cxnSpLocks noChangeShapeType="1"/>
            <a:stCxn id="48" idx="2"/>
            <a:endCxn id="53" idx="0"/>
          </p:cNvCxnSpPr>
          <p:nvPr/>
        </p:nvCxnSpPr>
        <p:spPr bwMode="auto">
          <a:xfrm>
            <a:off x="4929188" y="4506913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FB375C6-6689-401F-A01D-28B403492E63}"/>
              </a:ext>
            </a:extLst>
          </p:cNvPr>
          <p:cNvCxnSpPr>
            <a:cxnSpLocks noChangeShapeType="1"/>
            <a:stCxn id="25" idx="3"/>
            <a:endCxn id="42" idx="1"/>
          </p:cNvCxnSpPr>
          <p:nvPr/>
        </p:nvCxnSpPr>
        <p:spPr bwMode="auto">
          <a:xfrm>
            <a:off x="4090988" y="4354513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458271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삭제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92A1410-6E6D-47DC-A391-0771D752D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삭제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removeChild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childNode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childNode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삭제한다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D3AED4F-D056-420D-9B2B-E708356DB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89138"/>
            <a:ext cx="8093075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var purchases = document.getElementById("purchases");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purchases.removeChild(purchases.firstChild);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220F55B-8F32-4460-8C38-4F8070477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46053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3E86AC2-339C-4244-9E35-B8550DB0A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46053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2042858-ACD6-4090-AAE6-22942D017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46053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0849E7CD-9709-4851-9C39-AC4DEFB37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37671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8582557-46C5-4DA1-9F13-7D977A869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39C492DE-D988-4796-95F1-087A8E04B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688B9E4F-0CD0-4049-B402-E0539100D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우유</a:t>
            </a:r>
          </a:p>
        </p:txBody>
      </p:sp>
      <p:cxnSp>
        <p:nvCxnSpPr>
          <p:cNvPr id="15" name="AutoShape 12">
            <a:extLst>
              <a:ext uri="{FF2B5EF4-FFF2-40B4-BE49-F238E27FC236}">
                <a16:creationId xmlns:a16="http://schemas.microsoft.com/office/drawing/2014/main" id="{D264C27E-4983-456C-A05D-30CEBA6F47F9}"/>
              </a:ext>
            </a:extLst>
          </p:cNvPr>
          <p:cNvCxnSpPr>
            <a:cxnSpLocks noChangeShapeType="1"/>
            <a:stCxn id="7" idx="2"/>
            <a:endCxn id="11" idx="0"/>
          </p:cNvCxnSpPr>
          <p:nvPr/>
        </p:nvCxnSpPr>
        <p:spPr bwMode="auto">
          <a:xfrm>
            <a:off x="11445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84E0E9E9-F031-4945-84DA-458AAC5ACD41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19827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7AF3F795-A149-4A23-A0AF-36331D130CF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36591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43275B6D-42E0-4B84-9085-359D060BC9DC}"/>
              </a:ext>
            </a:extLst>
          </p:cNvPr>
          <p:cNvCxnSpPr>
            <a:cxnSpLocks noChangeShapeType="1"/>
            <a:stCxn id="8" idx="0"/>
            <a:endCxn id="32" idx="2"/>
          </p:cNvCxnSpPr>
          <p:nvPr/>
        </p:nvCxnSpPr>
        <p:spPr bwMode="auto">
          <a:xfrm flipH="1" flipV="1">
            <a:off x="1144588" y="43767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959F3642-9BCD-4B47-BE59-BCDE0F10170C}"/>
              </a:ext>
            </a:extLst>
          </p:cNvPr>
          <p:cNvCxnSpPr>
            <a:cxnSpLocks noChangeShapeType="1"/>
            <a:stCxn id="7" idx="0"/>
            <a:endCxn id="32" idx="2"/>
          </p:cNvCxnSpPr>
          <p:nvPr/>
        </p:nvCxnSpPr>
        <p:spPr bwMode="auto">
          <a:xfrm flipV="1">
            <a:off x="1144588" y="43767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51F936C5-6F08-4B59-9C81-8C44E8CD98AF}"/>
              </a:ext>
            </a:extLst>
          </p:cNvPr>
          <p:cNvCxnSpPr>
            <a:cxnSpLocks noChangeShapeType="1"/>
            <a:stCxn id="9" idx="0"/>
            <a:endCxn id="32" idx="2"/>
          </p:cNvCxnSpPr>
          <p:nvPr/>
        </p:nvCxnSpPr>
        <p:spPr bwMode="auto">
          <a:xfrm flipH="1" flipV="1">
            <a:off x="1144588" y="4376738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8">
            <a:extLst>
              <a:ext uri="{FF2B5EF4-FFF2-40B4-BE49-F238E27FC236}">
                <a16:creationId xmlns:a16="http://schemas.microsoft.com/office/drawing/2014/main" id="{6C92D96B-7753-4D4C-81E7-9EB5A1A14A78}"/>
              </a:ext>
            </a:extLst>
          </p:cNvPr>
          <p:cNvCxnSpPr>
            <a:cxnSpLocks noChangeShapeType="1"/>
            <a:stCxn id="32" idx="3"/>
            <a:endCxn id="10" idx="1"/>
          </p:cNvCxnSpPr>
          <p:nvPr/>
        </p:nvCxnSpPr>
        <p:spPr bwMode="auto">
          <a:xfrm flipV="1">
            <a:off x="1525588" y="39576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2" name="Rectangle 19">
            <a:extLst>
              <a:ext uri="{FF2B5EF4-FFF2-40B4-BE49-F238E27FC236}">
                <a16:creationId xmlns:a16="http://schemas.microsoft.com/office/drawing/2014/main" id="{0ECD45DC-7265-4E42-998A-28F4C3BCD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00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DEB96FBF-CF8A-4AF8-AA47-E8E9FA0F0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4623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D4AB9588-4AD7-441A-8AD8-7F06DF063F50}"/>
              </a:ext>
            </a:extLst>
          </p:cNvPr>
          <p:cNvCxnSpPr>
            <a:cxnSpLocks noChangeShapeType="1"/>
            <a:stCxn id="22" idx="2"/>
            <a:endCxn id="23" idx="0"/>
          </p:cNvCxnSpPr>
          <p:nvPr/>
        </p:nvCxnSpPr>
        <p:spPr bwMode="auto">
          <a:xfrm>
            <a:off x="1144588" y="33861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2">
            <a:extLst>
              <a:ext uri="{FF2B5EF4-FFF2-40B4-BE49-F238E27FC236}">
                <a16:creationId xmlns:a16="http://schemas.microsoft.com/office/drawing/2014/main" id="{3DE9C61A-5FC8-43AF-821D-AF4E6F22882E}"/>
              </a:ext>
            </a:extLst>
          </p:cNvPr>
          <p:cNvCxnSpPr>
            <a:cxnSpLocks noChangeShapeType="1"/>
            <a:stCxn id="32" idx="0"/>
            <a:endCxn id="23" idx="2"/>
          </p:cNvCxnSpPr>
          <p:nvPr/>
        </p:nvCxnSpPr>
        <p:spPr bwMode="auto">
          <a:xfrm flipV="1">
            <a:off x="1144588" y="3843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02855EE3-0FF2-48A3-9D59-83AC44115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852738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8D6F84F9-BE7B-415E-A901-FD3E36546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913" y="2874963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71CF9E8C-E02D-41FC-B5A5-C18423BA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460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827F6149-6206-4D16-8725-0D6803CB4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30" name="AutoShape 27">
            <a:extLst>
              <a:ext uri="{FF2B5EF4-FFF2-40B4-BE49-F238E27FC236}">
                <a16:creationId xmlns:a16="http://schemas.microsoft.com/office/drawing/2014/main" id="{699F1093-CDCE-4697-97E2-CAD26BC3D383}"/>
              </a:ext>
            </a:extLst>
          </p:cNvPr>
          <p:cNvCxnSpPr>
            <a:cxnSpLocks noChangeShapeType="1"/>
            <a:stCxn id="29" idx="0"/>
            <a:endCxn id="28" idx="2"/>
          </p:cNvCxnSpPr>
          <p:nvPr/>
        </p:nvCxnSpPr>
        <p:spPr bwMode="auto">
          <a:xfrm flipV="1">
            <a:off x="28209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28">
            <a:extLst>
              <a:ext uri="{FF2B5EF4-FFF2-40B4-BE49-F238E27FC236}">
                <a16:creationId xmlns:a16="http://schemas.microsoft.com/office/drawing/2014/main" id="{AD97429E-386C-4BC7-8A8A-0D968C485071}"/>
              </a:ext>
            </a:extLst>
          </p:cNvPr>
          <p:cNvCxnSpPr>
            <a:cxnSpLocks noChangeShapeType="1"/>
            <a:stCxn id="32" idx="2"/>
            <a:endCxn id="28" idx="0"/>
          </p:cNvCxnSpPr>
          <p:nvPr/>
        </p:nvCxnSpPr>
        <p:spPr bwMode="auto">
          <a:xfrm>
            <a:off x="1144588" y="43767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Rectangle 29">
            <a:extLst>
              <a:ext uri="{FF2B5EF4-FFF2-40B4-BE49-F238E27FC236}">
                <a16:creationId xmlns:a16="http://schemas.microsoft.com/office/drawing/2014/main" id="{55BB7649-EA0D-48FA-B543-50D4E3842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995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A080DBAB-0AB6-46A5-9887-437E66ADA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46053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7C116A31-227C-45E5-8F9E-4E872085F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8" y="46053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853D8393-B39E-4DC4-A47B-B88433D45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988" y="37671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D49DE4FF-BC6F-4B5D-8678-771A34433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2B0EEB59-FBDA-4AAA-83A2-73EA010B6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우유</a:t>
            </a:r>
          </a:p>
        </p:txBody>
      </p:sp>
      <p:cxnSp>
        <p:nvCxnSpPr>
          <p:cNvPr id="38" name="AutoShape 35">
            <a:extLst>
              <a:ext uri="{FF2B5EF4-FFF2-40B4-BE49-F238E27FC236}">
                <a16:creationId xmlns:a16="http://schemas.microsoft.com/office/drawing/2014/main" id="{48C1B051-5561-46E4-8A2D-80E6B01366E0}"/>
              </a:ext>
            </a:extLst>
          </p:cNvPr>
          <p:cNvCxnSpPr>
            <a:cxnSpLocks noChangeShapeType="1"/>
            <a:stCxn id="33" idx="2"/>
            <a:endCxn id="36" idx="0"/>
          </p:cNvCxnSpPr>
          <p:nvPr/>
        </p:nvCxnSpPr>
        <p:spPr bwMode="auto">
          <a:xfrm>
            <a:off x="54117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36">
            <a:extLst>
              <a:ext uri="{FF2B5EF4-FFF2-40B4-BE49-F238E27FC236}">
                <a16:creationId xmlns:a16="http://schemas.microsoft.com/office/drawing/2014/main" id="{89528B8C-9B42-405D-B067-259C7E289407}"/>
              </a:ext>
            </a:extLst>
          </p:cNvPr>
          <p:cNvCxnSpPr>
            <a:cxnSpLocks noChangeShapeType="1"/>
            <a:stCxn id="34" idx="2"/>
            <a:endCxn id="37" idx="0"/>
          </p:cNvCxnSpPr>
          <p:nvPr/>
        </p:nvCxnSpPr>
        <p:spPr bwMode="auto">
          <a:xfrm>
            <a:off x="70881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8717DE47-20EB-4E1B-87E5-451A2151DF1E}"/>
              </a:ext>
            </a:extLst>
          </p:cNvPr>
          <p:cNvCxnSpPr>
            <a:cxnSpLocks noChangeShapeType="1"/>
            <a:stCxn id="33" idx="0"/>
            <a:endCxn id="53" idx="2"/>
          </p:cNvCxnSpPr>
          <p:nvPr/>
        </p:nvCxnSpPr>
        <p:spPr bwMode="auto">
          <a:xfrm flipV="1">
            <a:off x="5411788" y="43767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F2090D80-2E4F-4E65-9907-1A7ED5957E98}"/>
              </a:ext>
            </a:extLst>
          </p:cNvPr>
          <p:cNvCxnSpPr>
            <a:cxnSpLocks noChangeShapeType="1"/>
            <a:stCxn id="34" idx="0"/>
            <a:endCxn id="53" idx="2"/>
          </p:cNvCxnSpPr>
          <p:nvPr/>
        </p:nvCxnSpPr>
        <p:spPr bwMode="auto">
          <a:xfrm flipH="1" flipV="1">
            <a:off x="5411788" y="43767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39">
            <a:extLst>
              <a:ext uri="{FF2B5EF4-FFF2-40B4-BE49-F238E27FC236}">
                <a16:creationId xmlns:a16="http://schemas.microsoft.com/office/drawing/2014/main" id="{A335FE2E-0215-44C0-A77E-C9F4E0CB70A3}"/>
              </a:ext>
            </a:extLst>
          </p:cNvPr>
          <p:cNvCxnSpPr>
            <a:cxnSpLocks noChangeShapeType="1"/>
            <a:stCxn id="53" idx="3"/>
            <a:endCxn id="35" idx="1"/>
          </p:cNvCxnSpPr>
          <p:nvPr/>
        </p:nvCxnSpPr>
        <p:spPr bwMode="auto">
          <a:xfrm flipV="1">
            <a:off x="5792788" y="39576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3" name="Rectangle 40">
            <a:extLst>
              <a:ext uri="{FF2B5EF4-FFF2-40B4-BE49-F238E27FC236}">
                <a16:creationId xmlns:a16="http://schemas.microsoft.com/office/drawing/2014/main" id="{B95D2FD4-ED5C-4186-BCBD-DF4DEB007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300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1B1A724D-9A10-4C19-8EC6-ED0DF853F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34623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45" name="AutoShape 42">
            <a:extLst>
              <a:ext uri="{FF2B5EF4-FFF2-40B4-BE49-F238E27FC236}">
                <a16:creationId xmlns:a16="http://schemas.microsoft.com/office/drawing/2014/main" id="{A8245A19-B0EE-4990-845D-CF2BA433FF63}"/>
              </a:ext>
            </a:extLst>
          </p:cNvPr>
          <p:cNvCxnSpPr>
            <a:cxnSpLocks noChangeShapeType="1"/>
            <a:stCxn id="43" idx="2"/>
            <a:endCxn id="44" idx="0"/>
          </p:cNvCxnSpPr>
          <p:nvPr/>
        </p:nvCxnSpPr>
        <p:spPr bwMode="auto">
          <a:xfrm>
            <a:off x="5411788" y="33861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76F875B0-B594-4BFF-B88A-09E7BB9F4717}"/>
              </a:ext>
            </a:extLst>
          </p:cNvPr>
          <p:cNvCxnSpPr>
            <a:cxnSpLocks noChangeShapeType="1"/>
            <a:stCxn id="53" idx="0"/>
            <a:endCxn id="44" idx="2"/>
          </p:cNvCxnSpPr>
          <p:nvPr/>
        </p:nvCxnSpPr>
        <p:spPr bwMode="auto">
          <a:xfrm flipV="1">
            <a:off x="5411788" y="3843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Rectangle 44">
            <a:extLst>
              <a:ext uri="{FF2B5EF4-FFF2-40B4-BE49-F238E27FC236}">
                <a16:creationId xmlns:a16="http://schemas.microsoft.com/office/drawing/2014/main" id="{E2B89915-4C5D-4900-ABB3-2A5F5708B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388" y="2852738"/>
            <a:ext cx="3429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 Box 45">
            <a:extLst>
              <a:ext uri="{FF2B5EF4-FFF2-40B4-BE49-F238E27FC236}">
                <a16:creationId xmlns:a16="http://schemas.microsoft.com/office/drawing/2014/main" id="{E22FB1CE-1CB9-447B-9307-92A38FD8B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5113" y="2874963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512F8AE0-263B-440C-8E97-127D25E85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460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7618178E-FF60-4253-A5BD-130E06E50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CEBB3D59-4425-4D2E-B19F-B34A4E10C235}"/>
              </a:ext>
            </a:extLst>
          </p:cNvPr>
          <p:cNvCxnSpPr>
            <a:cxnSpLocks noChangeShapeType="1"/>
            <a:stCxn id="50" idx="0"/>
            <a:endCxn id="49" idx="2"/>
          </p:cNvCxnSpPr>
          <p:nvPr/>
        </p:nvCxnSpPr>
        <p:spPr bwMode="auto">
          <a:xfrm flipV="1">
            <a:off x="62499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2A2093A8-499A-4141-B935-9B5DBC75ECF2}"/>
              </a:ext>
            </a:extLst>
          </p:cNvPr>
          <p:cNvCxnSpPr>
            <a:cxnSpLocks noChangeShapeType="1"/>
            <a:stCxn id="53" idx="2"/>
            <a:endCxn id="49" idx="0"/>
          </p:cNvCxnSpPr>
          <p:nvPr/>
        </p:nvCxnSpPr>
        <p:spPr bwMode="auto">
          <a:xfrm>
            <a:off x="5411788" y="43767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13D7D0E4-7D31-4495-B941-E05EC5580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3995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</p:spTree>
    <p:extLst>
      <p:ext uri="{BB962C8B-B14F-4D97-AF65-F5344CB8AC3E}">
        <p14:creationId xmlns:p14="http://schemas.microsoft.com/office/powerpoint/2010/main" val="1758653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복사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F4B090EC-EA2D-4B72-BB83-86F1A7911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복사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cloneNode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haveChild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복사한다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haveChild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이면 하위 모든 노드를 같이 복사하고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false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이면 지정한 노드만 복사한다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" name="Rectangle 52">
            <a:extLst>
              <a:ext uri="{FF2B5EF4-FFF2-40B4-BE49-F238E27FC236}">
                <a16:creationId xmlns:a16="http://schemas.microsoft.com/office/drawing/2014/main" id="{768A9089-29BF-401B-AD07-6F4F9CC96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7" name="Rectangle 53">
            <a:extLst>
              <a:ext uri="{FF2B5EF4-FFF2-40B4-BE49-F238E27FC236}">
                <a16:creationId xmlns:a16="http://schemas.microsoft.com/office/drawing/2014/main" id="{1B39BEA3-7605-4047-8543-83C519EE3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8" name="Rectangle 54">
            <a:extLst>
              <a:ext uri="{FF2B5EF4-FFF2-40B4-BE49-F238E27FC236}">
                <a16:creationId xmlns:a16="http://schemas.microsoft.com/office/drawing/2014/main" id="{A8D6BFF4-A674-4CF9-AC08-D3B6AF498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9" name="Rectangle 55">
            <a:extLst>
              <a:ext uri="{FF2B5EF4-FFF2-40B4-BE49-F238E27FC236}">
                <a16:creationId xmlns:a16="http://schemas.microsoft.com/office/drawing/2014/main" id="{151E770A-B685-4D8A-8B33-99FADDCAA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0" name="Rectangle 56">
            <a:extLst>
              <a:ext uri="{FF2B5EF4-FFF2-40B4-BE49-F238E27FC236}">
                <a16:creationId xmlns:a16="http://schemas.microsoft.com/office/drawing/2014/main" id="{BC6151E2-3DBF-48C6-9771-4D026108D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cxnSp>
        <p:nvCxnSpPr>
          <p:cNvPr id="11" name="AutoShape 57">
            <a:extLst>
              <a:ext uri="{FF2B5EF4-FFF2-40B4-BE49-F238E27FC236}">
                <a16:creationId xmlns:a16="http://schemas.microsoft.com/office/drawing/2014/main" id="{0D90D0C1-DD78-40FE-A4F4-11FCAD759432}"/>
              </a:ext>
            </a:extLst>
          </p:cNvPr>
          <p:cNvCxnSpPr>
            <a:cxnSpLocks noChangeShapeType="1"/>
            <a:stCxn id="6" idx="2"/>
            <a:endCxn id="9" idx="0"/>
          </p:cNvCxnSpPr>
          <p:nvPr/>
        </p:nvCxnSpPr>
        <p:spPr bwMode="auto">
          <a:xfrm>
            <a:off x="16256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58">
            <a:extLst>
              <a:ext uri="{FF2B5EF4-FFF2-40B4-BE49-F238E27FC236}">
                <a16:creationId xmlns:a16="http://schemas.microsoft.com/office/drawing/2014/main" id="{B129E1AE-DF8B-42D2-B0A5-6514A8400BA3}"/>
              </a:ext>
            </a:extLst>
          </p:cNvPr>
          <p:cNvCxnSpPr>
            <a:cxnSpLocks noChangeShapeType="1"/>
            <a:stCxn id="7" idx="2"/>
            <a:endCxn id="10" idx="0"/>
          </p:cNvCxnSpPr>
          <p:nvPr/>
        </p:nvCxnSpPr>
        <p:spPr bwMode="auto">
          <a:xfrm>
            <a:off x="24638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59">
            <a:extLst>
              <a:ext uri="{FF2B5EF4-FFF2-40B4-BE49-F238E27FC236}">
                <a16:creationId xmlns:a16="http://schemas.microsoft.com/office/drawing/2014/main" id="{4207980C-7278-4AF1-B799-B66AE700407F}"/>
              </a:ext>
            </a:extLst>
          </p:cNvPr>
          <p:cNvCxnSpPr>
            <a:cxnSpLocks noChangeShapeType="1"/>
            <a:stCxn id="7" idx="0"/>
            <a:endCxn id="23" idx="2"/>
          </p:cNvCxnSpPr>
          <p:nvPr/>
        </p:nvCxnSpPr>
        <p:spPr bwMode="auto">
          <a:xfrm flipH="1" flipV="1">
            <a:off x="1625600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60">
            <a:extLst>
              <a:ext uri="{FF2B5EF4-FFF2-40B4-BE49-F238E27FC236}">
                <a16:creationId xmlns:a16="http://schemas.microsoft.com/office/drawing/2014/main" id="{9739B881-EAEB-479B-9493-67134D565E06}"/>
              </a:ext>
            </a:extLst>
          </p:cNvPr>
          <p:cNvCxnSpPr>
            <a:cxnSpLocks noChangeShapeType="1"/>
            <a:stCxn id="6" idx="0"/>
            <a:endCxn id="23" idx="2"/>
          </p:cNvCxnSpPr>
          <p:nvPr/>
        </p:nvCxnSpPr>
        <p:spPr bwMode="auto">
          <a:xfrm flipV="1">
            <a:off x="1625600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61">
            <a:extLst>
              <a:ext uri="{FF2B5EF4-FFF2-40B4-BE49-F238E27FC236}">
                <a16:creationId xmlns:a16="http://schemas.microsoft.com/office/drawing/2014/main" id="{0EBDFAD5-38DE-4AFF-81CF-F54C1AE76FA3}"/>
              </a:ext>
            </a:extLst>
          </p:cNvPr>
          <p:cNvCxnSpPr>
            <a:cxnSpLocks noChangeShapeType="1"/>
            <a:stCxn id="23" idx="3"/>
            <a:endCxn id="8" idx="1"/>
          </p:cNvCxnSpPr>
          <p:nvPr/>
        </p:nvCxnSpPr>
        <p:spPr bwMode="auto">
          <a:xfrm flipV="1">
            <a:off x="2006600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7" name="Rectangle 62">
            <a:extLst>
              <a:ext uri="{FF2B5EF4-FFF2-40B4-BE49-F238E27FC236}">
                <a16:creationId xmlns:a16="http://schemas.microsoft.com/office/drawing/2014/main" id="{9F5BCB14-C8F1-47B1-8CB1-77A20C28E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18" name="Rectangle 63">
            <a:extLst>
              <a:ext uri="{FF2B5EF4-FFF2-40B4-BE49-F238E27FC236}">
                <a16:creationId xmlns:a16="http://schemas.microsoft.com/office/drawing/2014/main" id="{20313874-628C-472F-9C74-C8F2E705A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19" name="AutoShape 64">
            <a:extLst>
              <a:ext uri="{FF2B5EF4-FFF2-40B4-BE49-F238E27FC236}">
                <a16:creationId xmlns:a16="http://schemas.microsoft.com/office/drawing/2014/main" id="{3932822B-129F-4E71-B74F-7FDE047753DC}"/>
              </a:ext>
            </a:extLst>
          </p:cNvPr>
          <p:cNvCxnSpPr>
            <a:cxnSpLocks noChangeShapeType="1"/>
            <a:stCxn id="17" idx="2"/>
            <a:endCxn id="18" idx="0"/>
          </p:cNvCxnSpPr>
          <p:nvPr/>
        </p:nvCxnSpPr>
        <p:spPr bwMode="auto">
          <a:xfrm>
            <a:off x="1625600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65">
            <a:extLst>
              <a:ext uri="{FF2B5EF4-FFF2-40B4-BE49-F238E27FC236}">
                <a16:creationId xmlns:a16="http://schemas.microsoft.com/office/drawing/2014/main" id="{0B5FD61C-AAAF-42EA-A0BF-CC40F24576C3}"/>
              </a:ext>
            </a:extLst>
          </p:cNvPr>
          <p:cNvCxnSpPr>
            <a:cxnSpLocks noChangeShapeType="1"/>
            <a:stCxn id="23" idx="0"/>
            <a:endCxn id="18" idx="2"/>
          </p:cNvCxnSpPr>
          <p:nvPr/>
        </p:nvCxnSpPr>
        <p:spPr bwMode="auto">
          <a:xfrm flipV="1">
            <a:off x="1625600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Rectangle 66">
            <a:extLst>
              <a:ext uri="{FF2B5EF4-FFF2-40B4-BE49-F238E27FC236}">
                <a16:creationId xmlns:a16="http://schemas.microsoft.com/office/drawing/2014/main" id="{B0807799-F15D-4C17-91B4-1138D77A3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3349625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 Box 67">
            <a:extLst>
              <a:ext uri="{FF2B5EF4-FFF2-40B4-BE49-F238E27FC236}">
                <a16:creationId xmlns:a16="http://schemas.microsoft.com/office/drawing/2014/main" id="{4A7E2D12-B01F-4884-919A-322A509BD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925" y="3371850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23" name="Rectangle 68">
            <a:extLst>
              <a:ext uri="{FF2B5EF4-FFF2-40B4-BE49-F238E27FC236}">
                <a16:creationId xmlns:a16="http://schemas.microsoft.com/office/drawing/2014/main" id="{48B12A72-E3DC-4D06-9D97-F7C819D38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24" name="Rectangle 70">
            <a:extLst>
              <a:ext uri="{FF2B5EF4-FFF2-40B4-BE49-F238E27FC236}">
                <a16:creationId xmlns:a16="http://schemas.microsoft.com/office/drawing/2014/main" id="{9B84B4F2-EDEE-492C-811E-2A7B91CB9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/>
              <a:t>라면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AutoShape 71">
            <a:extLst>
              <a:ext uri="{FF2B5EF4-FFF2-40B4-BE49-F238E27FC236}">
                <a16:creationId xmlns:a16="http://schemas.microsoft.com/office/drawing/2014/main" id="{9DAB1292-216D-4769-8D12-50AD88336EAA}"/>
              </a:ext>
            </a:extLst>
          </p:cNvPr>
          <p:cNvCxnSpPr>
            <a:cxnSpLocks noChangeShapeType="1"/>
            <a:endCxn id="24" idx="0"/>
          </p:cNvCxnSpPr>
          <p:nvPr/>
        </p:nvCxnSpPr>
        <p:spPr bwMode="auto">
          <a:xfrm>
            <a:off x="33020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72">
            <a:extLst>
              <a:ext uri="{FF2B5EF4-FFF2-40B4-BE49-F238E27FC236}">
                <a16:creationId xmlns:a16="http://schemas.microsoft.com/office/drawing/2014/main" id="{C48F12CA-0632-417D-A2A8-821F3BA5F006}"/>
              </a:ext>
            </a:extLst>
          </p:cNvPr>
          <p:cNvCxnSpPr>
            <a:cxnSpLocks noChangeShapeType="1"/>
            <a:endCxn id="23" idx="2"/>
          </p:cNvCxnSpPr>
          <p:nvPr/>
        </p:nvCxnSpPr>
        <p:spPr bwMode="auto">
          <a:xfrm flipH="1" flipV="1">
            <a:off x="1625600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74">
            <a:extLst>
              <a:ext uri="{FF2B5EF4-FFF2-40B4-BE49-F238E27FC236}">
                <a16:creationId xmlns:a16="http://schemas.microsoft.com/office/drawing/2014/main" id="{CF1E1CB9-685F-4E7E-BAAB-E64C59423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913" y="222726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8" name="Rectangle 75">
            <a:extLst>
              <a:ext uri="{FF2B5EF4-FFF2-40B4-BE49-F238E27FC236}">
                <a16:creationId xmlns:a16="http://schemas.microsoft.com/office/drawing/2014/main" id="{D86AB16C-5D32-45F3-9277-20EF1CDE5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913" y="27606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cxnSp>
        <p:nvCxnSpPr>
          <p:cNvPr id="29" name="AutoShape 76">
            <a:extLst>
              <a:ext uri="{FF2B5EF4-FFF2-40B4-BE49-F238E27FC236}">
                <a16:creationId xmlns:a16="http://schemas.microsoft.com/office/drawing/2014/main" id="{1E3D67C4-1457-4D61-A239-5555F3B038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35913" y="26082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Rectangle 77">
            <a:extLst>
              <a:ext uri="{FF2B5EF4-FFF2-40B4-BE49-F238E27FC236}">
                <a16:creationId xmlns:a16="http://schemas.microsoft.com/office/drawing/2014/main" id="{3F4F0B7B-6B5A-4074-A1E3-24727EF27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1" name="Rectangle 78">
            <a:extLst>
              <a:ext uri="{FF2B5EF4-FFF2-40B4-BE49-F238E27FC236}">
                <a16:creationId xmlns:a16="http://schemas.microsoft.com/office/drawing/2014/main" id="{E2B2C39D-6FB4-4C19-BCE0-BF0A9B04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2" name="Rectangle 80">
            <a:extLst>
              <a:ext uri="{FF2B5EF4-FFF2-40B4-BE49-F238E27FC236}">
                <a16:creationId xmlns:a16="http://schemas.microsoft.com/office/drawing/2014/main" id="{A59203BD-179F-4929-B768-25805F12A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33" name="Rectangle 81">
            <a:extLst>
              <a:ext uri="{FF2B5EF4-FFF2-40B4-BE49-F238E27FC236}">
                <a16:creationId xmlns:a16="http://schemas.microsoft.com/office/drawing/2014/main" id="{D9C26BFF-C91E-4AE5-B3B4-718EE34AF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34" name="Rectangle 82">
            <a:extLst>
              <a:ext uri="{FF2B5EF4-FFF2-40B4-BE49-F238E27FC236}">
                <a16:creationId xmlns:a16="http://schemas.microsoft.com/office/drawing/2014/main" id="{FF7D2675-1D70-4082-AD0B-62F50C49A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cxnSp>
        <p:nvCxnSpPr>
          <p:cNvPr id="35" name="AutoShape 84">
            <a:extLst>
              <a:ext uri="{FF2B5EF4-FFF2-40B4-BE49-F238E27FC236}">
                <a16:creationId xmlns:a16="http://schemas.microsoft.com/office/drawing/2014/main" id="{64C694FC-D874-4000-95A5-57737E655341}"/>
              </a:ext>
            </a:extLst>
          </p:cNvPr>
          <p:cNvCxnSpPr>
            <a:cxnSpLocks noChangeShapeType="1"/>
            <a:stCxn id="30" idx="2"/>
            <a:endCxn id="33" idx="0"/>
          </p:cNvCxnSpPr>
          <p:nvPr/>
        </p:nvCxnSpPr>
        <p:spPr bwMode="auto">
          <a:xfrm>
            <a:off x="51054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85">
            <a:extLst>
              <a:ext uri="{FF2B5EF4-FFF2-40B4-BE49-F238E27FC236}">
                <a16:creationId xmlns:a16="http://schemas.microsoft.com/office/drawing/2014/main" id="{A46C4FF6-B112-42C1-BD8D-278B431FD8D1}"/>
              </a:ext>
            </a:extLst>
          </p:cNvPr>
          <p:cNvCxnSpPr>
            <a:cxnSpLocks noChangeShapeType="1"/>
            <a:stCxn id="31" idx="2"/>
            <a:endCxn id="34" idx="0"/>
          </p:cNvCxnSpPr>
          <p:nvPr/>
        </p:nvCxnSpPr>
        <p:spPr bwMode="auto">
          <a:xfrm>
            <a:off x="59436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87">
            <a:extLst>
              <a:ext uri="{FF2B5EF4-FFF2-40B4-BE49-F238E27FC236}">
                <a16:creationId xmlns:a16="http://schemas.microsoft.com/office/drawing/2014/main" id="{4BBC0F4E-752C-4235-A6D8-9148E60EA929}"/>
              </a:ext>
            </a:extLst>
          </p:cNvPr>
          <p:cNvCxnSpPr>
            <a:cxnSpLocks noChangeShapeType="1"/>
            <a:stCxn id="31" idx="0"/>
            <a:endCxn id="51" idx="2"/>
          </p:cNvCxnSpPr>
          <p:nvPr/>
        </p:nvCxnSpPr>
        <p:spPr bwMode="auto">
          <a:xfrm flipH="1" flipV="1">
            <a:off x="5105400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AutoShape 88">
            <a:extLst>
              <a:ext uri="{FF2B5EF4-FFF2-40B4-BE49-F238E27FC236}">
                <a16:creationId xmlns:a16="http://schemas.microsoft.com/office/drawing/2014/main" id="{6AA90B29-6C0A-4F5A-8CCA-0342198F49CA}"/>
              </a:ext>
            </a:extLst>
          </p:cNvPr>
          <p:cNvCxnSpPr>
            <a:cxnSpLocks noChangeShapeType="1"/>
            <a:stCxn id="30" idx="0"/>
            <a:endCxn id="51" idx="2"/>
          </p:cNvCxnSpPr>
          <p:nvPr/>
        </p:nvCxnSpPr>
        <p:spPr bwMode="auto">
          <a:xfrm flipV="1">
            <a:off x="5105400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89">
            <a:extLst>
              <a:ext uri="{FF2B5EF4-FFF2-40B4-BE49-F238E27FC236}">
                <a16:creationId xmlns:a16="http://schemas.microsoft.com/office/drawing/2014/main" id="{48D2D286-ABB2-4799-BB3A-53F44686F5C5}"/>
              </a:ext>
            </a:extLst>
          </p:cNvPr>
          <p:cNvCxnSpPr>
            <a:cxnSpLocks noChangeShapeType="1"/>
            <a:endCxn id="51" idx="2"/>
          </p:cNvCxnSpPr>
          <p:nvPr/>
        </p:nvCxnSpPr>
        <p:spPr bwMode="auto">
          <a:xfrm flipH="1" flipV="1">
            <a:off x="5105400" y="4873625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90">
            <a:extLst>
              <a:ext uri="{FF2B5EF4-FFF2-40B4-BE49-F238E27FC236}">
                <a16:creationId xmlns:a16="http://schemas.microsoft.com/office/drawing/2014/main" id="{EE15D7FB-F727-47B5-8276-5309916E58B3}"/>
              </a:ext>
            </a:extLst>
          </p:cNvPr>
          <p:cNvCxnSpPr>
            <a:cxnSpLocks noChangeShapeType="1"/>
            <a:stCxn id="51" idx="3"/>
            <a:endCxn id="32" idx="1"/>
          </p:cNvCxnSpPr>
          <p:nvPr/>
        </p:nvCxnSpPr>
        <p:spPr bwMode="auto">
          <a:xfrm flipV="1">
            <a:off x="5486400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1" name="Rectangle 91">
            <a:extLst>
              <a:ext uri="{FF2B5EF4-FFF2-40B4-BE49-F238E27FC236}">
                <a16:creationId xmlns:a16="http://schemas.microsoft.com/office/drawing/2014/main" id="{A60DBD0D-5870-4D63-856A-B87C2CEA5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42" name="Rectangle 92">
            <a:extLst>
              <a:ext uri="{FF2B5EF4-FFF2-40B4-BE49-F238E27FC236}">
                <a16:creationId xmlns:a16="http://schemas.microsoft.com/office/drawing/2014/main" id="{931BC660-482A-4160-84C2-C3232DBF8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43" name="AutoShape 93">
            <a:extLst>
              <a:ext uri="{FF2B5EF4-FFF2-40B4-BE49-F238E27FC236}">
                <a16:creationId xmlns:a16="http://schemas.microsoft.com/office/drawing/2014/main" id="{9065BF3B-DD7D-444E-885E-1EC6419CEA69}"/>
              </a:ext>
            </a:extLst>
          </p:cNvPr>
          <p:cNvCxnSpPr>
            <a:cxnSpLocks noChangeShapeType="1"/>
            <a:stCxn id="41" idx="2"/>
            <a:endCxn id="42" idx="0"/>
          </p:cNvCxnSpPr>
          <p:nvPr/>
        </p:nvCxnSpPr>
        <p:spPr bwMode="auto">
          <a:xfrm>
            <a:off x="5105400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AutoShape 94">
            <a:extLst>
              <a:ext uri="{FF2B5EF4-FFF2-40B4-BE49-F238E27FC236}">
                <a16:creationId xmlns:a16="http://schemas.microsoft.com/office/drawing/2014/main" id="{926D561F-E2C6-40EB-A43D-F04B4D680B00}"/>
              </a:ext>
            </a:extLst>
          </p:cNvPr>
          <p:cNvCxnSpPr>
            <a:cxnSpLocks noChangeShapeType="1"/>
            <a:stCxn id="51" idx="0"/>
            <a:endCxn id="42" idx="2"/>
          </p:cNvCxnSpPr>
          <p:nvPr/>
        </p:nvCxnSpPr>
        <p:spPr bwMode="auto">
          <a:xfrm flipV="1">
            <a:off x="5105400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Rectangle 95">
            <a:extLst>
              <a:ext uri="{FF2B5EF4-FFF2-40B4-BE49-F238E27FC236}">
                <a16:creationId xmlns:a16="http://schemas.microsoft.com/office/drawing/2014/main" id="{987AE769-FCAA-4AE8-B2C3-BC9F590DE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349625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 Box 96">
            <a:extLst>
              <a:ext uri="{FF2B5EF4-FFF2-40B4-BE49-F238E27FC236}">
                <a16:creationId xmlns:a16="http://schemas.microsoft.com/office/drawing/2014/main" id="{35D145B4-01DD-4C51-81D4-5B78ED88F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3371850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47" name="Rectangle 97">
            <a:extLst>
              <a:ext uri="{FF2B5EF4-FFF2-40B4-BE49-F238E27FC236}">
                <a16:creationId xmlns:a16="http://schemas.microsoft.com/office/drawing/2014/main" id="{9AECEE86-ED55-454D-9B09-7F646F267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10222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48" name="Rectangle 98">
            <a:extLst>
              <a:ext uri="{FF2B5EF4-FFF2-40B4-BE49-F238E27FC236}">
                <a16:creationId xmlns:a16="http://schemas.microsoft.com/office/drawing/2014/main" id="{2DE6D321-EF6C-4CD9-B690-9FA5BC1E3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49" name="AutoShape 99">
            <a:extLst>
              <a:ext uri="{FF2B5EF4-FFF2-40B4-BE49-F238E27FC236}">
                <a16:creationId xmlns:a16="http://schemas.microsoft.com/office/drawing/2014/main" id="{7B9C1D2C-6B93-46B6-B899-B23DF0321D66}"/>
              </a:ext>
            </a:extLst>
          </p:cNvPr>
          <p:cNvCxnSpPr>
            <a:cxnSpLocks noChangeShapeType="1"/>
            <a:stCxn id="48" idx="0"/>
            <a:endCxn id="47" idx="2"/>
          </p:cNvCxnSpPr>
          <p:nvPr/>
        </p:nvCxnSpPr>
        <p:spPr bwMode="auto">
          <a:xfrm flipV="1">
            <a:off x="67818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AutoShape 100">
            <a:extLst>
              <a:ext uri="{FF2B5EF4-FFF2-40B4-BE49-F238E27FC236}">
                <a16:creationId xmlns:a16="http://schemas.microsoft.com/office/drawing/2014/main" id="{FD09914C-684F-4DA2-A86C-DB26400455FF}"/>
              </a:ext>
            </a:extLst>
          </p:cNvPr>
          <p:cNvCxnSpPr>
            <a:cxnSpLocks noChangeShapeType="1"/>
            <a:stCxn id="51" idx="2"/>
            <a:endCxn id="47" idx="0"/>
          </p:cNvCxnSpPr>
          <p:nvPr/>
        </p:nvCxnSpPr>
        <p:spPr bwMode="auto">
          <a:xfrm>
            <a:off x="5105400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Rectangle 101">
            <a:extLst>
              <a:ext uri="{FF2B5EF4-FFF2-40B4-BE49-F238E27FC236}">
                <a16:creationId xmlns:a16="http://schemas.microsoft.com/office/drawing/2014/main" id="{E754C2DA-8F81-4AF6-A6C3-CFF94F4D6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52" name="Rectangle 102">
            <a:extLst>
              <a:ext uri="{FF2B5EF4-FFF2-40B4-BE49-F238E27FC236}">
                <a16:creationId xmlns:a16="http://schemas.microsoft.com/office/drawing/2014/main" id="{2420BE9A-D99C-4D9B-A6D3-4F4985710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53" name="Rectangle 103">
            <a:extLst>
              <a:ext uri="{FF2B5EF4-FFF2-40B4-BE49-F238E27FC236}">
                <a16:creationId xmlns:a16="http://schemas.microsoft.com/office/drawing/2014/main" id="{09E1116F-74EE-4EA2-929F-85228BEE2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cxnSp>
        <p:nvCxnSpPr>
          <p:cNvPr id="54" name="AutoShape 104">
            <a:extLst>
              <a:ext uri="{FF2B5EF4-FFF2-40B4-BE49-F238E27FC236}">
                <a16:creationId xmlns:a16="http://schemas.microsoft.com/office/drawing/2014/main" id="{2C73E652-8BD7-4545-8CB5-BA72AFAF9D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200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Rectangle 97">
            <a:extLst>
              <a:ext uri="{FF2B5EF4-FFF2-40B4-BE49-F238E27FC236}">
                <a16:creationId xmlns:a16="http://schemas.microsoft.com/office/drawing/2014/main" id="{9CC48ED2-56F1-46C8-9AEE-D9F053DD7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687" y="510484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8D00160C-27F5-468C-ACFE-8DD7997D1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1" y="2212975"/>
            <a:ext cx="6934200" cy="9159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var purchases = document.getElementById("purchases");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var cloneLi = purchases.firstChild.cloneNode(true);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purchases.appendChild(cloneLi);</a:t>
            </a:r>
          </a:p>
        </p:txBody>
      </p:sp>
    </p:spTree>
    <p:extLst>
      <p:ext uri="{BB962C8B-B14F-4D97-AF65-F5344CB8AC3E}">
        <p14:creationId xmlns:p14="http://schemas.microsoft.com/office/powerpoint/2010/main" val="911917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Ajax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AJAX(Asynchronous Javascript + XML)</a:t>
            </a:r>
            <a:r>
              <a:rPr lang="ko-KR" altLang="en-US" sz="2000"/>
              <a:t>란</a:t>
            </a:r>
            <a:r>
              <a:rPr lang="en-US" altLang="ko-KR" sz="2000"/>
              <a:t>?</a:t>
            </a:r>
          </a:p>
          <a:p>
            <a:pPr>
              <a:buFont typeface="맑은 고딕" pitchFamily="50" charset="-127"/>
              <a:buChar char="▶"/>
            </a:pPr>
            <a:endParaRPr lang="ko-KR" altLang="en-US" sz="2000"/>
          </a:p>
          <a:p>
            <a:pPr lvl="1">
              <a:buFontTx/>
              <a:buChar char="•"/>
            </a:pPr>
            <a:r>
              <a:rPr lang="ko-KR" altLang="en-US" b="0"/>
              <a:t> 웹 어플리케이션 개발시에 클라이언트와 서버의 통신방법에 대한 형태로 자바스크립트와 </a:t>
            </a:r>
            <a:r>
              <a:rPr lang="en-US" altLang="ko-KR" b="0"/>
              <a:t>XML</a:t>
            </a:r>
            <a:r>
              <a:rPr lang="ko-KR" altLang="en-US" b="0"/>
              <a:t>에 기반한 </a:t>
            </a:r>
            <a:r>
              <a:rPr lang="ko-KR" altLang="en-US" b="0">
                <a:solidFill>
                  <a:srgbClr val="FF9E1B"/>
                </a:solidFill>
              </a:rPr>
              <a:t>비동기 통신</a:t>
            </a:r>
            <a:r>
              <a:rPr lang="ko-KR" altLang="en-US" b="0"/>
              <a:t>기법을 사용함</a:t>
            </a:r>
            <a:r>
              <a:rPr lang="en-US" altLang="ko-KR" b="0"/>
              <a:t>.</a:t>
            </a:r>
          </a:p>
          <a:p>
            <a:pPr lvl="1">
              <a:buFontTx/>
              <a:buChar char="•"/>
            </a:pP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/>
              <a:t> </a:t>
            </a:r>
            <a:r>
              <a:rPr lang="ko-KR" altLang="en-US" b="0"/>
              <a:t>자바스크립트로 </a:t>
            </a:r>
            <a:r>
              <a:rPr lang="en-US" altLang="ko-KR" b="0"/>
              <a:t>HTTP</a:t>
            </a:r>
            <a:r>
              <a:rPr lang="ko-KR" altLang="en-US" b="0"/>
              <a:t>요청을 보내고 </a:t>
            </a:r>
            <a:r>
              <a:rPr lang="en-US" altLang="ko-KR" b="0"/>
              <a:t>XML</a:t>
            </a:r>
            <a:r>
              <a:rPr lang="ko-KR" altLang="en-US" b="0"/>
              <a:t>로 응답을 받아서 처리하는 개발방식</a:t>
            </a:r>
            <a:r>
              <a:rPr lang="en-US" altLang="ko-KR" b="0"/>
              <a:t>.</a:t>
            </a:r>
          </a:p>
          <a:p>
            <a:pPr lvl="1">
              <a:buFontTx/>
              <a:buChar char="•"/>
            </a:pP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XML </a:t>
            </a:r>
            <a:r>
              <a:rPr lang="ko-KR" altLang="en-US" b="0"/>
              <a:t>보다 </a:t>
            </a:r>
            <a:r>
              <a:rPr lang="en-US" altLang="ko-KR" b="0">
                <a:solidFill>
                  <a:srgbClr val="FF9E1B"/>
                </a:solidFill>
              </a:rPr>
              <a:t>JSON</a:t>
            </a:r>
            <a:r>
              <a:rPr lang="ko-KR" altLang="en-US" b="0"/>
              <a:t>을 더 선호함</a:t>
            </a:r>
            <a:endParaRPr lang="en-US" altLang="ko-KR" b="0"/>
          </a:p>
          <a:p>
            <a:pPr lvl="1">
              <a:buFontTx/>
              <a:buChar char="•"/>
            </a:pP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페이지 이동이나 </a:t>
            </a:r>
            <a:r>
              <a:rPr lang="ko-KR" altLang="en-US" b="0">
                <a:solidFill>
                  <a:srgbClr val="FF9E1B"/>
                </a:solidFill>
              </a:rPr>
              <a:t>새로고침 없이</a:t>
            </a:r>
            <a:r>
              <a:rPr lang="ko-KR" altLang="en-US" b="0"/>
              <a:t> 서버에 </a:t>
            </a:r>
            <a:r>
              <a:rPr lang="en-US" altLang="ko-KR" b="0">
                <a:solidFill>
                  <a:srgbClr val="FF9E1B"/>
                </a:solidFill>
              </a:rPr>
              <a:t>HTTP </a:t>
            </a:r>
            <a:r>
              <a:rPr lang="ko-KR" altLang="en-US" b="0">
                <a:solidFill>
                  <a:srgbClr val="FF9E1B"/>
                </a:solidFill>
              </a:rPr>
              <a:t>요청</a:t>
            </a:r>
            <a:r>
              <a:rPr lang="ko-KR" altLang="en-US" b="0"/>
              <a:t>을 보내고 </a:t>
            </a:r>
            <a:r>
              <a:rPr lang="en-US" altLang="ko-KR" b="0">
                <a:solidFill>
                  <a:srgbClr val="FF9E1B"/>
                </a:solidFill>
              </a:rPr>
              <a:t>DOM API</a:t>
            </a:r>
            <a:r>
              <a:rPr lang="ko-KR" altLang="en-US" b="0"/>
              <a:t>를 이용해 응답 데이터로 화면을 갱신</a:t>
            </a:r>
          </a:p>
        </p:txBody>
      </p:sp>
    </p:spTree>
    <p:extLst>
      <p:ext uri="{BB962C8B-B14F-4D97-AF65-F5344CB8AC3E}">
        <p14:creationId xmlns:p14="http://schemas.microsoft.com/office/powerpoint/2010/main" val="148052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684568"/>
            <a:ext cx="6064542" cy="1238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 API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Ajax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프로그래밍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DOM, Ajax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XMLHttpRequest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0875649-B435-4BFD-9FEF-D95B72BAA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15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/>
              <a:t> 서버와 비동기 통신을 하는 객체</a:t>
            </a:r>
            <a:endParaRPr lang="en-US" altLang="ko-KR" sz="2000"/>
          </a:p>
          <a:p>
            <a:endParaRPr lang="ko-KR" altLang="en-US" sz="2000"/>
          </a:p>
          <a:p>
            <a:pPr lvl="1">
              <a:buFontTx/>
              <a:buChar char="•"/>
            </a:pPr>
            <a:r>
              <a:rPr lang="ko-KR" altLang="en-US" b="0"/>
              <a:t> 생성 방법</a:t>
            </a:r>
          </a:p>
          <a:p>
            <a:pPr lvl="2"/>
            <a:r>
              <a:rPr lang="en-US" altLang="ko-KR" b="0"/>
              <a:t>- new XMLHttpRequest()</a:t>
            </a:r>
          </a:p>
          <a:p>
            <a:pPr lvl="1">
              <a:buFontTx/>
              <a:buChar char="•"/>
            </a:pPr>
            <a:endParaRPr lang="ko-KR" altLang="en-US" b="0"/>
          </a:p>
          <a:p>
            <a:pPr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XMLHttpRequest </a:t>
            </a:r>
            <a:r>
              <a:rPr lang="ko-KR" altLang="en-US" sz="2000"/>
              <a:t>주요 메소드</a:t>
            </a:r>
            <a:endParaRPr lang="en-US" altLang="ko-KR" sz="2000"/>
          </a:p>
          <a:p>
            <a:pPr>
              <a:buFont typeface="맑은 고딕" pitchFamily="50" charset="-127"/>
              <a:buChar char="▶"/>
            </a:pPr>
            <a:endParaRPr lang="ko-KR" altLang="en-US" sz="2000"/>
          </a:p>
        </p:txBody>
      </p:sp>
      <p:graphicFrame>
        <p:nvGraphicFramePr>
          <p:cNvPr id="6" name="Group 400">
            <a:extLst>
              <a:ext uri="{FF2B5EF4-FFF2-40B4-BE49-F238E27FC236}">
                <a16:creationId xmlns:a16="http://schemas.microsoft.com/office/drawing/2014/main" id="{95F1AB6B-8E4E-4DB3-A3F0-FE517D9F3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237758"/>
              </p:ext>
            </p:extLst>
          </p:nvPr>
        </p:nvGraphicFramePr>
        <p:xfrm>
          <a:off x="772792" y="2781300"/>
          <a:ext cx="9705975" cy="2834640"/>
        </p:xfrm>
        <a:graphic>
          <a:graphicData uri="http://schemas.openxmlformats.org/drawingml/2006/table">
            <a:tbl>
              <a:tblPr/>
              <a:tblGrid>
                <a:gridCol w="300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메소드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설 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open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method,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url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async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요청의 초기화로 요청방식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URL,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비동기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여부를 지정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method : HTTP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요청방식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 GET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또는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POST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값을 주로 사용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url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: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요청하는 자원의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URL.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async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: true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나 생략할 경우 비동기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false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일 경우 동기방식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6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send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(data)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 전송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data: POST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방식일 경우에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쿼리스트링으로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name1=value1&amp;name2=value2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형태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abort()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 취소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610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서버 응답 처리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5" name="직사각형 13">
            <a:extLst>
              <a:ext uri="{FF2B5EF4-FFF2-40B4-BE49-F238E27FC236}">
                <a16:creationId xmlns:a16="http://schemas.microsoft.com/office/drawing/2014/main" id="{72AF2EA0-594D-496F-BB9C-F74239FAF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36613"/>
            <a:ext cx="83375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XMLHttpRequest </a:t>
            </a:r>
            <a:r>
              <a:rPr lang="ko-KR" altLang="en-US" sz="2000"/>
              <a:t>콜백 함수</a:t>
            </a:r>
            <a:endParaRPr lang="en-US" altLang="ko-KR" sz="2000" dirty="0"/>
          </a:p>
          <a:p>
            <a:pPr>
              <a:buFont typeface="맑은 고딕" pitchFamily="50" charset="-127"/>
              <a:buChar char="▶"/>
            </a:pP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b="0" dirty="0"/>
              <a:t> 서버에 요청을 보내기 전에 </a:t>
            </a:r>
            <a:r>
              <a:rPr lang="en-US" altLang="ko-KR" b="0" dirty="0" err="1"/>
              <a:t>XMLHttpRequest</a:t>
            </a:r>
            <a:r>
              <a:rPr lang="en-US" altLang="ko-KR" b="0" dirty="0"/>
              <a:t> </a:t>
            </a:r>
            <a:r>
              <a:rPr lang="ko-KR" altLang="en-US" b="0" dirty="0"/>
              <a:t>객체의 </a:t>
            </a:r>
            <a:r>
              <a:rPr lang="en-US" altLang="ko-KR" b="0" dirty="0" err="1">
                <a:solidFill>
                  <a:srgbClr val="FF9E1B"/>
                </a:solidFill>
              </a:rPr>
              <a:t>onload</a:t>
            </a:r>
            <a:r>
              <a:rPr lang="en-US" altLang="ko-KR" b="0" dirty="0"/>
              <a:t> </a:t>
            </a:r>
            <a:r>
              <a:rPr lang="ko-KR" altLang="en-US" b="0" dirty="0"/>
              <a:t>속성에 응답 받을 함수를 지정하면 응답이 도착한 후에 해당 </a:t>
            </a:r>
            <a:r>
              <a:rPr lang="ko-KR" altLang="en-US" b="0"/>
              <a:t>함수가 호출됨</a:t>
            </a: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응답 데이터는 </a:t>
            </a:r>
            <a:r>
              <a:rPr lang="en-US" altLang="ko-KR" b="0">
                <a:solidFill>
                  <a:srgbClr val="FF9E1B"/>
                </a:solidFill>
              </a:rPr>
              <a:t>responseText</a:t>
            </a:r>
            <a:r>
              <a:rPr lang="en-US" altLang="ko-KR" b="0"/>
              <a:t>, </a:t>
            </a:r>
            <a:r>
              <a:rPr lang="en-US" altLang="ko-KR" b="0">
                <a:solidFill>
                  <a:srgbClr val="FF9E1B"/>
                </a:solidFill>
              </a:rPr>
              <a:t>responseXML</a:t>
            </a:r>
            <a:r>
              <a:rPr lang="en-US" altLang="ko-KR" b="0"/>
              <a:t> </a:t>
            </a:r>
            <a:r>
              <a:rPr lang="ko-KR" altLang="en-US" b="0"/>
              <a:t>속성을 이용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2A6B0-6FDB-4DB3-A91F-FBA1494749EA}"/>
              </a:ext>
            </a:extLst>
          </p:cNvPr>
          <p:cNvSpPr txBox="1"/>
          <p:nvPr/>
        </p:nvSpPr>
        <p:spPr>
          <a:xfrm>
            <a:off x="827584" y="2492896"/>
            <a:ext cx="748883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getTodoList(callback){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xhr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XMLHttpRequest();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xhr.onload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= xhr.responseText;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jsonData = JSON.parse(data);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callback(jsonData);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xhr.open(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'http://example.com/todolist'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xhr.send();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FA3A88EF-CC1A-4293-9792-874E49E7F94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4C2825-272E-46C7-9891-121094C99727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ex05-02.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436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Fetch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API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6E6D7475-1159-41C0-A1E9-FCE98C0DC64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직사각형 13">
            <a:extLst>
              <a:ext uri="{FF2B5EF4-FFF2-40B4-BE49-F238E27FC236}">
                <a16:creationId xmlns:a16="http://schemas.microsoft.com/office/drawing/2014/main" id="{F4E5F5CA-E249-4DC0-9D66-39DF69628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36613"/>
            <a:ext cx="8209160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fetch()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b="0"/>
              <a:t> </a:t>
            </a:r>
            <a:r>
              <a:rPr lang="en-US" altLang="ko-KR" b="0"/>
              <a:t>ES6</a:t>
            </a:r>
            <a:r>
              <a:rPr lang="ko-KR" altLang="en-US" b="0"/>
              <a:t>에서 추가</a:t>
            </a: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콜백 기반인 </a:t>
            </a:r>
            <a:r>
              <a:rPr lang="en-US" altLang="ko-KR" b="0"/>
              <a:t>XMLHttpRequest </a:t>
            </a:r>
            <a:r>
              <a:rPr lang="ko-KR" altLang="en-US" b="0"/>
              <a:t>와 달리 </a:t>
            </a:r>
            <a:r>
              <a:rPr lang="en-US" altLang="ko-KR" b="0">
                <a:solidFill>
                  <a:srgbClr val="FF9E1B"/>
                </a:solidFill>
              </a:rPr>
              <a:t>Promise</a:t>
            </a:r>
            <a:r>
              <a:rPr lang="en-US" altLang="ko-KR" b="0"/>
              <a:t> </a:t>
            </a:r>
            <a:r>
              <a:rPr lang="ko-KR" altLang="en-US" b="0"/>
              <a:t>기반으로 설계된 </a:t>
            </a:r>
            <a:r>
              <a:rPr lang="en-US" altLang="ko-KR" b="0"/>
              <a:t>HTTP </a:t>
            </a:r>
            <a:r>
              <a:rPr lang="ko-KR" altLang="en-US" b="0"/>
              <a:t>클라이언트 </a:t>
            </a:r>
            <a:r>
              <a:rPr lang="en-US" altLang="ko-KR" b="0"/>
              <a:t>XMLHttpRequest</a:t>
            </a:r>
            <a:r>
              <a:rPr lang="ko-KR" altLang="en-US" b="0"/>
              <a:t>를 대체해서 사용할 수 있는 표준 </a:t>
            </a:r>
            <a:r>
              <a:rPr lang="en-US" altLang="ko-KR" b="0"/>
              <a:t>API</a:t>
            </a:r>
          </a:p>
          <a:p>
            <a:pPr lvl="1">
              <a:buFontTx/>
              <a:buChar char="•"/>
            </a:pPr>
            <a:r>
              <a:rPr lang="ko-KR" altLang="en-US" b="0"/>
              <a:t> </a:t>
            </a:r>
            <a:r>
              <a:rPr lang="en-US" altLang="ko-KR" b="0"/>
              <a:t>XMLHttpRequest</a:t>
            </a:r>
            <a:r>
              <a:rPr lang="ko-KR" altLang="en-US" b="0"/>
              <a:t>보다 나은 선택이지만 응답 객체에서 본문을 바로 꺼내지 못하고 </a:t>
            </a:r>
            <a:r>
              <a:rPr lang="en-US" altLang="ko-KR" b="0"/>
              <a:t>JSON</a:t>
            </a:r>
            <a:r>
              <a:rPr lang="ko-KR" altLang="en-US" b="0"/>
              <a:t>이나 다른 데이터 타입으로 파싱해야하고 네트워크 에러를 제외한 </a:t>
            </a:r>
            <a:r>
              <a:rPr lang="en-US" altLang="ko-KR" b="0"/>
              <a:t>HTTP </a:t>
            </a:r>
            <a:r>
              <a:rPr lang="ko-KR" altLang="en-US" b="0"/>
              <a:t>응답 에러에 대해서 오류가 발생하지 않으므로 따로 체크를 해야 하는 등 </a:t>
            </a:r>
            <a:r>
              <a:rPr lang="en-US" altLang="ko-KR" b="0"/>
              <a:t>axios </a:t>
            </a:r>
            <a:r>
              <a:rPr lang="ko-KR" altLang="en-US" b="0"/>
              <a:t>라이브러리 대비 사용이 불편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92BB55-2AE1-4913-A79E-F3E1B7DB1629}"/>
              </a:ext>
            </a:extLst>
          </p:cNvPr>
          <p:cNvSpPr txBox="1"/>
          <p:nvPr/>
        </p:nvSpPr>
        <p:spPr>
          <a:xfrm>
            <a:off x="987227" y="3239856"/>
            <a:ext cx="8064896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latin typeface="Consolas" panose="020B0609020204030204" pitchFamily="49" charset="0"/>
              </a:rPr>
              <a:t>getTodoList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response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fetch(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'http://example.com/todolist'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(response.ok)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jsonData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response.json();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jsonData;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404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같은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HTTP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응답 오류에 대한 처리</a:t>
            </a:r>
            <a:b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  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(err){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네트워크 에러에 대한 처리</a:t>
            </a:r>
            <a:b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4221D0-7763-43F2-A951-B049D1FE334D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ex05-03.js 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73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axios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라이브러리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408DFDCA-87D0-4211-8ABE-47130938D75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직사각형 13">
            <a:extLst>
              <a:ext uri="{FF2B5EF4-FFF2-40B4-BE49-F238E27FC236}">
                <a16:creationId xmlns:a16="http://schemas.microsoft.com/office/drawing/2014/main" id="{3A229EA8-E0C2-4EC5-AFFC-7291A1840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36613"/>
            <a:ext cx="820916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axios</a:t>
            </a:r>
            <a:r>
              <a:rPr lang="ko-KR" altLang="en-US" sz="2000"/>
              <a:t>란</a:t>
            </a:r>
            <a:r>
              <a:rPr lang="en-US" altLang="ko-KR" sz="2000"/>
              <a:t>?</a:t>
            </a:r>
          </a:p>
          <a:p>
            <a:pPr>
              <a:buFont typeface="맑은 고딕" pitchFamily="50" charset="-127"/>
              <a:buChar char="▶"/>
            </a:pP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b="0"/>
              <a:t> </a:t>
            </a:r>
            <a:r>
              <a:rPr lang="en-US" altLang="ko-KR" b="0"/>
              <a:t>Node.js</a:t>
            </a:r>
            <a:r>
              <a:rPr lang="ko-KR" altLang="en-US" b="0"/>
              <a:t>와 브라우저를 위한 </a:t>
            </a:r>
            <a:r>
              <a:rPr lang="en-US" altLang="ko-KR" b="0"/>
              <a:t>Promise </a:t>
            </a:r>
            <a:r>
              <a:rPr lang="ko-KR" altLang="en-US" b="0"/>
              <a:t>기반 </a:t>
            </a:r>
            <a:r>
              <a:rPr lang="en-US" altLang="ko-KR" b="0"/>
              <a:t>HTTP </a:t>
            </a:r>
            <a:r>
              <a:rPr lang="ko-KR" altLang="en-US" b="0"/>
              <a:t>클라이언트</a:t>
            </a: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XMLHttpRequest </a:t>
            </a:r>
            <a:r>
              <a:rPr lang="ko-KR" altLang="en-US" b="0"/>
              <a:t>객체를 기반으로 동작하므로 </a:t>
            </a:r>
            <a:r>
              <a:rPr lang="en-US" altLang="ko-KR" b="0"/>
              <a:t>Fetch API </a:t>
            </a:r>
            <a:r>
              <a:rPr lang="ko-KR" altLang="en-US" b="0"/>
              <a:t>보다 호환성 좋음</a:t>
            </a: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요청 및 응답 인터셉트</a:t>
            </a: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JSON </a:t>
            </a:r>
            <a:r>
              <a:rPr lang="ko-KR" altLang="en-US" b="0"/>
              <a:t>데이터 자동 변환</a:t>
            </a: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timeout</a:t>
            </a:r>
            <a:r>
              <a:rPr lang="ko-KR" altLang="en-US" b="0"/>
              <a:t> 설정 가능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917BC8-25F0-45AB-91D6-113C46503391}"/>
              </a:ext>
            </a:extLst>
          </p:cNvPr>
          <p:cNvSpPr txBox="1"/>
          <p:nvPr/>
        </p:nvSpPr>
        <p:spPr>
          <a:xfrm>
            <a:off x="827583" y="3350410"/>
            <a:ext cx="842119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getTodoList(){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response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axios(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'http://example.com/todolist'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response.data;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(err){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네트워크 에러나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HTTP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응답 에러 처리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90F40-A278-4D37-A5A4-7CE2D4B3AC80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ex05-05.html 05-06.html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94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복습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3521650-C00D-4177-8524-D753FF62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59" name="Text Box 3">
            <a:extLst>
              <a:ext uri="{FF2B5EF4-FFF2-40B4-BE49-F238E27FC236}">
                <a16:creationId xmlns:a16="http://schemas.microsoft.com/office/drawing/2014/main" id="{AED19EF4-2D06-4AE6-83A0-F69A6E405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클로저란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생명 주기가 끝난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실행이 완료된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외부 함수의 변수를 참조하는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생성되는 시점을 기준으로 접근할 수 있는 변수는 해당 변수의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scope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사라진 후에도 접근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인해 유효 범위가 사라진  변수와 함수를 사용할 수 있고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변수의 경우 그 값을 변경할 수도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78F5D2-4275-4B73-B922-38068797AB35}"/>
              </a:ext>
            </a:extLst>
          </p:cNvPr>
          <p:cNvSpPr txBox="1"/>
          <p:nvPr/>
        </p:nvSpPr>
        <p:spPr>
          <a:xfrm>
            <a:off x="2286000" y="2836030"/>
            <a:ext cx="45720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outer(){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innerVal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"outer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의 지역변수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innerFn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console.log(innerVal);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innerFn;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inner = outer();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inner();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2C0F5ECB-1824-43D0-96ED-772F04211286}"/>
              </a:ext>
            </a:extLst>
          </p:cNvPr>
          <p:cNvGraphicFramePr>
            <a:graphicFrameLocks noGrp="1"/>
          </p:cNvGraphicFramePr>
          <p:nvPr/>
        </p:nvGraphicFramePr>
        <p:xfrm>
          <a:off x="6396264" y="3494152"/>
          <a:ext cx="1800200" cy="731520"/>
        </p:xfrm>
        <a:graphic>
          <a:graphicData uri="http://schemas.openxmlformats.org/drawingml/2006/table">
            <a:tbl>
              <a:tblPr/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altLang="ko-KR" sz="1600" kern="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latin typeface="Noto Sans CJK KR Regular" panose="020B0500000000000000" pitchFamily="34" charset="-127"/>
                          <a:cs typeface="Times New Roman"/>
                        </a:rPr>
                        <a:t>outer</a:t>
                      </a:r>
                      <a:r>
                        <a:rPr lang="ko-KR" altLang="en-US" sz="1600" kern="100" dirty="0">
                          <a:latin typeface="Noto Sans CJK KR Regular" panose="020B0500000000000000" pitchFamily="34" charset="-127"/>
                          <a:cs typeface="Times New Roman"/>
                        </a:rPr>
                        <a:t>의 지역변수</a:t>
                      </a:r>
                      <a:endParaRPr lang="en-US" altLang="ko-KR" sz="1600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EEA6AAB-901F-4589-9F6A-B0E2388465BF}"/>
              </a:ext>
            </a:extLst>
          </p:cNvPr>
          <p:cNvCxnSpPr/>
          <p:nvPr/>
        </p:nvCxnSpPr>
        <p:spPr bwMode="auto">
          <a:xfrm>
            <a:off x="5791584" y="3895344"/>
            <a:ext cx="4320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8436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4EA9E422-051B-4B9D-AD00-72718BEB6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8215312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DOM(Document Object Model)</a:t>
            </a:r>
          </a:p>
          <a:p>
            <a:pPr>
              <a:buFont typeface="맑은 고딕" pitchFamily="50" charset="-127"/>
              <a:buChar char="▶"/>
            </a:pP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1998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W3C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레벨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발표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/>
              <a:t> 2000</a:t>
            </a:r>
            <a:r>
              <a:rPr lang="ko-KR" altLang="en-US" b="0" dirty="0"/>
              <a:t>년 </a:t>
            </a:r>
            <a:r>
              <a:rPr lang="en-US" altLang="ko-KR" b="0" dirty="0"/>
              <a:t>11</a:t>
            </a:r>
            <a:r>
              <a:rPr lang="ko-KR" altLang="en-US" b="0" dirty="0"/>
              <a:t>월 </a:t>
            </a:r>
            <a:r>
              <a:rPr lang="en-US" altLang="ko-KR" b="0" dirty="0"/>
              <a:t>DOM </a:t>
            </a:r>
            <a:r>
              <a:rPr lang="ko-KR" altLang="en-US" b="0" dirty="0"/>
              <a:t>레벨 </a:t>
            </a:r>
            <a:r>
              <a:rPr lang="en-US" altLang="ko-KR" b="0" dirty="0"/>
              <a:t>2 </a:t>
            </a:r>
            <a:r>
              <a:rPr lang="ko-KR" altLang="en-US" b="0" dirty="0"/>
              <a:t>발표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/>
              <a:t> 2004</a:t>
            </a:r>
            <a:r>
              <a:rPr lang="ko-KR" altLang="en-US" b="0" dirty="0"/>
              <a:t>년 </a:t>
            </a:r>
            <a:r>
              <a:rPr lang="en-US" altLang="ko-KR" b="0" dirty="0"/>
              <a:t>04</a:t>
            </a:r>
            <a:r>
              <a:rPr lang="ko-KR" altLang="en-US" b="0" dirty="0"/>
              <a:t>월 </a:t>
            </a:r>
            <a:r>
              <a:rPr lang="en-US" altLang="ko-KR" b="0" dirty="0"/>
              <a:t>DOM </a:t>
            </a:r>
            <a:r>
              <a:rPr lang="ko-KR" altLang="en-US" b="0" dirty="0"/>
              <a:t>레벨 </a:t>
            </a:r>
            <a:r>
              <a:rPr lang="en-US" altLang="ko-KR" b="0" dirty="0"/>
              <a:t>3 </a:t>
            </a:r>
            <a:r>
              <a:rPr lang="ko-KR" altLang="en-US" b="0" dirty="0"/>
              <a:t>발표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/>
              <a:t>2015</a:t>
            </a:r>
            <a:r>
              <a:rPr lang="ko-KR" altLang="en-US" b="0" dirty="0"/>
              <a:t>년</a:t>
            </a:r>
            <a:r>
              <a:rPr lang="en-US" altLang="ko-KR" b="0" dirty="0"/>
              <a:t> 11</a:t>
            </a:r>
            <a:r>
              <a:rPr lang="ko-KR" altLang="en-US" b="0" dirty="0"/>
              <a:t>월 </a:t>
            </a:r>
            <a:r>
              <a:rPr lang="en-US" altLang="ko-KR" b="0" dirty="0"/>
              <a:t>DOM </a:t>
            </a:r>
            <a:r>
              <a:rPr lang="ko-KR" altLang="en-US" b="0" dirty="0"/>
              <a:t>레벨 </a:t>
            </a:r>
            <a:r>
              <a:rPr lang="en-US" altLang="ko-KR" b="0"/>
              <a:t>4 </a:t>
            </a:r>
            <a:r>
              <a:rPr lang="ko-KR" altLang="en-US" b="0"/>
              <a:t>발표</a:t>
            </a: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2019</a:t>
            </a:r>
            <a:r>
              <a:rPr lang="ko-KR" altLang="en-US" b="0"/>
              <a:t>년 </a:t>
            </a:r>
            <a:r>
              <a:rPr lang="en-US" altLang="ko-KR" b="0"/>
              <a:t>05</a:t>
            </a:r>
            <a:r>
              <a:rPr lang="ko-KR" altLang="en-US" b="0"/>
              <a:t>월 </a:t>
            </a:r>
            <a:r>
              <a:rPr lang="en-US" altLang="ko-KR" b="0"/>
              <a:t>W3C</a:t>
            </a:r>
            <a:r>
              <a:rPr lang="ko-KR" altLang="en-US" b="0"/>
              <a:t>에서 </a:t>
            </a:r>
            <a:r>
              <a:rPr lang="en-US" altLang="ko-KR" b="0"/>
              <a:t>WHATWG</a:t>
            </a:r>
            <a:r>
              <a:rPr lang="ko-KR" altLang="en-US" b="0"/>
              <a:t>으로 이관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/>
              <a:t>https://dom.spec.whatwg.org</a:t>
            </a:r>
          </a:p>
          <a:p>
            <a:pPr lvl="2">
              <a:buFontTx/>
              <a:buChar char="•"/>
            </a:pP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HTML, XML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등의 </a:t>
            </a:r>
            <a:r>
              <a:rPr lang="ko-KR" altLang="en-US" b="0" dirty="0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문서를 제어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하기 위한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방법을 정의</a:t>
            </a:r>
            <a:endParaRPr lang="en-US" altLang="ko-KR" b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 텍스트 기반의 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HTML, XML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문서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를 일정한 규칙에 의해 </a:t>
            </a:r>
            <a:r>
              <a:rPr lang="ko-KR" altLang="en-US" b="0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객체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로 만들고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이를 이용하여 문서를 제어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특정 요소를 추출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삽입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이동 등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Document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91F05-D817-46F5-A689-A39E7535B860}"/>
              </a:ext>
            </a:extLst>
          </p:cNvPr>
          <p:cNvSpPr txBox="1"/>
          <p:nvPr/>
        </p:nvSpPr>
        <p:spPr>
          <a:xfrm>
            <a:off x="411162" y="1435374"/>
            <a:ext cx="480891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CF603B-701C-4282-AB04-5E48B16F0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3140968"/>
            <a:ext cx="3971925" cy="2781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847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Object Model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A1D6E4-7BE2-4C8B-8023-BC9B9D1DA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934" y="908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D48FA8E-A677-4988-A63A-EC3874EA3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head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6701A72-254B-43A5-8462-969EB23BB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197CE6-DA28-4B8B-8F2B-AA0931EF4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C0CFA7-69D1-41A8-9564-9572BB681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h1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2325565-4B06-414B-BDBB-18E5292B8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015A299-4E6F-4025-9AA3-E85A32482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F2A670-3E2D-46FE-8666-145EC28D6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444D2-A770-482F-A31E-30E3DE46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7D48F7-80B4-43B0-977A-EFB4439C4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05ED35-26B6-472C-A187-380186357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0510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3573BA-EA7F-407C-9AC2-7AEE6EBAE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14FF1F-800F-462E-83D1-D60E08447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87D211-A124-4E22-8A36-BD203EBEE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20" name="AutoShape 19">
            <a:extLst>
              <a:ext uri="{FF2B5EF4-FFF2-40B4-BE49-F238E27FC236}">
                <a16:creationId xmlns:a16="http://schemas.microsoft.com/office/drawing/2014/main" id="{23BB580C-C9B1-462B-BE79-AFD61DACD69D}"/>
              </a:ext>
            </a:extLst>
          </p:cNvPr>
          <p:cNvCxnSpPr>
            <a:cxnSpLocks noChangeShapeType="1"/>
            <a:stCxn id="6" idx="0"/>
            <a:endCxn id="5" idx="2"/>
          </p:cNvCxnSpPr>
          <p:nvPr/>
        </p:nvCxnSpPr>
        <p:spPr bwMode="auto">
          <a:xfrm flipV="1">
            <a:off x="5187950" y="1289050"/>
            <a:ext cx="1194984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20">
            <a:extLst>
              <a:ext uri="{FF2B5EF4-FFF2-40B4-BE49-F238E27FC236}">
                <a16:creationId xmlns:a16="http://schemas.microsoft.com/office/drawing/2014/main" id="{195BDC8D-333A-4061-A695-675C70AA54DC}"/>
              </a:ext>
            </a:extLst>
          </p:cNvPr>
          <p:cNvCxnSpPr>
            <a:cxnSpLocks noChangeShapeType="1"/>
            <a:stCxn id="5" idx="2"/>
            <a:endCxn id="7" idx="0"/>
          </p:cNvCxnSpPr>
          <p:nvPr/>
        </p:nvCxnSpPr>
        <p:spPr bwMode="auto">
          <a:xfrm>
            <a:off x="6382934" y="1289050"/>
            <a:ext cx="1402166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22">
            <a:extLst>
              <a:ext uri="{FF2B5EF4-FFF2-40B4-BE49-F238E27FC236}">
                <a16:creationId xmlns:a16="http://schemas.microsoft.com/office/drawing/2014/main" id="{30080C97-99AD-4EE2-B18D-E4F7C195AC7E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V="1">
            <a:off x="518795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3">
            <a:extLst>
              <a:ext uri="{FF2B5EF4-FFF2-40B4-BE49-F238E27FC236}">
                <a16:creationId xmlns:a16="http://schemas.microsoft.com/office/drawing/2014/main" id="{CAE659D9-5985-457B-A42E-335166659F72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V="1">
            <a:off x="6489700" y="212725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4">
            <a:extLst>
              <a:ext uri="{FF2B5EF4-FFF2-40B4-BE49-F238E27FC236}">
                <a16:creationId xmlns:a16="http://schemas.microsoft.com/office/drawing/2014/main" id="{6B25E6AD-29BD-4C34-B13B-ED3BBCC33942}"/>
              </a:ext>
            </a:extLst>
          </p:cNvPr>
          <p:cNvCxnSpPr>
            <a:cxnSpLocks noChangeShapeType="1"/>
            <a:stCxn id="15" idx="0"/>
            <a:endCxn id="7" idx="2"/>
          </p:cNvCxnSpPr>
          <p:nvPr/>
        </p:nvCxnSpPr>
        <p:spPr bwMode="auto">
          <a:xfrm flipV="1">
            <a:off x="778510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5">
            <a:extLst>
              <a:ext uri="{FF2B5EF4-FFF2-40B4-BE49-F238E27FC236}">
                <a16:creationId xmlns:a16="http://schemas.microsoft.com/office/drawing/2014/main" id="{640379B6-52C9-4EA9-A27E-30E9F940FA4E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7785100" y="2127250"/>
            <a:ext cx="1982787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26">
            <a:extLst>
              <a:ext uri="{FF2B5EF4-FFF2-40B4-BE49-F238E27FC236}">
                <a16:creationId xmlns:a16="http://schemas.microsoft.com/office/drawing/2014/main" id="{FEE2D654-CB7E-49C1-A712-B00FDA3EA618}"/>
              </a:ext>
            </a:extLst>
          </p:cNvPr>
          <p:cNvCxnSpPr>
            <a:cxnSpLocks noChangeShapeType="1"/>
            <a:stCxn id="11" idx="2"/>
            <a:endCxn id="17" idx="0"/>
          </p:cNvCxnSpPr>
          <p:nvPr/>
        </p:nvCxnSpPr>
        <p:spPr bwMode="auto">
          <a:xfrm>
            <a:off x="89296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AutoShape 27">
            <a:extLst>
              <a:ext uri="{FF2B5EF4-FFF2-40B4-BE49-F238E27FC236}">
                <a16:creationId xmlns:a16="http://schemas.microsoft.com/office/drawing/2014/main" id="{3C2600EC-3509-451E-B8DE-FD2607465EE2}"/>
              </a:ext>
            </a:extLst>
          </p:cNvPr>
          <p:cNvCxnSpPr>
            <a:cxnSpLocks noChangeShapeType="1"/>
            <a:stCxn id="13" idx="2"/>
            <a:endCxn id="18" idx="0"/>
          </p:cNvCxnSpPr>
          <p:nvPr/>
        </p:nvCxnSpPr>
        <p:spPr bwMode="auto">
          <a:xfrm>
            <a:off x="97678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28">
            <a:extLst>
              <a:ext uri="{FF2B5EF4-FFF2-40B4-BE49-F238E27FC236}">
                <a16:creationId xmlns:a16="http://schemas.microsoft.com/office/drawing/2014/main" id="{81E09436-034A-4033-95CF-BE7F11037B71}"/>
              </a:ext>
            </a:extLst>
          </p:cNvPr>
          <p:cNvCxnSpPr>
            <a:cxnSpLocks noChangeShapeType="1"/>
            <a:stCxn id="14" idx="2"/>
            <a:endCxn id="19" idx="0"/>
          </p:cNvCxnSpPr>
          <p:nvPr/>
        </p:nvCxnSpPr>
        <p:spPr bwMode="auto">
          <a:xfrm>
            <a:off x="106060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AutoShape 29">
            <a:extLst>
              <a:ext uri="{FF2B5EF4-FFF2-40B4-BE49-F238E27FC236}">
                <a16:creationId xmlns:a16="http://schemas.microsoft.com/office/drawing/2014/main" id="{C8D8F5E9-8368-4E4B-9C47-2ABED2FC4E9D}"/>
              </a:ext>
            </a:extLst>
          </p:cNvPr>
          <p:cNvCxnSpPr>
            <a:cxnSpLocks noChangeShapeType="1"/>
            <a:stCxn id="13" idx="0"/>
            <a:endCxn id="10" idx="2"/>
          </p:cNvCxnSpPr>
          <p:nvPr/>
        </p:nvCxnSpPr>
        <p:spPr bwMode="auto">
          <a:xfrm flipV="1">
            <a:off x="9767887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AutoShape 30">
            <a:extLst>
              <a:ext uri="{FF2B5EF4-FFF2-40B4-BE49-F238E27FC236}">
                <a16:creationId xmlns:a16="http://schemas.microsoft.com/office/drawing/2014/main" id="{165B79B3-7289-4B59-87B1-82A304DB81A8}"/>
              </a:ext>
            </a:extLst>
          </p:cNvPr>
          <p:cNvCxnSpPr>
            <a:cxnSpLocks noChangeShapeType="1"/>
            <a:stCxn id="11" idx="0"/>
            <a:endCxn id="10" idx="2"/>
          </p:cNvCxnSpPr>
          <p:nvPr/>
        </p:nvCxnSpPr>
        <p:spPr bwMode="auto">
          <a:xfrm flipV="1">
            <a:off x="89296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31">
            <a:extLst>
              <a:ext uri="{FF2B5EF4-FFF2-40B4-BE49-F238E27FC236}">
                <a16:creationId xmlns:a16="http://schemas.microsoft.com/office/drawing/2014/main" id="{37BB2B2B-B851-46EE-B24A-11C30E988CF7}"/>
              </a:ext>
            </a:extLst>
          </p:cNvPr>
          <p:cNvCxnSpPr>
            <a:cxnSpLocks noChangeShapeType="1"/>
            <a:stCxn id="14" idx="0"/>
            <a:endCxn id="10" idx="2"/>
          </p:cNvCxnSpPr>
          <p:nvPr/>
        </p:nvCxnSpPr>
        <p:spPr bwMode="auto">
          <a:xfrm flipH="1" flipV="1">
            <a:off x="97678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AutoShape 32">
            <a:extLst>
              <a:ext uri="{FF2B5EF4-FFF2-40B4-BE49-F238E27FC236}">
                <a16:creationId xmlns:a16="http://schemas.microsoft.com/office/drawing/2014/main" id="{F31B3C2B-365D-4D80-9FC1-398E2BDA2316}"/>
              </a:ext>
            </a:extLst>
          </p:cNvPr>
          <p:cNvCxnSpPr>
            <a:cxnSpLocks noChangeShapeType="1"/>
            <a:stCxn id="10" idx="3"/>
            <a:endCxn id="16" idx="1"/>
          </p:cNvCxnSpPr>
          <p:nvPr/>
        </p:nvCxnSpPr>
        <p:spPr bwMode="auto">
          <a:xfrm flipV="1">
            <a:off x="10148887" y="2241550"/>
            <a:ext cx="2000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3" name="Rectangle 34">
            <a:extLst>
              <a:ext uri="{FF2B5EF4-FFF2-40B4-BE49-F238E27FC236}">
                <a16:creationId xmlns:a16="http://schemas.microsoft.com/office/drawing/2014/main" id="{209BBB72-36DB-4694-9345-9723A1E9F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00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쇼핑 목록</a:t>
            </a:r>
          </a:p>
        </p:txBody>
      </p:sp>
      <p:sp>
        <p:nvSpPr>
          <p:cNvPr id="34" name="Rectangle 35">
            <a:extLst>
              <a:ext uri="{FF2B5EF4-FFF2-40B4-BE49-F238E27FC236}">
                <a16:creationId xmlns:a16="http://schemas.microsoft.com/office/drawing/2014/main" id="{CFF3F3BA-F687-40FC-86F2-7E3D2EF24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3727450"/>
            <a:ext cx="1219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마트에서 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...</a:t>
            </a:r>
            <a:endParaRPr lang="en-US" altLang="ko-KR" sz="1600" b="1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AutoShape 36">
            <a:extLst>
              <a:ext uri="{FF2B5EF4-FFF2-40B4-BE49-F238E27FC236}">
                <a16:creationId xmlns:a16="http://schemas.microsoft.com/office/drawing/2014/main" id="{7E526277-AE66-4824-8E80-0B3C2F790099}"/>
              </a:ext>
            </a:extLst>
          </p:cNvPr>
          <p:cNvCxnSpPr>
            <a:cxnSpLocks noChangeShapeType="1"/>
            <a:stCxn id="33" idx="0"/>
            <a:endCxn id="9" idx="2"/>
          </p:cNvCxnSpPr>
          <p:nvPr/>
        </p:nvCxnSpPr>
        <p:spPr bwMode="auto">
          <a:xfrm rot="5400000" flipH="1" flipV="1">
            <a:off x="6184900" y="3422650"/>
            <a:ext cx="609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7">
            <a:extLst>
              <a:ext uri="{FF2B5EF4-FFF2-40B4-BE49-F238E27FC236}">
                <a16:creationId xmlns:a16="http://schemas.microsoft.com/office/drawing/2014/main" id="{A54D82EF-F658-48DC-A832-E81B4B206F47}"/>
              </a:ext>
            </a:extLst>
          </p:cNvPr>
          <p:cNvCxnSpPr>
            <a:cxnSpLocks noChangeShapeType="1"/>
            <a:stCxn id="15" idx="2"/>
            <a:endCxn id="34" idx="0"/>
          </p:cNvCxnSpPr>
          <p:nvPr/>
        </p:nvCxnSpPr>
        <p:spPr bwMode="auto">
          <a:xfrm>
            <a:off x="7785100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Rectangle 38">
            <a:extLst>
              <a:ext uri="{FF2B5EF4-FFF2-40B4-BE49-F238E27FC236}">
                <a16:creationId xmlns:a16="http://schemas.microsoft.com/office/drawing/2014/main" id="{012F83D9-381C-4E99-AF39-31C5EB04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337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39">
            <a:extLst>
              <a:ext uri="{FF2B5EF4-FFF2-40B4-BE49-F238E27FC236}">
                <a16:creationId xmlns:a16="http://schemas.microsoft.com/office/drawing/2014/main" id="{BEEA3996-EC43-4C70-9BF4-58D34CD43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3370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요소노드</a:t>
            </a:r>
          </a:p>
        </p:txBody>
      </p:sp>
      <p:sp>
        <p:nvSpPr>
          <p:cNvPr id="39" name="Rectangle 40">
            <a:extLst>
              <a:ext uri="{FF2B5EF4-FFF2-40B4-BE49-F238E27FC236}">
                <a16:creationId xmlns:a16="http://schemas.microsoft.com/office/drawing/2014/main" id="{9A525E18-C908-40C7-8F19-530BD3007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794250"/>
            <a:ext cx="7620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 b="1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Rectangle 41">
            <a:extLst>
              <a:ext uri="{FF2B5EF4-FFF2-40B4-BE49-F238E27FC236}">
                <a16:creationId xmlns:a16="http://schemas.microsoft.com/office/drawing/2014/main" id="{C50ECB3D-EBE0-4F57-B376-EE450CA60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7942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속성노드</a:t>
            </a:r>
          </a:p>
        </p:txBody>
      </p:sp>
      <p:sp>
        <p:nvSpPr>
          <p:cNvPr id="41" name="Rectangle 42">
            <a:extLst>
              <a:ext uri="{FF2B5EF4-FFF2-40B4-BE49-F238E27FC236}">
                <a16:creationId xmlns:a16="http://schemas.microsoft.com/office/drawing/2014/main" id="{4BCCC18D-4A8F-4ECC-8F18-85D99725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5251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862688A6-3F39-4524-A473-1428446B4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52514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텍스트노드</a:t>
            </a:r>
          </a:p>
        </p:txBody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ED2BA7E8-C301-4773-8024-EEC69E2C1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5082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class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"list"</a:t>
            </a:r>
          </a:p>
        </p:txBody>
      </p:sp>
      <p:cxnSp>
        <p:nvCxnSpPr>
          <p:cNvPr id="44" name="AutoShape 32">
            <a:extLst>
              <a:ext uri="{FF2B5EF4-FFF2-40B4-BE49-F238E27FC236}">
                <a16:creationId xmlns:a16="http://schemas.microsoft.com/office/drawing/2014/main" id="{761D5EBA-A4D2-4B40-87B6-77EB4CCD1EB0}"/>
              </a:ext>
            </a:extLst>
          </p:cNvPr>
          <p:cNvCxnSpPr>
            <a:cxnSpLocks noChangeShapeType="1"/>
            <a:stCxn id="10" idx="3"/>
            <a:endCxn id="43" idx="1"/>
          </p:cNvCxnSpPr>
          <p:nvPr/>
        </p:nvCxnSpPr>
        <p:spPr bwMode="auto">
          <a:xfrm flipV="1">
            <a:off x="10148887" y="2698750"/>
            <a:ext cx="20002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5" name="Rectangle 34">
            <a:extLst>
              <a:ext uri="{FF2B5EF4-FFF2-40B4-BE49-F238E27FC236}">
                <a16:creationId xmlns:a16="http://schemas.microsoft.com/office/drawing/2014/main" id="{B74CE6A9-7E2D-4918-95FA-10D590B1D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쇼핑 목록</a:t>
            </a:r>
          </a:p>
        </p:txBody>
      </p:sp>
      <p:cxnSp>
        <p:nvCxnSpPr>
          <p:cNvPr id="46" name="AutoShape 36">
            <a:extLst>
              <a:ext uri="{FF2B5EF4-FFF2-40B4-BE49-F238E27FC236}">
                <a16:creationId xmlns:a16="http://schemas.microsoft.com/office/drawing/2014/main" id="{126E17D2-6509-45DA-838B-6E29DAA61C7D}"/>
              </a:ext>
            </a:extLst>
          </p:cNvPr>
          <p:cNvCxnSpPr>
            <a:cxnSpLocks noChangeShapeType="1"/>
            <a:stCxn id="45" idx="0"/>
          </p:cNvCxnSpPr>
          <p:nvPr/>
        </p:nvCxnSpPr>
        <p:spPr bwMode="auto">
          <a:xfrm flipV="1">
            <a:off x="5186363" y="3117850"/>
            <a:ext cx="3175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F2D225-FC65-4DDE-B079-2B75AAAFC2B9}"/>
              </a:ext>
            </a:extLst>
          </p:cNvPr>
          <p:cNvSpPr txBox="1"/>
          <p:nvPr/>
        </p:nvSpPr>
        <p:spPr>
          <a:xfrm>
            <a:off x="260703" y="1435374"/>
            <a:ext cx="398439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7858DF-4D6A-413E-AB1D-7B981C9B6B36}"/>
              </a:ext>
            </a:extLst>
          </p:cNvPr>
          <p:cNvSpPr txBox="1"/>
          <p:nvPr/>
        </p:nvSpPr>
        <p:spPr>
          <a:xfrm>
            <a:off x="2975194" y="1012367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</a:rPr>
              <a:t>Document</a:t>
            </a:r>
            <a:endParaRPr lang="ko-KR" altLang="en-US">
              <a:solidFill>
                <a:srgbClr val="FF9E1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B56D64-8C2A-4505-BD5B-FB3527AD2D49}"/>
              </a:ext>
            </a:extLst>
          </p:cNvPr>
          <p:cNvSpPr txBox="1"/>
          <p:nvPr/>
        </p:nvSpPr>
        <p:spPr>
          <a:xfrm>
            <a:off x="8294737" y="1012367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</a:rPr>
              <a:t>Object Model</a:t>
            </a:r>
            <a:endParaRPr lang="ko-KR" altLang="en-US">
              <a:solidFill>
                <a:srgbClr val="FF9E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95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33864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노드의 종류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4D4B07-623D-4EAF-B5A0-8FE8D07C7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(Node)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DOM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트리구조는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모든 구성원이 각각의 객체로 인식되며 이러한 객체 하나하나를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노드라고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함</a:t>
            </a:r>
          </a:p>
          <a:p>
            <a:pPr lvl="1">
              <a:buFontTx/>
              <a:buChar char="•"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노드의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종류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주로 사용되는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문서노드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(document node)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ko-KR" altLang="pt-B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pt-BR" b="0" dirty="0" err="1">
                <a:latin typeface="맑은 고딕" pitchFamily="50" charset="-127"/>
                <a:ea typeface="맑은 고딕" pitchFamily="50" charset="-127"/>
              </a:rPr>
              <a:t>요소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(element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pt-BR" b="0" dirty="0" err="1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(attribute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pt-BR" b="0" dirty="0" err="1">
                <a:latin typeface="맑은 고딕" pitchFamily="50" charset="-127"/>
                <a:ea typeface="맑은 고딕" pitchFamily="50" charset="-127"/>
              </a:rPr>
              <a:t>텍스트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(text 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......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Group 71">
            <a:extLst>
              <a:ext uri="{FF2B5EF4-FFF2-40B4-BE49-F238E27FC236}">
                <a16:creationId xmlns:a16="http://schemas.microsoft.com/office/drawing/2014/main" id="{5961BB65-651C-4BCF-ABD9-EACE992CDA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0513667"/>
              </p:ext>
            </p:extLst>
          </p:nvPr>
        </p:nvGraphicFramePr>
        <p:xfrm>
          <a:off x="1141413" y="4005263"/>
          <a:ext cx="6478587" cy="167767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종류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nodeName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nodeType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nodeValue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문서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문서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#document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요소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태그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태그의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속성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요소의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속성의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속성의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텍스트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요소의 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#text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문자열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18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E87FEB5-DFEF-4A4F-8D40-E2803E14F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태그의 </a:t>
            </a:r>
            <a:r>
              <a:rPr lang="en-US" altLang="ko-KR" sz="2000" b="1" dirty="0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를 이용하여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찾기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(id)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속성값에 해당하는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노드객체를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반환</a:t>
            </a:r>
          </a:p>
        </p:txBody>
      </p:sp>
      <p:graphicFrame>
        <p:nvGraphicFramePr>
          <p:cNvPr id="6" name="Group 16">
            <a:extLst>
              <a:ext uri="{FF2B5EF4-FFF2-40B4-BE49-F238E27FC236}">
                <a16:creationId xmlns:a16="http://schemas.microsoft.com/office/drawing/2014/main" id="{BD70709B-F67E-45B7-AB17-0BD208253095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1989138"/>
          <a:ext cx="6335712" cy="792163"/>
        </p:xfrm>
        <a:graphic>
          <a:graphicData uri="http://schemas.openxmlformats.org/drawingml/2006/table">
            <a:tbl>
              <a:tblPr/>
              <a:tblGrid>
                <a:gridCol w="633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document.getElementById("purchases");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C543A735-A3C8-45C5-9DAA-8F4D719D0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40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92F5599-05B7-48DF-A100-E3BE5EDAB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9116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C17944A-F683-450E-BFF9-F5CEC884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D246A8D-C890-487F-9BA2-CCD079CE5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8C5912BA-1ECD-4F8A-A2CD-946D2B05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9C5408D0-45A0-4737-AD7A-0DB9F97BA214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33528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7A8D8F24-CB4D-4859-88C4-94FE4B9891CA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41910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6A91147B-E82F-4D07-8D0C-6491DAA42DF0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50292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A85A39A4-2BDC-47FA-B76C-967D2D3F805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8419BDD4-92F4-41DE-A4D9-E5ECA0662AF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3352800" y="4521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BE1EABB3-E1B3-49DD-9346-CF0DEBD0E2D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A48E3AE3-7876-4CA7-8027-294F2426CF6A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733800" y="41021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191B84B-7EAD-4EEC-ACAE-1CFCC26E0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149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EFEE49-42DE-4260-913B-2C902C806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06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BD405EE4-A159-44CF-85A4-CB50069C1ED3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3352800" y="35306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D95BACEC-04D1-4499-BBD9-D7891ECC83E9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3352800" y="39878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08B948D-E813-4258-9F87-65BC258FB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9972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DB311C3F-4671-4675-8DBD-C4C88E88B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019425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C3FED7-EB96-4FA9-B573-D95A6423B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2205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8ACA09C6-66D3-4420-8ABA-3CE33F41C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826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049BA120-1B16-49EC-A7E2-8F7AD4C1E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260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ECC0CD62-1084-431E-B84F-0EDD9DA8E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8260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</p:spTree>
    <p:extLst>
      <p:ext uri="{BB962C8B-B14F-4D97-AF65-F5344CB8AC3E}">
        <p14:creationId xmlns:p14="http://schemas.microsoft.com/office/powerpoint/2010/main" val="385594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3061CD78-8EF0-454F-B8D0-783571553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solidFill>
                  <a:srgbClr val="FF9E1B"/>
                </a:solidFill>
                <a:latin typeface="맑은 고딕" pitchFamily="50" charset="-127"/>
                <a:ea typeface="맑은 고딕" pitchFamily="50" charset="-127"/>
              </a:rPr>
              <a:t>태그명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이용하여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찾기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getElementsByTagName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요소노드의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하위 모든 요소를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대상으로 태그명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(tagName)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해당하는 요소노드를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"*"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을 지정하면 모든 요소를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Group 35">
            <a:extLst>
              <a:ext uri="{FF2B5EF4-FFF2-40B4-BE49-F238E27FC236}">
                <a16:creationId xmlns:a16="http://schemas.microsoft.com/office/drawing/2014/main" id="{633B1C68-4D7B-4BB5-AE13-670D4CC6D74E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2420938"/>
          <a:ext cx="6335712" cy="792163"/>
        </p:xfrm>
        <a:graphic>
          <a:graphicData uri="http://schemas.openxmlformats.org/drawingml/2006/table">
            <a:tbl>
              <a:tblPr/>
              <a:tblGrid>
                <a:gridCol w="633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liList = purchases.getElementsByTagName("li");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725D344C-D390-4FA6-B11F-2907D9392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6434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F77FEEE-DB90-4E2D-87A2-D019B3CC5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4148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70C9607-F5AA-443A-9558-CC64B32DE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A0EB3649-2989-4985-9A9B-CC7A470C2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ED095C60-3F11-4368-BF86-1B247ADD8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A6381D90-1FB9-4FA6-957C-039B36747EAB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27432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DF836AA0-8918-4170-9255-AA0F46C8B60B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5814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1377D3DD-EBD3-4521-B77E-6E0FA1D8E78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4196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2AD760FB-B727-4E56-8552-A3436FA3302B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1F08C32E-4B59-4539-81B0-3B660E73AA6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2743200" y="50244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56762039-6327-4707-A736-B1DF6699891C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BDC5BA70-9EB9-4933-AAB6-3C9CE74CA428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124200" y="46053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5957738-3D19-457C-A3AB-BC194E3E1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528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B57911-3560-4997-B8C9-CBFAA8919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10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C791EAA2-48F0-4112-A6FD-3861EE317EB6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2743200" y="40338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B9A04B31-BA83-48F5-9557-133C8FEC8756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2743200" y="4491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6DFD662-C4BC-45BA-AA1C-4E296841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00438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2DD2245D-0C82-4571-AE4B-D4BF0666A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3522663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301AD4-D612-424C-ACC8-994120F97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004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4D3C70-C452-4367-9C57-B54BB4DDB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5004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AE45C3-4AEC-4042-AAB5-C86C1DA2A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5004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4B6E515F-993A-4569-B237-6E3F2CFB3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2530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07170165-D568-4E2E-8D67-42C1CEA29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2530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133712FC-5108-46B5-9C1C-5172004DD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2530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</p:spTree>
    <p:extLst>
      <p:ext uri="{BB962C8B-B14F-4D97-AF65-F5344CB8AC3E}">
        <p14:creationId xmlns:p14="http://schemas.microsoft.com/office/powerpoint/2010/main" val="240715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6371</TotalTime>
  <Words>2027</Words>
  <Application>Microsoft Office PowerPoint</Application>
  <PresentationFormat>와이드스크린</PresentationFormat>
  <Paragraphs>513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굴림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128</cp:revision>
  <dcterms:created xsi:type="dcterms:W3CDTF">2019-05-07T05:36:17Z</dcterms:created>
  <dcterms:modified xsi:type="dcterms:W3CDTF">2023-10-27T06:47:26Z</dcterms:modified>
</cp:coreProperties>
</file>