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3" r:id="rId8"/>
    <p:sldId id="264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7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6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7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D6A4-7510-4358-BEBC-706885FE90B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9AF5-427A-4DA2-AB71-ED288C1E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코딩부트캠프 | 코드스테이츠 - 비전공생도 개발자가 될 수 있습니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028"/>
            <a:ext cx="12191999" cy="59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95855" y="4696691"/>
            <a:ext cx="259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Section3 Project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AI_13_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심상원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46" y="1147156"/>
            <a:ext cx="8306233" cy="42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9" y="473825"/>
            <a:ext cx="10865210" cy="6192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0" y="473825"/>
            <a:ext cx="273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파이프라인 구성도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16777" y="5577840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9704" y="4771506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전문가이기에 더 어려운 연구 주제 선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4" y="890790"/>
            <a:ext cx="47625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2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친구랑 우정뿜뿜! 사진 찍기 좋은 부산 여행지: 여행준비 : 여행큐레이션 : 여행큐레이션 상세: 부산시 공식 관광 포털 비짓부산  visit bus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1" y="393914"/>
            <a:ext cx="4857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인생사진 찍으러 경북으로 떠날까…사진 찍기 좋은 곳으로 소문난 '경북 명소 8곳'-디지틀조선일보(디조닷컴 dizzo.co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914" y="4144440"/>
            <a:ext cx="3028199" cy="26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국내 여행] 국내여행지 추천, 당일치기 여행지, 인생샷 명소, 부산 흰여울 문화마을 : 네이버 포스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00" y="393914"/>
            <a:ext cx="4848687" cy="500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.흡현으로 인한 건강피해(본문에 내용 있음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1" y="266007"/>
            <a:ext cx="6087283" cy="63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흡연자에게 더 위험한 코로나19, 통계적으로 얼마나 위험한 걸까?...전자담배는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48" y="1761865"/>
            <a:ext cx="4832061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간접흡연 노출되면 이 병 걸릴 확률 높아진다 건강톡 | 한경닷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1547120"/>
            <a:ext cx="6000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9" y="473825"/>
            <a:ext cx="10865210" cy="6192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0" y="473825"/>
            <a:ext cx="273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파이프라인 구성도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16777" y="5577840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9704" y="4771506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3" y="532014"/>
            <a:ext cx="6569739" cy="55015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955" y="1105593"/>
            <a:ext cx="3803161" cy="39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9" y="473825"/>
            <a:ext cx="10865210" cy="6192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0" y="473825"/>
            <a:ext cx="273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파이프라인 구성도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16777" y="5577840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9704" y="4771506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7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66" y="116379"/>
            <a:ext cx="6668019" cy="3587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282" y="3241964"/>
            <a:ext cx="8647228" cy="33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5</cp:revision>
  <dcterms:created xsi:type="dcterms:W3CDTF">2022-06-27T05:55:23Z</dcterms:created>
  <dcterms:modified xsi:type="dcterms:W3CDTF">2022-06-27T07:52:28Z</dcterms:modified>
</cp:coreProperties>
</file>