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2"/>
  </p:normalViewPr>
  <p:slideViewPr>
    <p:cSldViewPr snapToGrid="0" snapToObjects="1">
      <p:cViewPr varScale="1">
        <p:scale>
          <a:sx n="86" d="100"/>
          <a:sy n="86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65DB4-84F2-E943-AA55-31B7C2C70A4F}"/>
              </a:ext>
            </a:extLst>
          </p:cNvPr>
          <p:cNvSpPr/>
          <p:nvPr userDrawn="1"/>
        </p:nvSpPr>
        <p:spPr>
          <a:xfrm>
            <a:off x="0" y="729084"/>
            <a:ext cx="12192000" cy="27361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D3E732-D4E8-9E45-BE6A-2D73F03F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" y="1512025"/>
            <a:ext cx="12170664" cy="1170263"/>
          </a:xfrm>
        </p:spPr>
        <p:txBody>
          <a:bodyPr anchor="ctr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B80A76-3789-F140-B338-5B256643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7" y="3598725"/>
            <a:ext cx="9144000" cy="54920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44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BBDD7-F304-614A-A144-9F9310EB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9C95F-E6E3-BE4B-81C1-2CACBA62A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363" y="847724"/>
            <a:ext cx="11701324" cy="523502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marR="0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 kumimoji="1"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marR="0" indent="-28575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 sz="1600"/>
            </a:lvl3pPr>
          </a:lstStyle>
          <a:p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533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2401C-B6FA-0D45-94EE-CEE71AC5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10E0877-CE8D-BC41-B2F3-E2BCB940AF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362" y="847725"/>
            <a:ext cx="11661568" cy="4771198"/>
          </a:xfrm>
        </p:spPr>
        <p:txBody>
          <a:bodyPr/>
          <a:lstStyle>
            <a:lvl1pPr marL="409575" indent="-409575" algn="l">
              <a:buSzPct val="105000"/>
              <a:buFont typeface="+mj-lt"/>
              <a:buAutoNum type="arabicPeriod"/>
              <a:tabLst/>
              <a:defRPr spc="0"/>
            </a:lvl1pPr>
          </a:lstStyle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806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D1E3EB-57A8-1A4F-B59E-EBDC5423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64"/>
            <a:ext cx="12192000" cy="65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56C78-6A30-AD47-BE5C-B771292F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30" y="8582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50F523C-1A18-A148-B23E-02372785A65A}"/>
              </a:ext>
            </a:extLst>
          </p:cNvPr>
          <p:cNvCxnSpPr>
            <a:cxnSpLocks/>
          </p:cNvCxnSpPr>
          <p:nvPr userDrawn="1"/>
        </p:nvCxnSpPr>
        <p:spPr>
          <a:xfrm>
            <a:off x="-24000" y="726591"/>
            <a:ext cx="122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1" hangingPunct="1">
        <a:lnSpc>
          <a:spcPct val="150000"/>
        </a:lnSpc>
        <a:spcBef>
          <a:spcPts val="500"/>
        </a:spcBef>
        <a:spcAft>
          <a:spcPts val="0"/>
        </a:spcAft>
        <a:buClrTx/>
        <a:buSzTx/>
        <a:buFont typeface="Apple Symbols" panose="02000000000000000000" pitchFamily="2" charset="-79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208BE-A8B4-C34E-8A1D-B9680C050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일차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작업 내용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484A8E-F003-324C-A019-EEB649D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b="1" dirty="0"/>
              <a:t>2018.08.01(</a:t>
            </a:r>
            <a:r>
              <a:rPr kumimoji="1" lang="ko-KR" altLang="en-US" b="1" dirty="0"/>
              <a:t>수</a:t>
            </a:r>
            <a:r>
              <a:rPr kumimoji="1" lang="en-US" altLang="ko-KR" b="1" dirty="0"/>
              <a:t>)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345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701EA-1772-EB40-99A7-B2B71C86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작업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93F7A-53A5-8844-8E54-9D5655CE7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Machine Learning </a:t>
            </a:r>
            <a:r>
              <a:rPr kumimoji="1" lang="ko-KR" altLang="en-US" dirty="0"/>
              <a:t>기법에 대한 복습 및 정리</a:t>
            </a:r>
            <a:endParaRPr kumimoji="1" lang="en-US" altLang="ko-KR" dirty="0"/>
          </a:p>
          <a:p>
            <a:r>
              <a:rPr kumimoji="1" lang="ko-KR" altLang="en-US" dirty="0"/>
              <a:t>실습을 통하여 실제 기법을 적용하는 연습하기</a:t>
            </a:r>
            <a:endParaRPr kumimoji="1" lang="en-US" altLang="ko-KR" dirty="0"/>
          </a:p>
          <a:p>
            <a:r>
              <a:rPr kumimoji="1" lang="en-US" altLang="ko-KR" dirty="0"/>
              <a:t>Machine Learning </a:t>
            </a:r>
            <a:r>
              <a:rPr kumimoji="1" lang="ko-KR" altLang="en-US" dirty="0"/>
              <a:t>실습을 위한 언어 </a:t>
            </a:r>
            <a:r>
              <a:rPr kumimoji="1" lang="en-US" altLang="ko-KR" dirty="0"/>
              <a:t>python</a:t>
            </a:r>
            <a:r>
              <a:rPr kumimoji="1" lang="ko-KR" altLang="en-US" dirty="0"/>
              <a:t>에 대한 감 익히기</a:t>
            </a:r>
            <a:endParaRPr kumimoji="1" lang="en-US" altLang="ko-KR" dirty="0"/>
          </a:p>
          <a:p>
            <a:r>
              <a:rPr kumimoji="1" lang="ko-KR" altLang="en-US" dirty="0"/>
              <a:t>매일 정리하여 개인 저장소에 공유하는 것이 목표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78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C2E54-1222-9B4A-A2B1-BC1F870D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환경 구성 도구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58CB9-9FA4-694D-9FEF-CD2E6A2B8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언어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</a:t>
            </a:r>
            <a:endParaRPr kumimoji="1" lang="en-US" altLang="ko-KR" dirty="0"/>
          </a:p>
          <a:p>
            <a:r>
              <a:rPr kumimoji="1" lang="en-US" altLang="ko-KR" dirty="0" err="1"/>
              <a:t>Github</a:t>
            </a:r>
            <a:endParaRPr kumimoji="1" lang="en-US" altLang="ko-KR" dirty="0"/>
          </a:p>
          <a:p>
            <a:r>
              <a:rPr kumimoji="1" lang="en-US" altLang="ko-KR" dirty="0"/>
              <a:t>Git</a:t>
            </a:r>
          </a:p>
          <a:p>
            <a:r>
              <a:rPr kumimoji="1" lang="en-US" altLang="ko-KR" dirty="0" err="1"/>
              <a:t>Jupyter</a:t>
            </a:r>
            <a:r>
              <a:rPr kumimoji="1" lang="en-US" altLang="ko-KR" dirty="0"/>
              <a:t> notebook</a:t>
            </a:r>
          </a:p>
          <a:p>
            <a:r>
              <a:rPr kumimoji="1" lang="en-US" altLang="ko-KR" dirty="0" err="1"/>
              <a:t>Powerpoint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80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477BC-433F-F649-8B52-EAE4DEC2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작업 환경 구성도</a:t>
            </a:r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0442A548-D1FD-104A-951B-5D8888D8582A}"/>
              </a:ext>
            </a:extLst>
          </p:cNvPr>
          <p:cNvSpPr/>
          <p:nvPr/>
        </p:nvSpPr>
        <p:spPr>
          <a:xfrm>
            <a:off x="809471" y="1004341"/>
            <a:ext cx="2170444" cy="1618937"/>
          </a:xfrm>
          <a:prstGeom prst="ca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tx1"/>
                </a:solidFill>
              </a:rPr>
              <a:t>Github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5A53216-0F17-A04B-96F2-F149CE838359}"/>
              </a:ext>
            </a:extLst>
          </p:cNvPr>
          <p:cNvSpPr/>
          <p:nvPr/>
        </p:nvSpPr>
        <p:spPr>
          <a:xfrm>
            <a:off x="4925279" y="2503357"/>
            <a:ext cx="5672767" cy="3342807"/>
          </a:xfrm>
          <a:prstGeom prst="cube">
            <a:avLst>
              <a:gd name="adj" fmla="val 1076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2400" dirty="0">
                <a:solidFill>
                  <a:schemeClr val="tx1"/>
                </a:solidFill>
              </a:rPr>
              <a:t>개인 저장소</a:t>
            </a:r>
            <a:r>
              <a:rPr kumimoji="1" lang="en-US" altLang="ko-KR" sz="2400" dirty="0">
                <a:solidFill>
                  <a:schemeClr val="tx1"/>
                </a:solidFill>
              </a:rPr>
              <a:t> (Mac)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17C61-EBE3-A744-956A-A6ADB2B8E96A}"/>
              </a:ext>
            </a:extLst>
          </p:cNvPr>
          <p:cNvSpPr/>
          <p:nvPr/>
        </p:nvSpPr>
        <p:spPr>
          <a:xfrm>
            <a:off x="5137159" y="4182256"/>
            <a:ext cx="2341757" cy="1259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2000" b="1" dirty="0" err="1">
                <a:solidFill>
                  <a:schemeClr val="tx1"/>
                </a:solidFill>
              </a:rPr>
              <a:t>Jupyter</a:t>
            </a:r>
            <a:r>
              <a:rPr kumimoji="1" lang="en-US" altLang="ko-KR" sz="2000" b="1" dirty="0">
                <a:solidFill>
                  <a:schemeClr val="tx1"/>
                </a:solidFill>
              </a:rPr>
              <a:t> notebook</a:t>
            </a:r>
          </a:p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(.</a:t>
            </a:r>
            <a:r>
              <a:rPr kumimoji="1" lang="en-US" altLang="ko-KR" sz="2000" dirty="0" err="1">
                <a:solidFill>
                  <a:schemeClr val="tx1"/>
                </a:solidFill>
              </a:rPr>
              <a:t>ipynb</a:t>
            </a:r>
            <a:r>
              <a:rPr kumimoji="1" lang="en-US" altLang="ko-KR" sz="2000" dirty="0">
                <a:solidFill>
                  <a:schemeClr val="tx1"/>
                </a:solidFill>
              </a:rPr>
              <a:t>)</a:t>
            </a:r>
          </a:p>
          <a:p>
            <a:pPr algn="ctr"/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ML </a:t>
            </a:r>
            <a:r>
              <a:rPr kumimoji="1" lang="ko-KR" altLang="en-US" sz="2000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C4BFB0-C822-FC41-8D26-A05CD28E7B75}"/>
              </a:ext>
            </a:extLst>
          </p:cNvPr>
          <p:cNvSpPr/>
          <p:nvPr/>
        </p:nvSpPr>
        <p:spPr>
          <a:xfrm>
            <a:off x="7645826" y="4182256"/>
            <a:ext cx="2341757" cy="1259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2000" b="1" dirty="0" err="1">
                <a:solidFill>
                  <a:schemeClr val="tx1"/>
                </a:solidFill>
              </a:rPr>
              <a:t>Powerpoint</a:t>
            </a:r>
            <a:endParaRPr kumimoji="1"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(.ppt)</a:t>
            </a:r>
          </a:p>
          <a:p>
            <a:pPr algn="ctr"/>
            <a:endParaRPr kumimoji="1"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ML </a:t>
            </a:r>
            <a:r>
              <a:rPr kumimoji="1" lang="ko-KR" altLang="en-US" sz="2000" dirty="0">
                <a:solidFill>
                  <a:schemeClr val="tx1"/>
                </a:solidFill>
              </a:rPr>
              <a:t>기법 정리</a:t>
            </a:r>
            <a:endParaRPr kumimoji="1"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ECF22982-C437-AF4B-BC8B-14D77B6F65DF}"/>
              </a:ext>
            </a:extLst>
          </p:cNvPr>
          <p:cNvCxnSpPr>
            <a:stCxn id="5" idx="0"/>
            <a:endCxn id="4" idx="4"/>
          </p:cNvCxnSpPr>
          <p:nvPr/>
        </p:nvCxnSpPr>
        <p:spPr>
          <a:xfrm rot="16200000" flipV="1">
            <a:off x="5115979" y="-322253"/>
            <a:ext cx="689547" cy="49616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01470F-C192-B643-B60B-6502A222D408}"/>
              </a:ext>
            </a:extLst>
          </p:cNvPr>
          <p:cNvSpPr txBox="1"/>
          <p:nvPr/>
        </p:nvSpPr>
        <p:spPr>
          <a:xfrm>
            <a:off x="4094032" y="1292327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Git </a:t>
            </a:r>
            <a:r>
              <a:rPr kumimoji="1" lang="en-US" altLang="ko-KR" sz="2000" dirty="0"/>
              <a:t>(clone/push/pull)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605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kumimoji="1"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83</Words>
  <Application>Microsoft Macintosh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Apple Symbols</vt:lpstr>
      <vt:lpstr>Arial</vt:lpstr>
      <vt:lpstr>Wingdings</vt:lpstr>
      <vt:lpstr>Office 테마</vt:lpstr>
      <vt:lpstr>1일차 – 작업 내용</vt:lpstr>
      <vt:lpstr>작업 내용</vt:lpstr>
      <vt:lpstr>환경 구성 도구</vt:lpstr>
      <vt:lpstr>작업 환경 구성도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10</cp:revision>
  <dcterms:created xsi:type="dcterms:W3CDTF">2018-07-08T08:52:21Z</dcterms:created>
  <dcterms:modified xsi:type="dcterms:W3CDTF">2018-08-01T16:14:14Z</dcterms:modified>
</cp:coreProperties>
</file>