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webextensions/webextension1.xml" ContentType="application/vnd.ms-office.webextension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6" r:id="rId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54670-9632-4900-8603-F1B4A9F15BC7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0748E05-1681-41B5-A8C2-04FFE1EE80AE}">
      <dgm:prSet custT="1"/>
      <dgm:spPr/>
      <dgm:t>
        <a:bodyPr/>
        <a:lstStyle/>
        <a:p>
          <a:pPr marR="0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</a:pPr>
          <a:r>
            <a:rPr lang="en-US" sz="2400" b="0" i="0" u="none" strike="noStrike" kern="1200" cap="none" spc="-38" dirty="0">
              <a:solidFill>
                <a:schemeClr val="tx1"/>
              </a:solidFill>
              <a:latin typeface="Söhne"/>
              <a:ea typeface="+mj-ea"/>
              <a:cs typeface="+mj-cs"/>
              <a:sym typeface="Arial"/>
            </a:rPr>
            <a:t>Overview of Dataset</a:t>
          </a:r>
          <a:endParaRPr lang="en-CA" sz="2400" b="0" i="0" u="none" strike="noStrike" kern="1200" cap="none" spc="-38" dirty="0">
            <a:solidFill>
              <a:schemeClr val="tx1"/>
            </a:solidFill>
            <a:latin typeface="Söhne"/>
            <a:ea typeface="+mj-ea"/>
            <a:cs typeface="+mj-cs"/>
            <a:sym typeface="Arial"/>
          </a:endParaRPr>
        </a:p>
      </dgm:t>
    </dgm:pt>
    <dgm:pt modelId="{B6EAD2E2-F5FA-4940-A70C-9C2B9680FB5D}" type="parTrans" cxnId="{69FF70AF-E748-4A8E-AB59-395AEFC9A32F}">
      <dgm:prSet/>
      <dgm:spPr/>
      <dgm:t>
        <a:bodyPr/>
        <a:lstStyle/>
        <a:p>
          <a:endParaRPr lang="en-CA"/>
        </a:p>
      </dgm:t>
    </dgm:pt>
    <dgm:pt modelId="{BB3342E0-8CC9-44BB-8D2E-47194852A405}" type="sibTrans" cxnId="{69FF70AF-E748-4A8E-AB59-395AEFC9A32F}">
      <dgm:prSet/>
      <dgm:spPr/>
      <dgm:t>
        <a:bodyPr/>
        <a:lstStyle/>
        <a:p>
          <a:endParaRPr lang="en-CA"/>
        </a:p>
      </dgm:t>
    </dgm:pt>
    <dgm:pt modelId="{7CC374A5-1979-4F98-B5E9-7C86A5269AF4}">
      <dgm:prSet/>
      <dgm:spPr/>
      <dgm:t>
        <a:bodyPr/>
        <a:lstStyle/>
        <a:p>
          <a:r>
            <a:rPr lang="en-US" b="0" i="0" dirty="0"/>
            <a:t>Includes information of patients, requesting and appointment dates, and provider roles</a:t>
          </a:r>
          <a:endParaRPr lang="en-CA" dirty="0"/>
        </a:p>
      </dgm:t>
    </dgm:pt>
    <dgm:pt modelId="{CB562840-47F9-414F-97C8-E1E493F00E29}" type="parTrans" cxnId="{D204FC23-61A5-450A-BB9C-D465E87F6081}">
      <dgm:prSet/>
      <dgm:spPr/>
      <dgm:t>
        <a:bodyPr/>
        <a:lstStyle/>
        <a:p>
          <a:endParaRPr lang="en-CA"/>
        </a:p>
      </dgm:t>
    </dgm:pt>
    <dgm:pt modelId="{94459E69-E67F-4523-AF0B-A02B671BD2ED}" type="sibTrans" cxnId="{D204FC23-61A5-450A-BB9C-D465E87F6081}">
      <dgm:prSet/>
      <dgm:spPr/>
      <dgm:t>
        <a:bodyPr/>
        <a:lstStyle/>
        <a:p>
          <a:endParaRPr lang="en-CA"/>
        </a:p>
      </dgm:t>
    </dgm:pt>
    <dgm:pt modelId="{F995DEB4-815C-43C8-80D6-1028BCB663D7}">
      <dgm:prSet custT="1"/>
      <dgm:spPr/>
      <dgm:t>
        <a:bodyPr/>
        <a:lstStyle/>
        <a:p>
          <a:r>
            <a:rPr lang="en-US" sz="1200" b="0" i="0" dirty="0"/>
            <a:t>Data from week of September 20 – November 9, 2023</a:t>
          </a:r>
          <a:endParaRPr lang="en-CA" sz="1200" dirty="0"/>
        </a:p>
      </dgm:t>
    </dgm:pt>
    <dgm:pt modelId="{B7AC0FA1-D0FB-49F8-A88B-19D6D3419909}" type="parTrans" cxnId="{344474C1-B839-45F9-B5DE-FC62AA0A6245}">
      <dgm:prSet/>
      <dgm:spPr/>
      <dgm:t>
        <a:bodyPr/>
        <a:lstStyle/>
        <a:p>
          <a:endParaRPr lang="en-CA"/>
        </a:p>
      </dgm:t>
    </dgm:pt>
    <dgm:pt modelId="{8FCAD691-9A48-42E8-A08D-04C69D5DA8FF}" type="sibTrans" cxnId="{344474C1-B839-45F9-B5DE-FC62AA0A6245}">
      <dgm:prSet/>
      <dgm:spPr/>
      <dgm:t>
        <a:bodyPr/>
        <a:lstStyle/>
        <a:p>
          <a:endParaRPr lang="en-CA"/>
        </a:p>
      </dgm:t>
    </dgm:pt>
    <dgm:pt modelId="{A9189A4E-F184-4D28-8503-E50E4FBC86B7}">
      <dgm:prSet custT="1"/>
      <dgm:spPr/>
      <dgm:t>
        <a:bodyPr/>
        <a:lstStyle/>
        <a:p>
          <a:r>
            <a:rPr lang="en-CA" sz="2400" i="0" kern="1200" spc="-38" baseline="0" dirty="0">
              <a:solidFill>
                <a:schemeClr val="tx1"/>
              </a:solidFill>
              <a:effectLst/>
              <a:latin typeface="Söhne"/>
              <a:ea typeface="+mj-ea"/>
              <a:cs typeface="+mj-cs"/>
            </a:rPr>
            <a:t>Importance of Waiting Times</a:t>
          </a:r>
        </a:p>
      </dgm:t>
    </dgm:pt>
    <dgm:pt modelId="{CAF97372-D507-4D06-AA3B-0B8EB93E1DDC}" type="parTrans" cxnId="{D5EA007C-A0D3-47B9-8244-BBA9C4376E0A}">
      <dgm:prSet/>
      <dgm:spPr/>
      <dgm:t>
        <a:bodyPr/>
        <a:lstStyle/>
        <a:p>
          <a:endParaRPr lang="en-CA"/>
        </a:p>
      </dgm:t>
    </dgm:pt>
    <dgm:pt modelId="{6803A989-9E1C-4F88-AEC4-287AD460CF6A}" type="sibTrans" cxnId="{D5EA007C-A0D3-47B9-8244-BBA9C4376E0A}">
      <dgm:prSet/>
      <dgm:spPr/>
      <dgm:t>
        <a:bodyPr/>
        <a:lstStyle/>
        <a:p>
          <a:endParaRPr lang="en-CA"/>
        </a:p>
      </dgm:t>
    </dgm:pt>
    <dgm:pt modelId="{4EE9E36E-58F9-45A0-9780-54B46A3D9CF6}">
      <dgm:prSet/>
      <dgm:spPr/>
      <dgm:t>
        <a:bodyPr/>
        <a:lstStyle/>
        <a:p>
          <a:r>
            <a:rPr lang="en-CA" b="0" i="0" dirty="0"/>
            <a:t>Timely access and availability are significant aspects of an effective healthcare system</a:t>
          </a:r>
          <a:endParaRPr lang="en-CA" dirty="0"/>
        </a:p>
      </dgm:t>
    </dgm:pt>
    <dgm:pt modelId="{C44349F3-1CCB-4CC9-A12A-E3645F3DD909}" type="parTrans" cxnId="{7D8D0F70-184D-400B-9C41-2D8FF885EF94}">
      <dgm:prSet/>
      <dgm:spPr/>
      <dgm:t>
        <a:bodyPr/>
        <a:lstStyle/>
        <a:p>
          <a:endParaRPr lang="en-CA"/>
        </a:p>
      </dgm:t>
    </dgm:pt>
    <dgm:pt modelId="{34F55867-3726-4E9A-9DE9-AA793E3F803A}" type="sibTrans" cxnId="{7D8D0F70-184D-400B-9C41-2D8FF885EF94}">
      <dgm:prSet/>
      <dgm:spPr/>
      <dgm:t>
        <a:bodyPr/>
        <a:lstStyle/>
        <a:p>
          <a:endParaRPr lang="en-CA"/>
        </a:p>
      </dgm:t>
    </dgm:pt>
    <dgm:pt modelId="{9759100B-D387-4996-87A8-7D5BE4965C63}">
      <dgm:prSet/>
      <dgm:spPr/>
      <dgm:t>
        <a:bodyPr/>
        <a:lstStyle/>
        <a:p>
          <a:r>
            <a:rPr lang="en-CA" b="0" i="0" dirty="0"/>
            <a:t>Longer wait times are linked to worsening health outcomes</a:t>
          </a:r>
          <a:endParaRPr lang="en-CA" dirty="0"/>
        </a:p>
      </dgm:t>
    </dgm:pt>
    <dgm:pt modelId="{CB8B0360-8512-48B2-8B66-1258A778BB66}" type="parTrans" cxnId="{399DDAC8-8786-4CBD-BD12-01B58982414A}">
      <dgm:prSet/>
      <dgm:spPr/>
      <dgm:t>
        <a:bodyPr/>
        <a:lstStyle/>
        <a:p>
          <a:endParaRPr lang="en-CA"/>
        </a:p>
      </dgm:t>
    </dgm:pt>
    <dgm:pt modelId="{C5335D26-3640-4BD4-972C-CA45325E85DC}" type="sibTrans" cxnId="{399DDAC8-8786-4CBD-BD12-01B58982414A}">
      <dgm:prSet/>
      <dgm:spPr/>
      <dgm:t>
        <a:bodyPr/>
        <a:lstStyle/>
        <a:p>
          <a:endParaRPr lang="en-CA"/>
        </a:p>
      </dgm:t>
    </dgm:pt>
    <dgm:pt modelId="{2734481D-DF8B-4671-BC55-1352A3374D53}">
      <dgm:prSet/>
      <dgm:spPr/>
      <dgm:t>
        <a:bodyPr/>
        <a:lstStyle/>
        <a:p>
          <a:r>
            <a:rPr lang="en-CA" b="0" i="0" dirty="0"/>
            <a:t>Effective management needed to minimize wait times, improving patience experience and health conditions</a:t>
          </a:r>
          <a:endParaRPr lang="en-CA" dirty="0"/>
        </a:p>
      </dgm:t>
    </dgm:pt>
    <dgm:pt modelId="{E3B732CD-D1C0-4828-934C-BA9A7EF0E4E2}" type="parTrans" cxnId="{DBF0E59A-840A-41E5-B489-A67BD970C2B8}">
      <dgm:prSet/>
      <dgm:spPr/>
      <dgm:t>
        <a:bodyPr/>
        <a:lstStyle/>
        <a:p>
          <a:endParaRPr lang="en-CA"/>
        </a:p>
      </dgm:t>
    </dgm:pt>
    <dgm:pt modelId="{0C30A1E0-2733-40DC-B305-084273FE036A}" type="sibTrans" cxnId="{DBF0E59A-840A-41E5-B489-A67BD970C2B8}">
      <dgm:prSet/>
      <dgm:spPr/>
      <dgm:t>
        <a:bodyPr/>
        <a:lstStyle/>
        <a:p>
          <a:endParaRPr lang="en-CA"/>
        </a:p>
      </dgm:t>
    </dgm:pt>
    <dgm:pt modelId="{84ABDFF6-F40F-4DBB-98D3-EC163464AF49}">
      <dgm:prSet custT="1"/>
      <dgm:spPr/>
      <dgm:t>
        <a:bodyPr/>
        <a:lstStyle/>
        <a:p>
          <a:r>
            <a:rPr lang="en-US" sz="1200" dirty="0"/>
            <a:t>Objective: To provide recommendations based on average wait time data analysis</a:t>
          </a:r>
          <a:endParaRPr lang="en-CA" sz="1200" dirty="0"/>
        </a:p>
      </dgm:t>
    </dgm:pt>
    <dgm:pt modelId="{6F2786B8-421A-4CE4-8CDB-DF77439DC9B5}" type="parTrans" cxnId="{989EA1C3-8FF5-4830-993E-8AF2A4D66B6E}">
      <dgm:prSet/>
      <dgm:spPr/>
      <dgm:t>
        <a:bodyPr/>
        <a:lstStyle/>
        <a:p>
          <a:endParaRPr lang="en-CA"/>
        </a:p>
      </dgm:t>
    </dgm:pt>
    <dgm:pt modelId="{D5206007-FEC9-4609-BE1C-2DBEA1D1371F}" type="sibTrans" cxnId="{989EA1C3-8FF5-4830-993E-8AF2A4D66B6E}">
      <dgm:prSet/>
      <dgm:spPr/>
      <dgm:t>
        <a:bodyPr/>
        <a:lstStyle/>
        <a:p>
          <a:endParaRPr lang="en-CA"/>
        </a:p>
      </dgm:t>
    </dgm:pt>
    <dgm:pt modelId="{D7B30307-0082-4F07-91C8-F3BF18984ED3}" type="pres">
      <dgm:prSet presAssocID="{B8D54670-9632-4900-8603-F1B4A9F15BC7}" presName="theList" presStyleCnt="0">
        <dgm:presLayoutVars>
          <dgm:dir/>
          <dgm:animLvl val="lvl"/>
          <dgm:resizeHandles val="exact"/>
        </dgm:presLayoutVars>
      </dgm:prSet>
      <dgm:spPr/>
    </dgm:pt>
    <dgm:pt modelId="{180351C6-7291-408F-ADD3-4C08935E5AC9}" type="pres">
      <dgm:prSet presAssocID="{30748E05-1681-41B5-A8C2-04FFE1EE80AE}" presName="compNode" presStyleCnt="0"/>
      <dgm:spPr/>
    </dgm:pt>
    <dgm:pt modelId="{CB5D5540-578A-4C71-BEC9-30773B630ABC}" type="pres">
      <dgm:prSet presAssocID="{30748E05-1681-41B5-A8C2-04FFE1EE80AE}" presName="aNode" presStyleLbl="bgShp" presStyleIdx="0" presStyleCnt="2"/>
      <dgm:spPr/>
    </dgm:pt>
    <dgm:pt modelId="{DAFFAD27-3998-4DC0-8B8E-94A2094AFC6D}" type="pres">
      <dgm:prSet presAssocID="{30748E05-1681-41B5-A8C2-04FFE1EE80AE}" presName="textNode" presStyleLbl="bgShp" presStyleIdx="0" presStyleCnt="2"/>
      <dgm:spPr/>
    </dgm:pt>
    <dgm:pt modelId="{590AD119-5D6B-43EF-AAA6-DCAE2505CFFF}" type="pres">
      <dgm:prSet presAssocID="{30748E05-1681-41B5-A8C2-04FFE1EE80AE}" presName="compChildNode" presStyleCnt="0"/>
      <dgm:spPr/>
    </dgm:pt>
    <dgm:pt modelId="{64D752B9-0296-4C40-BAE7-929748D803D8}" type="pres">
      <dgm:prSet presAssocID="{30748E05-1681-41B5-A8C2-04FFE1EE80AE}" presName="theInnerList" presStyleCnt="0"/>
      <dgm:spPr/>
    </dgm:pt>
    <dgm:pt modelId="{1BA2E83A-8B8B-4EDB-88C6-39922E24FAF7}" type="pres">
      <dgm:prSet presAssocID="{7CC374A5-1979-4F98-B5E9-7C86A5269AF4}" presName="childNode" presStyleLbl="node1" presStyleIdx="0" presStyleCnt="6">
        <dgm:presLayoutVars>
          <dgm:bulletEnabled val="1"/>
        </dgm:presLayoutVars>
      </dgm:prSet>
      <dgm:spPr/>
    </dgm:pt>
    <dgm:pt modelId="{0C8923E5-1A00-4B72-ACAA-AA6C0F465A13}" type="pres">
      <dgm:prSet presAssocID="{7CC374A5-1979-4F98-B5E9-7C86A5269AF4}" presName="aSpace2" presStyleCnt="0"/>
      <dgm:spPr/>
    </dgm:pt>
    <dgm:pt modelId="{52F5A618-231F-48A3-982D-B16A36E9EFA4}" type="pres">
      <dgm:prSet presAssocID="{F995DEB4-815C-43C8-80D6-1028BCB663D7}" presName="childNode" presStyleLbl="node1" presStyleIdx="1" presStyleCnt="6">
        <dgm:presLayoutVars>
          <dgm:bulletEnabled val="1"/>
        </dgm:presLayoutVars>
      </dgm:prSet>
      <dgm:spPr/>
    </dgm:pt>
    <dgm:pt modelId="{452FD5AD-0E3C-4B8A-9498-CBB993056D90}" type="pres">
      <dgm:prSet presAssocID="{F995DEB4-815C-43C8-80D6-1028BCB663D7}" presName="aSpace2" presStyleCnt="0"/>
      <dgm:spPr/>
    </dgm:pt>
    <dgm:pt modelId="{C3275C0E-D748-4A78-AB0D-19E628B9F08C}" type="pres">
      <dgm:prSet presAssocID="{84ABDFF6-F40F-4DBB-98D3-EC163464AF49}" presName="childNode" presStyleLbl="node1" presStyleIdx="2" presStyleCnt="6">
        <dgm:presLayoutVars>
          <dgm:bulletEnabled val="1"/>
        </dgm:presLayoutVars>
      </dgm:prSet>
      <dgm:spPr/>
    </dgm:pt>
    <dgm:pt modelId="{7C9A44A2-DFAD-4923-AB1A-A4886BF115E6}" type="pres">
      <dgm:prSet presAssocID="{30748E05-1681-41B5-A8C2-04FFE1EE80AE}" presName="aSpace" presStyleCnt="0"/>
      <dgm:spPr/>
    </dgm:pt>
    <dgm:pt modelId="{B56BE6EC-94AF-4B06-B6A2-10820468DB2A}" type="pres">
      <dgm:prSet presAssocID="{A9189A4E-F184-4D28-8503-E50E4FBC86B7}" presName="compNode" presStyleCnt="0"/>
      <dgm:spPr/>
    </dgm:pt>
    <dgm:pt modelId="{AA44648B-1CC2-48BB-9D51-86A4A8F06667}" type="pres">
      <dgm:prSet presAssocID="{A9189A4E-F184-4D28-8503-E50E4FBC86B7}" presName="aNode" presStyleLbl="bgShp" presStyleIdx="1" presStyleCnt="2" custLinFactNeighborX="2287" custLinFactNeighborY="15933"/>
      <dgm:spPr/>
    </dgm:pt>
    <dgm:pt modelId="{CAECC214-00F0-4443-AC01-745FDBCFCB85}" type="pres">
      <dgm:prSet presAssocID="{A9189A4E-F184-4D28-8503-E50E4FBC86B7}" presName="textNode" presStyleLbl="bgShp" presStyleIdx="1" presStyleCnt="2"/>
      <dgm:spPr/>
    </dgm:pt>
    <dgm:pt modelId="{1AC85EE2-C5CB-4756-8B13-11E0AFECC611}" type="pres">
      <dgm:prSet presAssocID="{A9189A4E-F184-4D28-8503-E50E4FBC86B7}" presName="compChildNode" presStyleCnt="0"/>
      <dgm:spPr/>
    </dgm:pt>
    <dgm:pt modelId="{DC7E50A0-82AE-44EF-830A-B7F675E3973E}" type="pres">
      <dgm:prSet presAssocID="{A9189A4E-F184-4D28-8503-E50E4FBC86B7}" presName="theInnerList" presStyleCnt="0"/>
      <dgm:spPr/>
    </dgm:pt>
    <dgm:pt modelId="{A3F2B77F-B857-4C06-9CF6-5B4521237C93}" type="pres">
      <dgm:prSet presAssocID="{4EE9E36E-58F9-45A0-9780-54B46A3D9CF6}" presName="childNode" presStyleLbl="node1" presStyleIdx="3" presStyleCnt="6">
        <dgm:presLayoutVars>
          <dgm:bulletEnabled val="1"/>
        </dgm:presLayoutVars>
      </dgm:prSet>
      <dgm:spPr/>
    </dgm:pt>
    <dgm:pt modelId="{AC938907-893B-452B-82B4-F74612F4E184}" type="pres">
      <dgm:prSet presAssocID="{4EE9E36E-58F9-45A0-9780-54B46A3D9CF6}" presName="aSpace2" presStyleCnt="0"/>
      <dgm:spPr/>
    </dgm:pt>
    <dgm:pt modelId="{A7FB0D14-22E7-49CE-941B-D203CCC9B7A1}" type="pres">
      <dgm:prSet presAssocID="{9759100B-D387-4996-87A8-7D5BE4965C63}" presName="childNode" presStyleLbl="node1" presStyleIdx="4" presStyleCnt="6">
        <dgm:presLayoutVars>
          <dgm:bulletEnabled val="1"/>
        </dgm:presLayoutVars>
      </dgm:prSet>
      <dgm:spPr/>
    </dgm:pt>
    <dgm:pt modelId="{5F469604-2AC8-41F2-82C6-EDDF3AB02CE2}" type="pres">
      <dgm:prSet presAssocID="{9759100B-D387-4996-87A8-7D5BE4965C63}" presName="aSpace2" presStyleCnt="0"/>
      <dgm:spPr/>
    </dgm:pt>
    <dgm:pt modelId="{466D4CC6-76F6-4CA7-B4DC-1970B611BA1F}" type="pres">
      <dgm:prSet presAssocID="{2734481D-DF8B-4671-BC55-1352A3374D53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E0C7B02-A8F6-487E-A999-66B732D04447}" type="presOf" srcId="{F995DEB4-815C-43C8-80D6-1028BCB663D7}" destId="{52F5A618-231F-48A3-982D-B16A36E9EFA4}" srcOrd="0" destOrd="0" presId="urn:microsoft.com/office/officeart/2005/8/layout/lProcess2"/>
    <dgm:cxn modelId="{D204FC23-61A5-450A-BB9C-D465E87F6081}" srcId="{30748E05-1681-41B5-A8C2-04FFE1EE80AE}" destId="{7CC374A5-1979-4F98-B5E9-7C86A5269AF4}" srcOrd="0" destOrd="0" parTransId="{CB562840-47F9-414F-97C8-E1E493F00E29}" sibTransId="{94459E69-E67F-4523-AF0B-A02B671BD2ED}"/>
    <dgm:cxn modelId="{CA6EBF40-30CC-4044-BC5E-DBF3EBDD1818}" type="presOf" srcId="{7CC374A5-1979-4F98-B5E9-7C86A5269AF4}" destId="{1BA2E83A-8B8B-4EDB-88C6-39922E24FAF7}" srcOrd="0" destOrd="0" presId="urn:microsoft.com/office/officeart/2005/8/layout/lProcess2"/>
    <dgm:cxn modelId="{F922EE41-FADA-40A7-AABF-A838B2EB6D72}" type="presOf" srcId="{A9189A4E-F184-4D28-8503-E50E4FBC86B7}" destId="{AA44648B-1CC2-48BB-9D51-86A4A8F06667}" srcOrd="0" destOrd="0" presId="urn:microsoft.com/office/officeart/2005/8/layout/lProcess2"/>
    <dgm:cxn modelId="{C1100B4C-AB3C-476F-AF5D-7128E2509E3A}" type="presOf" srcId="{4EE9E36E-58F9-45A0-9780-54B46A3D9CF6}" destId="{A3F2B77F-B857-4C06-9CF6-5B4521237C93}" srcOrd="0" destOrd="0" presId="urn:microsoft.com/office/officeart/2005/8/layout/lProcess2"/>
    <dgm:cxn modelId="{418B8A6E-1684-4AE8-A13A-38D3E75A71BE}" type="presOf" srcId="{A9189A4E-F184-4D28-8503-E50E4FBC86B7}" destId="{CAECC214-00F0-4443-AC01-745FDBCFCB85}" srcOrd="1" destOrd="0" presId="urn:microsoft.com/office/officeart/2005/8/layout/lProcess2"/>
    <dgm:cxn modelId="{7D8D0F70-184D-400B-9C41-2D8FF885EF94}" srcId="{A9189A4E-F184-4D28-8503-E50E4FBC86B7}" destId="{4EE9E36E-58F9-45A0-9780-54B46A3D9CF6}" srcOrd="0" destOrd="0" parTransId="{C44349F3-1CCB-4CC9-A12A-E3645F3DD909}" sibTransId="{34F55867-3726-4E9A-9DE9-AA793E3F803A}"/>
    <dgm:cxn modelId="{DFE5E858-9A69-4C86-82AA-1503A0D573F0}" type="presOf" srcId="{2734481D-DF8B-4671-BC55-1352A3374D53}" destId="{466D4CC6-76F6-4CA7-B4DC-1970B611BA1F}" srcOrd="0" destOrd="0" presId="urn:microsoft.com/office/officeart/2005/8/layout/lProcess2"/>
    <dgm:cxn modelId="{D5EA007C-A0D3-47B9-8244-BBA9C4376E0A}" srcId="{B8D54670-9632-4900-8603-F1B4A9F15BC7}" destId="{A9189A4E-F184-4D28-8503-E50E4FBC86B7}" srcOrd="1" destOrd="0" parTransId="{CAF97372-D507-4D06-AA3B-0B8EB93E1DDC}" sibTransId="{6803A989-9E1C-4F88-AEC4-287AD460CF6A}"/>
    <dgm:cxn modelId="{BFE4B883-6403-487C-B991-54EABD349FF8}" type="presOf" srcId="{B8D54670-9632-4900-8603-F1B4A9F15BC7}" destId="{D7B30307-0082-4F07-91C8-F3BF18984ED3}" srcOrd="0" destOrd="0" presId="urn:microsoft.com/office/officeart/2005/8/layout/lProcess2"/>
    <dgm:cxn modelId="{7DDD6B93-A753-40CE-ADD1-53167B843882}" type="presOf" srcId="{30748E05-1681-41B5-A8C2-04FFE1EE80AE}" destId="{CB5D5540-578A-4C71-BEC9-30773B630ABC}" srcOrd="0" destOrd="0" presId="urn:microsoft.com/office/officeart/2005/8/layout/lProcess2"/>
    <dgm:cxn modelId="{DBF0E59A-840A-41E5-B489-A67BD970C2B8}" srcId="{A9189A4E-F184-4D28-8503-E50E4FBC86B7}" destId="{2734481D-DF8B-4671-BC55-1352A3374D53}" srcOrd="2" destOrd="0" parTransId="{E3B732CD-D1C0-4828-934C-BA9A7EF0E4E2}" sibTransId="{0C30A1E0-2733-40DC-B305-084273FE036A}"/>
    <dgm:cxn modelId="{BD8079A1-9FA5-4BF2-ADF9-FE1C5CC684F4}" type="presOf" srcId="{84ABDFF6-F40F-4DBB-98D3-EC163464AF49}" destId="{C3275C0E-D748-4A78-AB0D-19E628B9F08C}" srcOrd="0" destOrd="0" presId="urn:microsoft.com/office/officeart/2005/8/layout/lProcess2"/>
    <dgm:cxn modelId="{69FF70AF-E748-4A8E-AB59-395AEFC9A32F}" srcId="{B8D54670-9632-4900-8603-F1B4A9F15BC7}" destId="{30748E05-1681-41B5-A8C2-04FFE1EE80AE}" srcOrd="0" destOrd="0" parTransId="{B6EAD2E2-F5FA-4940-A70C-9C2B9680FB5D}" sibTransId="{BB3342E0-8CC9-44BB-8D2E-47194852A405}"/>
    <dgm:cxn modelId="{344474C1-B839-45F9-B5DE-FC62AA0A6245}" srcId="{30748E05-1681-41B5-A8C2-04FFE1EE80AE}" destId="{F995DEB4-815C-43C8-80D6-1028BCB663D7}" srcOrd="1" destOrd="0" parTransId="{B7AC0FA1-D0FB-49F8-A88B-19D6D3419909}" sibTransId="{8FCAD691-9A48-42E8-A08D-04C69D5DA8FF}"/>
    <dgm:cxn modelId="{989EA1C3-8FF5-4830-993E-8AF2A4D66B6E}" srcId="{30748E05-1681-41B5-A8C2-04FFE1EE80AE}" destId="{84ABDFF6-F40F-4DBB-98D3-EC163464AF49}" srcOrd="2" destOrd="0" parTransId="{6F2786B8-421A-4CE4-8CDB-DF77439DC9B5}" sibTransId="{D5206007-FEC9-4609-BE1C-2DBEA1D1371F}"/>
    <dgm:cxn modelId="{399DDAC8-8786-4CBD-BD12-01B58982414A}" srcId="{A9189A4E-F184-4D28-8503-E50E4FBC86B7}" destId="{9759100B-D387-4996-87A8-7D5BE4965C63}" srcOrd="1" destOrd="0" parTransId="{CB8B0360-8512-48B2-8B66-1258A778BB66}" sibTransId="{C5335D26-3640-4BD4-972C-CA45325E85DC}"/>
    <dgm:cxn modelId="{422D7AE9-A245-43EF-A09C-51757DD3984B}" type="presOf" srcId="{30748E05-1681-41B5-A8C2-04FFE1EE80AE}" destId="{DAFFAD27-3998-4DC0-8B8E-94A2094AFC6D}" srcOrd="1" destOrd="0" presId="urn:microsoft.com/office/officeart/2005/8/layout/lProcess2"/>
    <dgm:cxn modelId="{ECD5A8EB-671F-45F3-9948-69336D0D53F1}" type="presOf" srcId="{9759100B-D387-4996-87A8-7D5BE4965C63}" destId="{A7FB0D14-22E7-49CE-941B-D203CCC9B7A1}" srcOrd="0" destOrd="0" presId="urn:microsoft.com/office/officeart/2005/8/layout/lProcess2"/>
    <dgm:cxn modelId="{FF588283-A05D-42E5-8BAC-A6C0F7D2EBAA}" type="presParOf" srcId="{D7B30307-0082-4F07-91C8-F3BF18984ED3}" destId="{180351C6-7291-408F-ADD3-4C08935E5AC9}" srcOrd="0" destOrd="0" presId="urn:microsoft.com/office/officeart/2005/8/layout/lProcess2"/>
    <dgm:cxn modelId="{D980F3F5-9C88-4A64-B749-4F8DB23C1DE7}" type="presParOf" srcId="{180351C6-7291-408F-ADD3-4C08935E5AC9}" destId="{CB5D5540-578A-4C71-BEC9-30773B630ABC}" srcOrd="0" destOrd="0" presId="urn:microsoft.com/office/officeart/2005/8/layout/lProcess2"/>
    <dgm:cxn modelId="{4EF11908-2DD7-488E-8BF9-63B0D1632F0E}" type="presParOf" srcId="{180351C6-7291-408F-ADD3-4C08935E5AC9}" destId="{DAFFAD27-3998-4DC0-8B8E-94A2094AFC6D}" srcOrd="1" destOrd="0" presId="urn:microsoft.com/office/officeart/2005/8/layout/lProcess2"/>
    <dgm:cxn modelId="{269D9B00-310B-4017-895A-C7932970AF05}" type="presParOf" srcId="{180351C6-7291-408F-ADD3-4C08935E5AC9}" destId="{590AD119-5D6B-43EF-AAA6-DCAE2505CFFF}" srcOrd="2" destOrd="0" presId="urn:microsoft.com/office/officeart/2005/8/layout/lProcess2"/>
    <dgm:cxn modelId="{C2CA9D0F-DD30-419A-9D83-039115729953}" type="presParOf" srcId="{590AD119-5D6B-43EF-AAA6-DCAE2505CFFF}" destId="{64D752B9-0296-4C40-BAE7-929748D803D8}" srcOrd="0" destOrd="0" presId="urn:microsoft.com/office/officeart/2005/8/layout/lProcess2"/>
    <dgm:cxn modelId="{D7297510-51B4-4F08-9FD4-FDBA102D3B56}" type="presParOf" srcId="{64D752B9-0296-4C40-BAE7-929748D803D8}" destId="{1BA2E83A-8B8B-4EDB-88C6-39922E24FAF7}" srcOrd="0" destOrd="0" presId="urn:microsoft.com/office/officeart/2005/8/layout/lProcess2"/>
    <dgm:cxn modelId="{B349E59D-0848-449F-948A-2CC09F4BA098}" type="presParOf" srcId="{64D752B9-0296-4C40-BAE7-929748D803D8}" destId="{0C8923E5-1A00-4B72-ACAA-AA6C0F465A13}" srcOrd="1" destOrd="0" presId="urn:microsoft.com/office/officeart/2005/8/layout/lProcess2"/>
    <dgm:cxn modelId="{BB2B9566-7286-44DC-B621-A0992F9541C8}" type="presParOf" srcId="{64D752B9-0296-4C40-BAE7-929748D803D8}" destId="{52F5A618-231F-48A3-982D-B16A36E9EFA4}" srcOrd="2" destOrd="0" presId="urn:microsoft.com/office/officeart/2005/8/layout/lProcess2"/>
    <dgm:cxn modelId="{A680F058-6550-4697-BF4C-090C2B26E747}" type="presParOf" srcId="{64D752B9-0296-4C40-BAE7-929748D803D8}" destId="{452FD5AD-0E3C-4B8A-9498-CBB993056D90}" srcOrd="3" destOrd="0" presId="urn:microsoft.com/office/officeart/2005/8/layout/lProcess2"/>
    <dgm:cxn modelId="{4FCB293A-4ECA-4F97-AD28-C55A8AB896B3}" type="presParOf" srcId="{64D752B9-0296-4C40-BAE7-929748D803D8}" destId="{C3275C0E-D748-4A78-AB0D-19E628B9F08C}" srcOrd="4" destOrd="0" presId="urn:microsoft.com/office/officeart/2005/8/layout/lProcess2"/>
    <dgm:cxn modelId="{1395F149-82BE-4A48-B969-39918CA1C336}" type="presParOf" srcId="{D7B30307-0082-4F07-91C8-F3BF18984ED3}" destId="{7C9A44A2-DFAD-4923-AB1A-A4886BF115E6}" srcOrd="1" destOrd="0" presId="urn:microsoft.com/office/officeart/2005/8/layout/lProcess2"/>
    <dgm:cxn modelId="{89EF3C84-5C90-4AC4-BA50-1BFB83C9ECE9}" type="presParOf" srcId="{D7B30307-0082-4F07-91C8-F3BF18984ED3}" destId="{B56BE6EC-94AF-4B06-B6A2-10820468DB2A}" srcOrd="2" destOrd="0" presId="urn:microsoft.com/office/officeart/2005/8/layout/lProcess2"/>
    <dgm:cxn modelId="{BEDC7B64-8836-44C9-BFBA-167033D6B3ED}" type="presParOf" srcId="{B56BE6EC-94AF-4B06-B6A2-10820468DB2A}" destId="{AA44648B-1CC2-48BB-9D51-86A4A8F06667}" srcOrd="0" destOrd="0" presId="urn:microsoft.com/office/officeart/2005/8/layout/lProcess2"/>
    <dgm:cxn modelId="{411D2664-7262-40CD-9811-96593269E4A1}" type="presParOf" srcId="{B56BE6EC-94AF-4B06-B6A2-10820468DB2A}" destId="{CAECC214-00F0-4443-AC01-745FDBCFCB85}" srcOrd="1" destOrd="0" presId="urn:microsoft.com/office/officeart/2005/8/layout/lProcess2"/>
    <dgm:cxn modelId="{B806F633-8514-4CB9-B527-C83581D7EF25}" type="presParOf" srcId="{B56BE6EC-94AF-4B06-B6A2-10820468DB2A}" destId="{1AC85EE2-C5CB-4756-8B13-11E0AFECC611}" srcOrd="2" destOrd="0" presId="urn:microsoft.com/office/officeart/2005/8/layout/lProcess2"/>
    <dgm:cxn modelId="{E6213A8D-6135-48DF-8DC7-70CD08FEBDF8}" type="presParOf" srcId="{1AC85EE2-C5CB-4756-8B13-11E0AFECC611}" destId="{DC7E50A0-82AE-44EF-830A-B7F675E3973E}" srcOrd="0" destOrd="0" presId="urn:microsoft.com/office/officeart/2005/8/layout/lProcess2"/>
    <dgm:cxn modelId="{FBEBB954-3F4E-43F5-9381-694A3281C690}" type="presParOf" srcId="{DC7E50A0-82AE-44EF-830A-B7F675E3973E}" destId="{A3F2B77F-B857-4C06-9CF6-5B4521237C93}" srcOrd="0" destOrd="0" presId="urn:microsoft.com/office/officeart/2005/8/layout/lProcess2"/>
    <dgm:cxn modelId="{3062C4EB-2DFD-4F40-941F-3116A3E45855}" type="presParOf" srcId="{DC7E50A0-82AE-44EF-830A-B7F675E3973E}" destId="{AC938907-893B-452B-82B4-F74612F4E184}" srcOrd="1" destOrd="0" presId="urn:microsoft.com/office/officeart/2005/8/layout/lProcess2"/>
    <dgm:cxn modelId="{DEB2677D-5A5F-47A0-8569-D29F0E555EFF}" type="presParOf" srcId="{DC7E50A0-82AE-44EF-830A-B7F675E3973E}" destId="{A7FB0D14-22E7-49CE-941B-D203CCC9B7A1}" srcOrd="2" destOrd="0" presId="urn:microsoft.com/office/officeart/2005/8/layout/lProcess2"/>
    <dgm:cxn modelId="{5F081095-9B30-4FD3-9F46-C79430BD6232}" type="presParOf" srcId="{DC7E50A0-82AE-44EF-830A-B7F675E3973E}" destId="{5F469604-2AC8-41F2-82C6-EDDF3AB02CE2}" srcOrd="3" destOrd="0" presId="urn:microsoft.com/office/officeart/2005/8/layout/lProcess2"/>
    <dgm:cxn modelId="{D807E146-119A-4315-ABCF-B2C12286F6F5}" type="presParOf" srcId="{DC7E50A0-82AE-44EF-830A-B7F675E3973E}" destId="{466D4CC6-76F6-4CA7-B4DC-1970B611BA1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F98282-87AF-4BE3-9A08-2997F52C7CA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F78596A-6C87-406F-AE4E-F6AE16E6DA5E}">
      <dgm:prSet custT="1"/>
      <dgm:spPr/>
      <dgm:t>
        <a:bodyPr/>
        <a:lstStyle/>
        <a:p>
          <a:r>
            <a:rPr lang="en-US" sz="800" b="1" i="0" u="none" dirty="0"/>
            <a:t>Cleaning Data with Power Query</a:t>
          </a:r>
          <a:endParaRPr lang="en-CA" sz="800" u="none" dirty="0"/>
        </a:p>
      </dgm:t>
    </dgm:pt>
    <dgm:pt modelId="{10D4E66B-7FFF-4807-9E9A-6C9B643E74B5}" type="parTrans" cxnId="{155645FB-3E2E-4AA3-9A7D-1CA5D23DB572}">
      <dgm:prSet/>
      <dgm:spPr/>
      <dgm:t>
        <a:bodyPr/>
        <a:lstStyle/>
        <a:p>
          <a:endParaRPr lang="en-CA"/>
        </a:p>
      </dgm:t>
    </dgm:pt>
    <dgm:pt modelId="{1E9EF61A-6B86-44D0-984A-C8F0C037D2CC}" type="sibTrans" cxnId="{155645FB-3E2E-4AA3-9A7D-1CA5D23DB572}">
      <dgm:prSet/>
      <dgm:spPr/>
      <dgm:t>
        <a:bodyPr/>
        <a:lstStyle/>
        <a:p>
          <a:endParaRPr lang="en-CA"/>
        </a:p>
      </dgm:t>
    </dgm:pt>
    <dgm:pt modelId="{234C061D-6399-4102-A45B-0CCEF7F7AA74}">
      <dgm:prSet custT="1"/>
      <dgm:spPr/>
      <dgm:t>
        <a:bodyPr/>
        <a:lstStyle/>
        <a:p>
          <a:r>
            <a:rPr lang="en-US" sz="900" b="0" i="0" dirty="0"/>
            <a:t> </a:t>
          </a:r>
          <a:r>
            <a:rPr lang="en-US" sz="900" b="1" i="0" dirty="0"/>
            <a:t>Trim</a:t>
          </a:r>
          <a:r>
            <a:rPr lang="en-US" sz="900" b="0" i="0" dirty="0"/>
            <a:t>: Additional spaces removed from Patient names </a:t>
          </a:r>
          <a:endParaRPr lang="en-CA" sz="900" dirty="0"/>
        </a:p>
      </dgm:t>
    </dgm:pt>
    <dgm:pt modelId="{6BC72BCA-7AE0-4E0F-9F03-A5C0FF13721D}" type="parTrans" cxnId="{191AA5A8-B12E-41A0-A290-447934D6DCC2}">
      <dgm:prSet/>
      <dgm:spPr/>
      <dgm:t>
        <a:bodyPr/>
        <a:lstStyle/>
        <a:p>
          <a:endParaRPr lang="en-CA"/>
        </a:p>
      </dgm:t>
    </dgm:pt>
    <dgm:pt modelId="{C27A13EF-FDFC-4966-908A-499A58DC144C}" type="sibTrans" cxnId="{191AA5A8-B12E-41A0-A290-447934D6DCC2}">
      <dgm:prSet/>
      <dgm:spPr/>
      <dgm:t>
        <a:bodyPr/>
        <a:lstStyle/>
        <a:p>
          <a:endParaRPr lang="en-CA"/>
        </a:p>
      </dgm:t>
    </dgm:pt>
    <dgm:pt modelId="{7CBBA911-3AB5-4732-911F-F7C457511164}">
      <dgm:prSet custT="1"/>
      <dgm:spPr/>
      <dgm:t>
        <a:bodyPr/>
        <a:lstStyle/>
        <a:p>
          <a:r>
            <a:rPr lang="en-US" sz="900" b="0" i="0" dirty="0"/>
            <a:t> </a:t>
          </a:r>
          <a:r>
            <a:rPr lang="en-US" sz="900" b="1" i="0" dirty="0"/>
            <a:t>Full Name</a:t>
          </a:r>
          <a:r>
            <a:rPr lang="en-US" sz="900" b="0" i="0" dirty="0"/>
            <a:t>: new merged column for Full Name of Patients</a:t>
          </a:r>
          <a:endParaRPr lang="en-CA" sz="900" dirty="0"/>
        </a:p>
      </dgm:t>
    </dgm:pt>
    <dgm:pt modelId="{5D203F3B-01C0-43E5-94BC-ECA7A30C9291}" type="parTrans" cxnId="{4A2DA80F-ECB5-4999-987B-DDC2415DDB49}">
      <dgm:prSet/>
      <dgm:spPr/>
      <dgm:t>
        <a:bodyPr/>
        <a:lstStyle/>
        <a:p>
          <a:endParaRPr lang="en-CA"/>
        </a:p>
      </dgm:t>
    </dgm:pt>
    <dgm:pt modelId="{2292E399-FA84-4438-BA22-0F1B7FC53FD3}" type="sibTrans" cxnId="{4A2DA80F-ECB5-4999-987B-DDC2415DDB49}">
      <dgm:prSet/>
      <dgm:spPr/>
      <dgm:t>
        <a:bodyPr/>
        <a:lstStyle/>
        <a:p>
          <a:endParaRPr lang="en-CA"/>
        </a:p>
      </dgm:t>
    </dgm:pt>
    <dgm:pt modelId="{FFB49398-EB56-4B85-947C-3D9D4071AD68}">
      <dgm:prSet custT="1"/>
      <dgm:spPr/>
      <dgm:t>
        <a:bodyPr/>
        <a:lstStyle/>
        <a:p>
          <a:r>
            <a:rPr lang="en-US" sz="900" b="0" i="0" dirty="0"/>
            <a:t> </a:t>
          </a:r>
          <a:r>
            <a:rPr lang="en-US" sz="900" b="1" i="0" dirty="0"/>
            <a:t>Transformed column types</a:t>
          </a:r>
          <a:r>
            <a:rPr lang="en-US" sz="900" b="0" i="0" dirty="0"/>
            <a:t>: Text, Date, Number format</a:t>
          </a:r>
          <a:endParaRPr lang="en-CA" sz="900" dirty="0"/>
        </a:p>
      </dgm:t>
    </dgm:pt>
    <dgm:pt modelId="{FCBE19DA-6107-4518-86CB-7CE6BB17EF3D}" type="parTrans" cxnId="{53618830-51A3-4C61-B101-5F5438F00FA9}">
      <dgm:prSet/>
      <dgm:spPr/>
      <dgm:t>
        <a:bodyPr/>
        <a:lstStyle/>
        <a:p>
          <a:endParaRPr lang="en-CA"/>
        </a:p>
      </dgm:t>
    </dgm:pt>
    <dgm:pt modelId="{522BECEB-39B9-4891-AD20-B216A0470A91}" type="sibTrans" cxnId="{53618830-51A3-4C61-B101-5F5438F00FA9}">
      <dgm:prSet/>
      <dgm:spPr/>
      <dgm:t>
        <a:bodyPr/>
        <a:lstStyle/>
        <a:p>
          <a:endParaRPr lang="en-CA"/>
        </a:p>
      </dgm:t>
    </dgm:pt>
    <dgm:pt modelId="{535142B3-9F09-42C7-AA0A-97CF75C54429}">
      <dgm:prSet custT="1"/>
      <dgm:spPr/>
      <dgm:t>
        <a:bodyPr/>
        <a:lstStyle/>
        <a:p>
          <a:r>
            <a:rPr lang="en-CA" sz="1050" b="1" i="0" u="none" dirty="0"/>
            <a:t>Insights</a:t>
          </a:r>
          <a:endParaRPr lang="en-CA" sz="1050" u="none" dirty="0"/>
        </a:p>
      </dgm:t>
    </dgm:pt>
    <dgm:pt modelId="{8E3693EE-A5D7-47AA-BB58-4F1C3BA9DC1B}" type="parTrans" cxnId="{A2A4E744-2027-41F2-9D84-14B575D471C1}">
      <dgm:prSet/>
      <dgm:spPr/>
      <dgm:t>
        <a:bodyPr/>
        <a:lstStyle/>
        <a:p>
          <a:endParaRPr lang="en-CA"/>
        </a:p>
      </dgm:t>
    </dgm:pt>
    <dgm:pt modelId="{690781FE-2D39-4A3A-BC95-B311C0F3FB61}" type="sibTrans" cxnId="{A2A4E744-2027-41F2-9D84-14B575D471C1}">
      <dgm:prSet/>
      <dgm:spPr/>
      <dgm:t>
        <a:bodyPr/>
        <a:lstStyle/>
        <a:p>
          <a:endParaRPr lang="en-CA"/>
        </a:p>
      </dgm:t>
    </dgm:pt>
    <dgm:pt modelId="{BE0B3578-69E9-4F20-9FF3-9A6064A2187A}">
      <dgm:prSet custT="1"/>
      <dgm:spPr/>
      <dgm:t>
        <a:bodyPr/>
        <a:lstStyle/>
        <a:p>
          <a:r>
            <a:rPr lang="en-US" sz="900" b="1" dirty="0"/>
            <a:t>Improvement areas</a:t>
          </a:r>
          <a:r>
            <a:rPr lang="en-US" sz="900" dirty="0"/>
            <a:t>: spaces, data entry validation to reduce errors</a:t>
          </a:r>
          <a:endParaRPr lang="en-CA" sz="900" dirty="0"/>
        </a:p>
      </dgm:t>
    </dgm:pt>
    <dgm:pt modelId="{40EAB10A-0E76-491A-86E3-E85CF3A8541B}" type="parTrans" cxnId="{2F5CEA8D-F7F8-485B-A518-EEDC9610EE69}">
      <dgm:prSet/>
      <dgm:spPr/>
      <dgm:t>
        <a:bodyPr/>
        <a:lstStyle/>
        <a:p>
          <a:endParaRPr lang="en-CA"/>
        </a:p>
      </dgm:t>
    </dgm:pt>
    <dgm:pt modelId="{1A4C2508-6CEA-4B0A-996D-D38B7F834BCB}" type="sibTrans" cxnId="{2F5CEA8D-F7F8-485B-A518-EEDC9610EE69}">
      <dgm:prSet/>
      <dgm:spPr/>
      <dgm:t>
        <a:bodyPr/>
        <a:lstStyle/>
        <a:p>
          <a:endParaRPr lang="en-CA"/>
        </a:p>
      </dgm:t>
    </dgm:pt>
    <dgm:pt modelId="{5FA4F307-496A-4300-8237-C728ED4A1991}">
      <dgm:prSet custT="1"/>
      <dgm:spPr/>
      <dgm:t>
        <a:bodyPr/>
        <a:lstStyle/>
        <a:p>
          <a:r>
            <a:rPr lang="en-US" sz="900" b="1" dirty="0"/>
            <a:t>Client ID: </a:t>
          </a:r>
          <a:r>
            <a:rPr lang="en-US" sz="900" dirty="0"/>
            <a:t>ensure unique IDs are allocated to each patient and not the same person</a:t>
          </a:r>
          <a:endParaRPr lang="en-CA" sz="900" dirty="0"/>
        </a:p>
      </dgm:t>
    </dgm:pt>
    <dgm:pt modelId="{0D66101F-6109-43D9-BB26-7E5EC40FD1B5}" type="parTrans" cxnId="{C7481FBE-13DB-4FB1-A78B-A1221EF87CBD}">
      <dgm:prSet/>
      <dgm:spPr/>
      <dgm:t>
        <a:bodyPr/>
        <a:lstStyle/>
        <a:p>
          <a:endParaRPr lang="en-CA"/>
        </a:p>
      </dgm:t>
    </dgm:pt>
    <dgm:pt modelId="{AC6A8423-64B6-42A1-81BE-A56A9BA8FF93}" type="sibTrans" cxnId="{C7481FBE-13DB-4FB1-A78B-A1221EF87CBD}">
      <dgm:prSet/>
      <dgm:spPr/>
      <dgm:t>
        <a:bodyPr/>
        <a:lstStyle/>
        <a:p>
          <a:endParaRPr lang="en-CA"/>
        </a:p>
      </dgm:t>
    </dgm:pt>
    <dgm:pt modelId="{E140FA04-18BF-4372-8F8E-A9729F62BD94}">
      <dgm:prSet custT="1"/>
      <dgm:spPr/>
      <dgm:t>
        <a:bodyPr/>
        <a:lstStyle/>
        <a:p>
          <a:r>
            <a:rPr lang="en-US" sz="900" dirty="0"/>
            <a:t>Clarity needed for the usage of </a:t>
          </a:r>
          <a:r>
            <a:rPr lang="en-US" sz="900" b="1" dirty="0"/>
            <a:t>Client </a:t>
          </a:r>
          <a:r>
            <a:rPr lang="en-US" sz="900" b="0" dirty="0"/>
            <a:t>I</a:t>
          </a:r>
          <a:r>
            <a:rPr lang="en-US" sz="900" b="1" dirty="0"/>
            <a:t>D: </a:t>
          </a:r>
          <a:r>
            <a:rPr lang="en-US" sz="900" b="0" dirty="0"/>
            <a:t>not an</a:t>
          </a:r>
          <a:r>
            <a:rPr lang="en-US" sz="900" dirty="0"/>
            <a:t> unique identifier for each patient</a:t>
          </a:r>
          <a:endParaRPr lang="en-CA" sz="900" dirty="0"/>
        </a:p>
      </dgm:t>
    </dgm:pt>
    <dgm:pt modelId="{73922CC4-E417-4E78-81A1-789F6A2F198E}" type="parTrans" cxnId="{619454DD-6EEE-457C-95E8-37E17F4C7C13}">
      <dgm:prSet/>
      <dgm:spPr/>
      <dgm:t>
        <a:bodyPr/>
        <a:lstStyle/>
        <a:p>
          <a:endParaRPr lang="en-CA"/>
        </a:p>
      </dgm:t>
    </dgm:pt>
    <dgm:pt modelId="{5718BEE8-17F3-4EB4-BC0D-80A2188BE965}" type="sibTrans" cxnId="{619454DD-6EEE-457C-95E8-37E17F4C7C13}">
      <dgm:prSet/>
      <dgm:spPr/>
      <dgm:t>
        <a:bodyPr/>
        <a:lstStyle/>
        <a:p>
          <a:endParaRPr lang="en-CA"/>
        </a:p>
      </dgm:t>
    </dgm:pt>
    <dgm:pt modelId="{D019737F-408C-425A-9AC1-1C894C95410E}">
      <dgm:prSet custT="1"/>
      <dgm:spPr/>
      <dgm:t>
        <a:bodyPr/>
        <a:lstStyle/>
        <a:p>
          <a:r>
            <a:rPr lang="en-US" sz="800" b="1" i="0" dirty="0"/>
            <a:t>Approach to Handing Missing Data</a:t>
          </a:r>
          <a:endParaRPr lang="en-CA" sz="800" dirty="0"/>
        </a:p>
      </dgm:t>
    </dgm:pt>
    <dgm:pt modelId="{97BAB638-0707-497D-8B0F-9DCF5D072AA5}" type="parTrans" cxnId="{DA1EB83C-8467-41C1-A2B9-A2FA1432DC43}">
      <dgm:prSet/>
      <dgm:spPr/>
      <dgm:t>
        <a:bodyPr/>
        <a:lstStyle/>
        <a:p>
          <a:endParaRPr lang="en-CA"/>
        </a:p>
      </dgm:t>
    </dgm:pt>
    <dgm:pt modelId="{A3B2EFC7-9511-436D-B83A-EE441043003B}" type="sibTrans" cxnId="{DA1EB83C-8467-41C1-A2B9-A2FA1432DC43}">
      <dgm:prSet/>
      <dgm:spPr/>
      <dgm:t>
        <a:bodyPr/>
        <a:lstStyle/>
        <a:p>
          <a:endParaRPr lang="en-CA"/>
        </a:p>
      </dgm:t>
    </dgm:pt>
    <dgm:pt modelId="{9460F42E-0E8F-4F88-AE87-748D034818C4}">
      <dgm:prSet/>
      <dgm:spPr/>
      <dgm:t>
        <a:bodyPr/>
        <a:lstStyle/>
        <a:p>
          <a:r>
            <a:rPr lang="en-US" b="1" i="0" dirty="0"/>
            <a:t>Inconsistent “0” values </a:t>
          </a:r>
          <a:r>
            <a:rPr lang="en-US" b="0" i="0" dirty="0"/>
            <a:t>in Client IDs</a:t>
          </a:r>
          <a:endParaRPr lang="en-CA" dirty="0"/>
        </a:p>
      </dgm:t>
    </dgm:pt>
    <dgm:pt modelId="{6CD8C8A5-ABD7-43A7-8692-A1ED6F8F4FEC}" type="parTrans" cxnId="{01D80140-8A43-4712-861B-D9FE272E0DAA}">
      <dgm:prSet/>
      <dgm:spPr/>
      <dgm:t>
        <a:bodyPr/>
        <a:lstStyle/>
        <a:p>
          <a:endParaRPr lang="en-CA"/>
        </a:p>
      </dgm:t>
    </dgm:pt>
    <dgm:pt modelId="{8DA57E70-8805-48ED-9193-759C3B9E5338}" type="sibTrans" cxnId="{01D80140-8A43-4712-861B-D9FE272E0DAA}">
      <dgm:prSet/>
      <dgm:spPr/>
      <dgm:t>
        <a:bodyPr/>
        <a:lstStyle/>
        <a:p>
          <a:endParaRPr lang="en-CA"/>
        </a:p>
      </dgm:t>
    </dgm:pt>
    <dgm:pt modelId="{05ACD4EA-7F78-4257-B456-A61EA9AA78C8}">
      <dgm:prSet/>
      <dgm:spPr/>
      <dgm:t>
        <a:bodyPr/>
        <a:lstStyle/>
        <a:p>
          <a:r>
            <a:rPr lang="en-US" b="0" i="0" dirty="0"/>
            <a:t>Implement </a:t>
          </a:r>
          <a:r>
            <a:rPr lang="en-US" b="1" i="0" dirty="0"/>
            <a:t>client and appointment IDs</a:t>
          </a:r>
          <a:endParaRPr lang="en-CA" b="1" dirty="0"/>
        </a:p>
      </dgm:t>
    </dgm:pt>
    <dgm:pt modelId="{9AD2BB0B-628E-40FD-906F-EA55AEFC634E}" type="parTrans" cxnId="{8CADD477-55E9-44F8-B39C-6B16CA3DDA86}">
      <dgm:prSet/>
      <dgm:spPr/>
      <dgm:t>
        <a:bodyPr/>
        <a:lstStyle/>
        <a:p>
          <a:endParaRPr lang="en-CA"/>
        </a:p>
      </dgm:t>
    </dgm:pt>
    <dgm:pt modelId="{5D5354C7-929B-4EA6-BCF9-A43CC1535777}" type="sibTrans" cxnId="{8CADD477-55E9-44F8-B39C-6B16CA3DDA86}">
      <dgm:prSet/>
      <dgm:spPr/>
      <dgm:t>
        <a:bodyPr/>
        <a:lstStyle/>
        <a:p>
          <a:endParaRPr lang="en-CA"/>
        </a:p>
      </dgm:t>
    </dgm:pt>
    <dgm:pt modelId="{F9BAA878-3859-4FE6-9141-147D8A94A30D}">
      <dgm:prSet/>
      <dgm:spPr/>
      <dgm:t>
        <a:bodyPr/>
        <a:lstStyle/>
        <a:p>
          <a:r>
            <a:rPr lang="en-US" b="1" i="0" dirty="0"/>
            <a:t>Client IDs aren’t unique </a:t>
          </a:r>
          <a:r>
            <a:rPr lang="en-US" b="0" i="0" dirty="0"/>
            <a:t>to the patient and cause confusion whether duplicate patient names are the same person or not</a:t>
          </a:r>
          <a:endParaRPr lang="en-CA" dirty="0"/>
        </a:p>
      </dgm:t>
    </dgm:pt>
    <dgm:pt modelId="{38A587A8-9DA8-4B1D-8273-EC23C92DB1FC}" type="parTrans" cxnId="{28B742AB-6F76-4590-B211-A470A861CAE7}">
      <dgm:prSet/>
      <dgm:spPr/>
      <dgm:t>
        <a:bodyPr/>
        <a:lstStyle/>
        <a:p>
          <a:endParaRPr lang="en-CA"/>
        </a:p>
      </dgm:t>
    </dgm:pt>
    <dgm:pt modelId="{0F631DE8-4616-449B-8E0F-5135A6B56EA1}" type="sibTrans" cxnId="{28B742AB-6F76-4590-B211-A470A861CAE7}">
      <dgm:prSet/>
      <dgm:spPr/>
      <dgm:t>
        <a:bodyPr/>
        <a:lstStyle/>
        <a:p>
          <a:endParaRPr lang="en-CA"/>
        </a:p>
      </dgm:t>
    </dgm:pt>
    <dgm:pt modelId="{7C1FC151-78CC-4F6D-836B-BE3BF065207F}">
      <dgm:prSet/>
      <dgm:spPr/>
      <dgm:t>
        <a:bodyPr/>
        <a:lstStyle/>
        <a:p>
          <a:r>
            <a:rPr lang="en-US" b="0" i="0" dirty="0"/>
            <a:t>Incorporate data entry validation for IDs and Patient Names</a:t>
          </a:r>
          <a:endParaRPr lang="en-CA" dirty="0"/>
        </a:p>
      </dgm:t>
    </dgm:pt>
    <dgm:pt modelId="{294EC4B2-BA48-493D-BFD4-21C5F32D0B99}" type="parTrans" cxnId="{CC250B00-B626-46FA-8107-F633AF7DDDA4}">
      <dgm:prSet/>
      <dgm:spPr/>
      <dgm:t>
        <a:bodyPr/>
        <a:lstStyle/>
        <a:p>
          <a:endParaRPr lang="en-CA"/>
        </a:p>
      </dgm:t>
    </dgm:pt>
    <dgm:pt modelId="{A065E7C1-AA45-4824-A650-61F496C61C04}" type="sibTrans" cxnId="{CC250B00-B626-46FA-8107-F633AF7DDDA4}">
      <dgm:prSet/>
      <dgm:spPr/>
      <dgm:t>
        <a:bodyPr/>
        <a:lstStyle/>
        <a:p>
          <a:endParaRPr lang="en-CA"/>
        </a:p>
      </dgm:t>
    </dgm:pt>
    <dgm:pt modelId="{D5F0D975-1926-4170-A220-E34AD9EE47A8}">
      <dgm:prSet custT="1"/>
      <dgm:spPr/>
      <dgm:t>
        <a:bodyPr/>
        <a:lstStyle/>
        <a:p>
          <a:r>
            <a:rPr lang="en-CA" sz="800" b="1" i="0" dirty="0"/>
            <a:t>Impact of Missing Data</a:t>
          </a:r>
          <a:endParaRPr lang="en-CA" sz="800" dirty="0"/>
        </a:p>
      </dgm:t>
    </dgm:pt>
    <dgm:pt modelId="{4E8ACA77-10E2-4BDA-8E52-4E5AD678E6E0}" type="parTrans" cxnId="{AD2B3174-6B7E-4B3C-9504-46EE70EF0DBA}">
      <dgm:prSet/>
      <dgm:spPr/>
      <dgm:t>
        <a:bodyPr/>
        <a:lstStyle/>
        <a:p>
          <a:endParaRPr lang="en-CA"/>
        </a:p>
      </dgm:t>
    </dgm:pt>
    <dgm:pt modelId="{6AF17870-4B63-4468-8C40-F00AE1C93111}" type="sibTrans" cxnId="{AD2B3174-6B7E-4B3C-9504-46EE70EF0DBA}">
      <dgm:prSet/>
      <dgm:spPr/>
      <dgm:t>
        <a:bodyPr/>
        <a:lstStyle/>
        <a:p>
          <a:endParaRPr lang="en-CA"/>
        </a:p>
      </dgm:t>
    </dgm:pt>
    <dgm:pt modelId="{8AE11FBD-BE36-4D0A-8C32-E834C5AB2CE4}">
      <dgm:prSet custT="1"/>
      <dgm:spPr/>
      <dgm:t>
        <a:bodyPr/>
        <a:lstStyle/>
        <a:p>
          <a:r>
            <a:rPr lang="en-CA" sz="900" b="0" i="0" dirty="0"/>
            <a:t>Lead to </a:t>
          </a:r>
          <a:r>
            <a:rPr lang="en-CA" sz="900" b="1" i="0" dirty="0"/>
            <a:t>inaccurate and misleading analysis </a:t>
          </a:r>
          <a:r>
            <a:rPr lang="en-CA" sz="900" b="0" i="0" dirty="0"/>
            <a:t>of waiting times</a:t>
          </a:r>
          <a:endParaRPr lang="en-CA" sz="900" dirty="0"/>
        </a:p>
      </dgm:t>
    </dgm:pt>
    <dgm:pt modelId="{F564DC18-B182-42AE-93DB-EE1ED742EB5B}" type="parTrans" cxnId="{EE305F96-D4A4-461A-A7B0-3F9847F580BB}">
      <dgm:prSet/>
      <dgm:spPr/>
      <dgm:t>
        <a:bodyPr/>
        <a:lstStyle/>
        <a:p>
          <a:endParaRPr lang="en-CA"/>
        </a:p>
      </dgm:t>
    </dgm:pt>
    <dgm:pt modelId="{709ED709-5914-4D0A-BCD0-2912D916C5E1}" type="sibTrans" cxnId="{EE305F96-D4A4-461A-A7B0-3F9847F580BB}">
      <dgm:prSet/>
      <dgm:spPr/>
      <dgm:t>
        <a:bodyPr/>
        <a:lstStyle/>
        <a:p>
          <a:endParaRPr lang="en-CA"/>
        </a:p>
      </dgm:t>
    </dgm:pt>
    <dgm:pt modelId="{68EFD079-8633-4EA5-8E46-E669B95DB02D}">
      <dgm:prSet custT="1"/>
      <dgm:spPr/>
      <dgm:t>
        <a:bodyPr/>
        <a:lstStyle/>
        <a:p>
          <a:r>
            <a:rPr lang="en-US" sz="900" b="1" i="0" dirty="0"/>
            <a:t>Wrong person </a:t>
          </a:r>
          <a:r>
            <a:rPr lang="en-US" sz="900" b="0" i="0" dirty="0"/>
            <a:t>with the same name may show up at the appointment</a:t>
          </a:r>
          <a:endParaRPr lang="en-CA" sz="900" dirty="0"/>
        </a:p>
      </dgm:t>
    </dgm:pt>
    <dgm:pt modelId="{F7B437EB-1AD5-44E3-8CEE-912C638C2280}" type="parTrans" cxnId="{81FD7346-3A60-49A4-A684-F968ABA41870}">
      <dgm:prSet/>
      <dgm:spPr/>
      <dgm:t>
        <a:bodyPr/>
        <a:lstStyle/>
        <a:p>
          <a:endParaRPr lang="en-CA"/>
        </a:p>
      </dgm:t>
    </dgm:pt>
    <dgm:pt modelId="{DA8CB5A7-1816-4CA9-B16B-E9EB6810248E}" type="sibTrans" cxnId="{81FD7346-3A60-49A4-A684-F968ABA41870}">
      <dgm:prSet/>
      <dgm:spPr/>
      <dgm:t>
        <a:bodyPr/>
        <a:lstStyle/>
        <a:p>
          <a:endParaRPr lang="en-CA"/>
        </a:p>
      </dgm:t>
    </dgm:pt>
    <dgm:pt modelId="{83B9E9B7-847B-4221-989B-51C1849F7087}" type="pres">
      <dgm:prSet presAssocID="{52F98282-87AF-4BE3-9A08-2997F52C7CAF}" presName="linearFlow" presStyleCnt="0">
        <dgm:presLayoutVars>
          <dgm:dir/>
          <dgm:animLvl val="lvl"/>
          <dgm:resizeHandles val="exact"/>
        </dgm:presLayoutVars>
      </dgm:prSet>
      <dgm:spPr/>
    </dgm:pt>
    <dgm:pt modelId="{2396C1A5-A44F-4370-9CE2-FE7B2102F856}" type="pres">
      <dgm:prSet presAssocID="{8F78596A-6C87-406F-AE4E-F6AE16E6DA5E}" presName="composite" presStyleCnt="0"/>
      <dgm:spPr/>
    </dgm:pt>
    <dgm:pt modelId="{5C0297AD-EAF8-4D6E-A61D-643C2CEEE775}" type="pres">
      <dgm:prSet presAssocID="{8F78596A-6C87-406F-AE4E-F6AE16E6DA5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FF551B1-9608-4274-BE8B-08113869919A}" type="pres">
      <dgm:prSet presAssocID="{8F78596A-6C87-406F-AE4E-F6AE16E6DA5E}" presName="descendantText" presStyleLbl="alignAcc1" presStyleIdx="0" presStyleCnt="4">
        <dgm:presLayoutVars>
          <dgm:bulletEnabled val="1"/>
        </dgm:presLayoutVars>
      </dgm:prSet>
      <dgm:spPr/>
    </dgm:pt>
    <dgm:pt modelId="{2CCE0A98-DDE7-478D-9DE5-C4087662F78C}" type="pres">
      <dgm:prSet presAssocID="{1E9EF61A-6B86-44D0-984A-C8F0C037D2CC}" presName="sp" presStyleCnt="0"/>
      <dgm:spPr/>
    </dgm:pt>
    <dgm:pt modelId="{4CB535E7-7D6A-4843-A7A1-F390CE6B9812}" type="pres">
      <dgm:prSet presAssocID="{535142B3-9F09-42C7-AA0A-97CF75C54429}" presName="composite" presStyleCnt="0"/>
      <dgm:spPr/>
    </dgm:pt>
    <dgm:pt modelId="{AC1247F4-C4EF-4865-B17D-76810FE0F041}" type="pres">
      <dgm:prSet presAssocID="{535142B3-9F09-42C7-AA0A-97CF75C5442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57317F7-2A46-4242-9EB7-0D10DF16F801}" type="pres">
      <dgm:prSet presAssocID="{535142B3-9F09-42C7-AA0A-97CF75C54429}" presName="descendantText" presStyleLbl="alignAcc1" presStyleIdx="1" presStyleCnt="4">
        <dgm:presLayoutVars>
          <dgm:bulletEnabled val="1"/>
        </dgm:presLayoutVars>
      </dgm:prSet>
      <dgm:spPr/>
    </dgm:pt>
    <dgm:pt modelId="{AF6F071F-B319-48B4-AB82-B68A9874FFFE}" type="pres">
      <dgm:prSet presAssocID="{690781FE-2D39-4A3A-BC95-B311C0F3FB61}" presName="sp" presStyleCnt="0"/>
      <dgm:spPr/>
    </dgm:pt>
    <dgm:pt modelId="{4386BBF2-B850-45BF-82B1-4272BB13864D}" type="pres">
      <dgm:prSet presAssocID="{D019737F-408C-425A-9AC1-1C894C95410E}" presName="composite" presStyleCnt="0"/>
      <dgm:spPr/>
    </dgm:pt>
    <dgm:pt modelId="{BFD9DEEB-B55C-4029-859C-CCCC02A57774}" type="pres">
      <dgm:prSet presAssocID="{D019737F-408C-425A-9AC1-1C894C95410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9042826-DE06-4C86-AEE7-5FA8276A4C7A}" type="pres">
      <dgm:prSet presAssocID="{D019737F-408C-425A-9AC1-1C894C95410E}" presName="descendantText" presStyleLbl="alignAcc1" presStyleIdx="2" presStyleCnt="4">
        <dgm:presLayoutVars>
          <dgm:bulletEnabled val="1"/>
        </dgm:presLayoutVars>
      </dgm:prSet>
      <dgm:spPr/>
    </dgm:pt>
    <dgm:pt modelId="{45482B34-4160-4273-B0D6-ED946DC0B83B}" type="pres">
      <dgm:prSet presAssocID="{A3B2EFC7-9511-436D-B83A-EE441043003B}" presName="sp" presStyleCnt="0"/>
      <dgm:spPr/>
    </dgm:pt>
    <dgm:pt modelId="{D8B23261-ED86-4176-9FAC-3DF474267489}" type="pres">
      <dgm:prSet presAssocID="{D5F0D975-1926-4170-A220-E34AD9EE47A8}" presName="composite" presStyleCnt="0"/>
      <dgm:spPr/>
    </dgm:pt>
    <dgm:pt modelId="{A9073A92-FF9C-45A2-930A-8C8806B90048}" type="pres">
      <dgm:prSet presAssocID="{D5F0D975-1926-4170-A220-E34AD9EE47A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8E6EE52-F170-4FA4-A682-1633A22E92AD}" type="pres">
      <dgm:prSet presAssocID="{D5F0D975-1926-4170-A220-E34AD9EE47A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C250B00-B626-46FA-8107-F633AF7DDDA4}" srcId="{D019737F-408C-425A-9AC1-1C894C95410E}" destId="{7C1FC151-78CC-4F6D-836B-BE3BF065207F}" srcOrd="3" destOrd="0" parTransId="{294EC4B2-BA48-493D-BFD4-21C5F32D0B99}" sibTransId="{A065E7C1-AA45-4824-A650-61F496C61C04}"/>
    <dgm:cxn modelId="{B1C32101-D8A4-4082-8C15-9F49598A66D8}" type="presOf" srcId="{E140FA04-18BF-4372-8F8E-A9729F62BD94}" destId="{A57317F7-2A46-4242-9EB7-0D10DF16F801}" srcOrd="0" destOrd="1" presId="urn:microsoft.com/office/officeart/2005/8/layout/chevron2"/>
    <dgm:cxn modelId="{41924101-1B4E-4DA6-923D-A9AA1D912D7F}" type="presOf" srcId="{7CBBA911-3AB5-4732-911F-F7C457511164}" destId="{5FF551B1-9608-4274-BE8B-08113869919A}" srcOrd="0" destOrd="1" presId="urn:microsoft.com/office/officeart/2005/8/layout/chevron2"/>
    <dgm:cxn modelId="{4A2DA80F-ECB5-4999-987B-DDC2415DDB49}" srcId="{8F78596A-6C87-406F-AE4E-F6AE16E6DA5E}" destId="{7CBBA911-3AB5-4732-911F-F7C457511164}" srcOrd="1" destOrd="0" parTransId="{5D203F3B-01C0-43E5-94BC-ECA7A30C9291}" sibTransId="{2292E399-FA84-4438-BA22-0F1B7FC53FD3}"/>
    <dgm:cxn modelId="{648EEA19-6ADB-436B-B2FF-FFD05DF87BBA}" type="presOf" srcId="{FFB49398-EB56-4B85-947C-3D9D4071AD68}" destId="{5FF551B1-9608-4274-BE8B-08113869919A}" srcOrd="0" destOrd="2" presId="urn:microsoft.com/office/officeart/2005/8/layout/chevron2"/>
    <dgm:cxn modelId="{0C68012F-046D-4036-9EA8-9E7361740B92}" type="presOf" srcId="{9460F42E-0E8F-4F88-AE87-748D034818C4}" destId="{A9042826-DE06-4C86-AEE7-5FA8276A4C7A}" srcOrd="0" destOrd="0" presId="urn:microsoft.com/office/officeart/2005/8/layout/chevron2"/>
    <dgm:cxn modelId="{53618830-51A3-4C61-B101-5F5438F00FA9}" srcId="{8F78596A-6C87-406F-AE4E-F6AE16E6DA5E}" destId="{FFB49398-EB56-4B85-947C-3D9D4071AD68}" srcOrd="2" destOrd="0" parTransId="{FCBE19DA-6107-4518-86CB-7CE6BB17EF3D}" sibTransId="{522BECEB-39B9-4891-AD20-B216A0470A91}"/>
    <dgm:cxn modelId="{DA1EB83C-8467-41C1-A2B9-A2FA1432DC43}" srcId="{52F98282-87AF-4BE3-9A08-2997F52C7CAF}" destId="{D019737F-408C-425A-9AC1-1C894C95410E}" srcOrd="2" destOrd="0" parTransId="{97BAB638-0707-497D-8B0F-9DCF5D072AA5}" sibTransId="{A3B2EFC7-9511-436D-B83A-EE441043003B}"/>
    <dgm:cxn modelId="{01D80140-8A43-4712-861B-D9FE272E0DAA}" srcId="{D019737F-408C-425A-9AC1-1C894C95410E}" destId="{9460F42E-0E8F-4F88-AE87-748D034818C4}" srcOrd="0" destOrd="0" parTransId="{6CD8C8A5-ABD7-43A7-8692-A1ED6F8F4FEC}" sibTransId="{8DA57E70-8805-48ED-9193-759C3B9E5338}"/>
    <dgm:cxn modelId="{1C094543-2E58-435C-B853-2A0D7207121E}" type="presOf" srcId="{F9BAA878-3859-4FE6-9141-147D8A94A30D}" destId="{A9042826-DE06-4C86-AEE7-5FA8276A4C7A}" srcOrd="0" destOrd="2" presId="urn:microsoft.com/office/officeart/2005/8/layout/chevron2"/>
    <dgm:cxn modelId="{A2A4E744-2027-41F2-9D84-14B575D471C1}" srcId="{52F98282-87AF-4BE3-9A08-2997F52C7CAF}" destId="{535142B3-9F09-42C7-AA0A-97CF75C54429}" srcOrd="1" destOrd="0" parTransId="{8E3693EE-A5D7-47AA-BB58-4F1C3BA9DC1B}" sibTransId="{690781FE-2D39-4A3A-BC95-B311C0F3FB61}"/>
    <dgm:cxn modelId="{81FD7346-3A60-49A4-A684-F968ABA41870}" srcId="{D5F0D975-1926-4170-A220-E34AD9EE47A8}" destId="{68EFD079-8633-4EA5-8E46-E669B95DB02D}" srcOrd="1" destOrd="0" parTransId="{F7B437EB-1AD5-44E3-8CEE-912C638C2280}" sibTransId="{DA8CB5A7-1816-4CA9-B16B-E9EB6810248E}"/>
    <dgm:cxn modelId="{DA5BD46E-F567-43DB-AE42-BB99EC274EB5}" type="presOf" srcId="{535142B3-9F09-42C7-AA0A-97CF75C54429}" destId="{AC1247F4-C4EF-4865-B17D-76810FE0F041}" srcOrd="0" destOrd="0" presId="urn:microsoft.com/office/officeart/2005/8/layout/chevron2"/>
    <dgm:cxn modelId="{4D55C96F-7F4E-49C1-9032-3205E4A217C3}" type="presOf" srcId="{7C1FC151-78CC-4F6D-836B-BE3BF065207F}" destId="{A9042826-DE06-4C86-AEE7-5FA8276A4C7A}" srcOrd="0" destOrd="3" presId="urn:microsoft.com/office/officeart/2005/8/layout/chevron2"/>
    <dgm:cxn modelId="{8785BD53-6270-4442-87C3-9D1F0B2D98FA}" type="presOf" srcId="{D5F0D975-1926-4170-A220-E34AD9EE47A8}" destId="{A9073A92-FF9C-45A2-930A-8C8806B90048}" srcOrd="0" destOrd="0" presId="urn:microsoft.com/office/officeart/2005/8/layout/chevron2"/>
    <dgm:cxn modelId="{AD2B3174-6B7E-4B3C-9504-46EE70EF0DBA}" srcId="{52F98282-87AF-4BE3-9A08-2997F52C7CAF}" destId="{D5F0D975-1926-4170-A220-E34AD9EE47A8}" srcOrd="3" destOrd="0" parTransId="{4E8ACA77-10E2-4BDA-8E52-4E5AD678E6E0}" sibTransId="{6AF17870-4B63-4468-8C40-F00AE1C93111}"/>
    <dgm:cxn modelId="{8CADD477-55E9-44F8-B39C-6B16CA3DDA86}" srcId="{D019737F-408C-425A-9AC1-1C894C95410E}" destId="{05ACD4EA-7F78-4257-B456-A61EA9AA78C8}" srcOrd="1" destOrd="0" parTransId="{9AD2BB0B-628E-40FD-906F-EA55AEFC634E}" sibTransId="{5D5354C7-929B-4EA6-BCF9-A43CC1535777}"/>
    <dgm:cxn modelId="{C7EEEE7F-DFE2-48FE-97A0-646613EF087D}" type="presOf" srcId="{234C061D-6399-4102-A45B-0CCEF7F7AA74}" destId="{5FF551B1-9608-4274-BE8B-08113869919A}" srcOrd="0" destOrd="0" presId="urn:microsoft.com/office/officeart/2005/8/layout/chevron2"/>
    <dgm:cxn modelId="{2F5CEA8D-F7F8-485B-A518-EEDC9610EE69}" srcId="{535142B3-9F09-42C7-AA0A-97CF75C54429}" destId="{BE0B3578-69E9-4F20-9FF3-9A6064A2187A}" srcOrd="0" destOrd="0" parTransId="{40EAB10A-0E76-491A-86E3-E85CF3A8541B}" sibTransId="{1A4C2508-6CEA-4B0A-996D-D38B7F834BCB}"/>
    <dgm:cxn modelId="{1E6EEA90-316F-480A-B232-363D2E1E49F3}" type="presOf" srcId="{8F78596A-6C87-406F-AE4E-F6AE16E6DA5E}" destId="{5C0297AD-EAF8-4D6E-A61D-643C2CEEE775}" srcOrd="0" destOrd="0" presId="urn:microsoft.com/office/officeart/2005/8/layout/chevron2"/>
    <dgm:cxn modelId="{EE305F96-D4A4-461A-A7B0-3F9847F580BB}" srcId="{D5F0D975-1926-4170-A220-E34AD9EE47A8}" destId="{8AE11FBD-BE36-4D0A-8C32-E834C5AB2CE4}" srcOrd="0" destOrd="0" parTransId="{F564DC18-B182-42AE-93DB-EE1ED742EB5B}" sibTransId="{709ED709-5914-4D0A-BCD0-2912D916C5E1}"/>
    <dgm:cxn modelId="{AC4483A8-5C35-4D50-8759-F51262C58FDC}" type="presOf" srcId="{BE0B3578-69E9-4F20-9FF3-9A6064A2187A}" destId="{A57317F7-2A46-4242-9EB7-0D10DF16F801}" srcOrd="0" destOrd="0" presId="urn:microsoft.com/office/officeart/2005/8/layout/chevron2"/>
    <dgm:cxn modelId="{191AA5A8-B12E-41A0-A290-447934D6DCC2}" srcId="{8F78596A-6C87-406F-AE4E-F6AE16E6DA5E}" destId="{234C061D-6399-4102-A45B-0CCEF7F7AA74}" srcOrd="0" destOrd="0" parTransId="{6BC72BCA-7AE0-4E0F-9F03-A5C0FF13721D}" sibTransId="{C27A13EF-FDFC-4966-908A-499A58DC144C}"/>
    <dgm:cxn modelId="{28B742AB-6F76-4590-B211-A470A861CAE7}" srcId="{D019737F-408C-425A-9AC1-1C894C95410E}" destId="{F9BAA878-3859-4FE6-9141-147D8A94A30D}" srcOrd="2" destOrd="0" parTransId="{38A587A8-9DA8-4B1D-8273-EC23C92DB1FC}" sibTransId="{0F631DE8-4616-449B-8E0F-5135A6B56EA1}"/>
    <dgm:cxn modelId="{D00B87BA-17D2-40A5-8F2C-7DA6DFFD406B}" type="presOf" srcId="{8AE11FBD-BE36-4D0A-8C32-E834C5AB2CE4}" destId="{98E6EE52-F170-4FA4-A682-1633A22E92AD}" srcOrd="0" destOrd="0" presId="urn:microsoft.com/office/officeart/2005/8/layout/chevron2"/>
    <dgm:cxn modelId="{C7481FBE-13DB-4FB1-A78B-A1221EF87CBD}" srcId="{535142B3-9F09-42C7-AA0A-97CF75C54429}" destId="{5FA4F307-496A-4300-8237-C728ED4A1991}" srcOrd="2" destOrd="0" parTransId="{0D66101F-6109-43D9-BB26-7E5EC40FD1B5}" sibTransId="{AC6A8423-64B6-42A1-81BE-A56A9BA8FF93}"/>
    <dgm:cxn modelId="{CB39F2C7-9D93-4E63-B7B2-37EBE6F8E59A}" type="presOf" srcId="{5FA4F307-496A-4300-8237-C728ED4A1991}" destId="{A57317F7-2A46-4242-9EB7-0D10DF16F801}" srcOrd="0" destOrd="2" presId="urn:microsoft.com/office/officeart/2005/8/layout/chevron2"/>
    <dgm:cxn modelId="{5E0156CC-B333-4F9B-B4EF-65140939C37B}" type="presOf" srcId="{68EFD079-8633-4EA5-8E46-E669B95DB02D}" destId="{98E6EE52-F170-4FA4-A682-1633A22E92AD}" srcOrd="0" destOrd="1" presId="urn:microsoft.com/office/officeart/2005/8/layout/chevron2"/>
    <dgm:cxn modelId="{9DEE91CD-E6C9-4730-A200-AC0C4D73AD46}" type="presOf" srcId="{D019737F-408C-425A-9AC1-1C894C95410E}" destId="{BFD9DEEB-B55C-4029-859C-CCCC02A57774}" srcOrd="0" destOrd="0" presId="urn:microsoft.com/office/officeart/2005/8/layout/chevron2"/>
    <dgm:cxn modelId="{619454DD-6EEE-457C-95E8-37E17F4C7C13}" srcId="{535142B3-9F09-42C7-AA0A-97CF75C54429}" destId="{E140FA04-18BF-4372-8F8E-A9729F62BD94}" srcOrd="1" destOrd="0" parTransId="{73922CC4-E417-4E78-81A1-789F6A2F198E}" sibTransId="{5718BEE8-17F3-4EB4-BC0D-80A2188BE965}"/>
    <dgm:cxn modelId="{2DE76FE6-DD4E-47D2-84B2-60A448A3603D}" type="presOf" srcId="{52F98282-87AF-4BE3-9A08-2997F52C7CAF}" destId="{83B9E9B7-847B-4221-989B-51C1849F7087}" srcOrd="0" destOrd="0" presId="urn:microsoft.com/office/officeart/2005/8/layout/chevron2"/>
    <dgm:cxn modelId="{1B72E2EE-17D4-4971-A0D1-D13AF7B981B7}" type="presOf" srcId="{05ACD4EA-7F78-4257-B456-A61EA9AA78C8}" destId="{A9042826-DE06-4C86-AEE7-5FA8276A4C7A}" srcOrd="0" destOrd="1" presId="urn:microsoft.com/office/officeart/2005/8/layout/chevron2"/>
    <dgm:cxn modelId="{155645FB-3E2E-4AA3-9A7D-1CA5D23DB572}" srcId="{52F98282-87AF-4BE3-9A08-2997F52C7CAF}" destId="{8F78596A-6C87-406F-AE4E-F6AE16E6DA5E}" srcOrd="0" destOrd="0" parTransId="{10D4E66B-7FFF-4807-9E9A-6C9B643E74B5}" sibTransId="{1E9EF61A-6B86-44D0-984A-C8F0C037D2CC}"/>
    <dgm:cxn modelId="{5AA8AA7E-0EC6-4DAB-A08F-088B3FC89B5E}" type="presParOf" srcId="{83B9E9B7-847B-4221-989B-51C1849F7087}" destId="{2396C1A5-A44F-4370-9CE2-FE7B2102F856}" srcOrd="0" destOrd="0" presId="urn:microsoft.com/office/officeart/2005/8/layout/chevron2"/>
    <dgm:cxn modelId="{C4E070FB-E3FA-4BC6-9BC6-C86799F60911}" type="presParOf" srcId="{2396C1A5-A44F-4370-9CE2-FE7B2102F856}" destId="{5C0297AD-EAF8-4D6E-A61D-643C2CEEE775}" srcOrd="0" destOrd="0" presId="urn:microsoft.com/office/officeart/2005/8/layout/chevron2"/>
    <dgm:cxn modelId="{4FDD5A61-F8F7-4560-9274-A42085012EA3}" type="presParOf" srcId="{2396C1A5-A44F-4370-9CE2-FE7B2102F856}" destId="{5FF551B1-9608-4274-BE8B-08113869919A}" srcOrd="1" destOrd="0" presId="urn:microsoft.com/office/officeart/2005/8/layout/chevron2"/>
    <dgm:cxn modelId="{D5DA1BA1-9E07-41D4-9889-446961B7A45E}" type="presParOf" srcId="{83B9E9B7-847B-4221-989B-51C1849F7087}" destId="{2CCE0A98-DDE7-478D-9DE5-C4087662F78C}" srcOrd="1" destOrd="0" presId="urn:microsoft.com/office/officeart/2005/8/layout/chevron2"/>
    <dgm:cxn modelId="{63B784F8-D452-456D-A548-B30042252112}" type="presParOf" srcId="{83B9E9B7-847B-4221-989B-51C1849F7087}" destId="{4CB535E7-7D6A-4843-A7A1-F390CE6B9812}" srcOrd="2" destOrd="0" presId="urn:microsoft.com/office/officeart/2005/8/layout/chevron2"/>
    <dgm:cxn modelId="{9679002D-F795-4D25-AD86-8932E584A3AD}" type="presParOf" srcId="{4CB535E7-7D6A-4843-A7A1-F390CE6B9812}" destId="{AC1247F4-C4EF-4865-B17D-76810FE0F041}" srcOrd="0" destOrd="0" presId="urn:microsoft.com/office/officeart/2005/8/layout/chevron2"/>
    <dgm:cxn modelId="{4E73EDD6-CDB4-44BA-BBD4-6C8FEE5285F3}" type="presParOf" srcId="{4CB535E7-7D6A-4843-A7A1-F390CE6B9812}" destId="{A57317F7-2A46-4242-9EB7-0D10DF16F801}" srcOrd="1" destOrd="0" presId="urn:microsoft.com/office/officeart/2005/8/layout/chevron2"/>
    <dgm:cxn modelId="{5A39718E-5DD0-4D1A-8556-F0BEB28120FD}" type="presParOf" srcId="{83B9E9B7-847B-4221-989B-51C1849F7087}" destId="{AF6F071F-B319-48B4-AB82-B68A9874FFFE}" srcOrd="3" destOrd="0" presId="urn:microsoft.com/office/officeart/2005/8/layout/chevron2"/>
    <dgm:cxn modelId="{AA9855E0-683D-4FFF-B3F1-E2FD7213441A}" type="presParOf" srcId="{83B9E9B7-847B-4221-989B-51C1849F7087}" destId="{4386BBF2-B850-45BF-82B1-4272BB13864D}" srcOrd="4" destOrd="0" presId="urn:microsoft.com/office/officeart/2005/8/layout/chevron2"/>
    <dgm:cxn modelId="{5C17D816-3D9C-4EE8-A6E2-49FE02C79F46}" type="presParOf" srcId="{4386BBF2-B850-45BF-82B1-4272BB13864D}" destId="{BFD9DEEB-B55C-4029-859C-CCCC02A57774}" srcOrd="0" destOrd="0" presId="urn:microsoft.com/office/officeart/2005/8/layout/chevron2"/>
    <dgm:cxn modelId="{BA8AC68D-7588-440D-AAC1-C843186DD6D8}" type="presParOf" srcId="{4386BBF2-B850-45BF-82B1-4272BB13864D}" destId="{A9042826-DE06-4C86-AEE7-5FA8276A4C7A}" srcOrd="1" destOrd="0" presId="urn:microsoft.com/office/officeart/2005/8/layout/chevron2"/>
    <dgm:cxn modelId="{8E6F99A1-BDCB-4381-B5E7-EF4B59BE7072}" type="presParOf" srcId="{83B9E9B7-847B-4221-989B-51C1849F7087}" destId="{45482B34-4160-4273-B0D6-ED946DC0B83B}" srcOrd="5" destOrd="0" presId="urn:microsoft.com/office/officeart/2005/8/layout/chevron2"/>
    <dgm:cxn modelId="{C5118155-8ED9-4EE9-BC59-EBCDEE0D243B}" type="presParOf" srcId="{83B9E9B7-847B-4221-989B-51C1849F7087}" destId="{D8B23261-ED86-4176-9FAC-3DF474267489}" srcOrd="6" destOrd="0" presId="urn:microsoft.com/office/officeart/2005/8/layout/chevron2"/>
    <dgm:cxn modelId="{6CE071D2-79FC-46AC-95AE-4F7D8245B778}" type="presParOf" srcId="{D8B23261-ED86-4176-9FAC-3DF474267489}" destId="{A9073A92-FF9C-45A2-930A-8C8806B90048}" srcOrd="0" destOrd="0" presId="urn:microsoft.com/office/officeart/2005/8/layout/chevron2"/>
    <dgm:cxn modelId="{2C7B5D4B-7DEC-4307-8237-26EE214E2FCC}" type="presParOf" srcId="{D8B23261-ED86-4176-9FAC-3DF474267489}" destId="{98E6EE52-F170-4FA4-A682-1633A22E92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2CB5F8-EA0A-48F4-808D-606FE7674F7B}" type="doc">
      <dgm:prSet loTypeId="urn:microsoft.com/office/officeart/2005/8/layout/b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6304D789-0561-4356-B772-5660B46F7988}">
      <dgm:prSet phldrT="[Text]" custT="1"/>
      <dgm:spPr/>
      <dgm:t>
        <a:bodyPr/>
        <a:lstStyle/>
        <a:p>
          <a:pPr>
            <a:buChar char="•"/>
          </a:pPr>
          <a:r>
            <a:rPr lang="en-US" sz="1000" b="1" kern="1200"/>
            <a:t>Addressing Highest Wait Times</a:t>
          </a:r>
          <a:endParaRPr lang="en-CA" sz="1000" i="0" kern="1200" spc="-38" baseline="0" dirty="0">
            <a:effectLst/>
            <a:latin typeface="Söhne"/>
            <a:ea typeface="+mj-ea"/>
            <a:cs typeface="+mj-cs"/>
          </a:endParaRPr>
        </a:p>
      </dgm:t>
    </dgm:pt>
    <dgm:pt modelId="{E2557C6B-AB03-4454-9F0A-B99B08CBE178}" type="parTrans" cxnId="{8B80B78D-67AE-4EA8-87C0-A9999F4EF255}">
      <dgm:prSet/>
      <dgm:spPr/>
      <dgm:t>
        <a:bodyPr/>
        <a:lstStyle/>
        <a:p>
          <a:endParaRPr lang="en-CA"/>
        </a:p>
      </dgm:t>
    </dgm:pt>
    <dgm:pt modelId="{95E71B6A-CAAE-41BE-BC5A-3AEC4860D3AF}" type="sibTrans" cxnId="{8B80B78D-67AE-4EA8-87C0-A9999F4EF255}">
      <dgm:prSet/>
      <dgm:spPr/>
      <dgm:t>
        <a:bodyPr/>
        <a:lstStyle/>
        <a:p>
          <a:endParaRPr lang="en-CA"/>
        </a:p>
      </dgm:t>
    </dgm:pt>
    <dgm:pt modelId="{4FC12E30-6E2D-4A3D-A032-249B685BBF53}">
      <dgm:prSet phldrT="[Text]" custT="1"/>
      <dgm:spPr/>
      <dgm:t>
        <a:bodyPr/>
        <a:lstStyle/>
        <a:p>
          <a:pPr>
            <a:lnSpc>
              <a:spcPct val="100000"/>
            </a:lnSpc>
            <a:buChar char="•"/>
          </a:pPr>
          <a:r>
            <a:rPr lang="en-US" sz="1100" dirty="0"/>
            <a:t>On average, Nurses and MDs have the </a:t>
          </a:r>
          <a:r>
            <a:rPr lang="en-US" sz="1100" b="0" dirty="0"/>
            <a:t>highest wait times</a:t>
          </a:r>
          <a:br>
            <a:rPr lang="en-US" sz="1100" b="0" dirty="0"/>
          </a:br>
          <a:endParaRPr lang="en-CA" sz="1100" b="0" dirty="0"/>
        </a:p>
      </dgm:t>
    </dgm:pt>
    <dgm:pt modelId="{000E0BBD-67DF-4FEA-966C-95CC85E2E887}" type="parTrans" cxnId="{93FB7738-D077-4218-83D4-F7670E1DF424}">
      <dgm:prSet/>
      <dgm:spPr/>
      <dgm:t>
        <a:bodyPr/>
        <a:lstStyle/>
        <a:p>
          <a:endParaRPr lang="en-CA"/>
        </a:p>
      </dgm:t>
    </dgm:pt>
    <dgm:pt modelId="{5EE59CC8-7ECF-4A2C-A313-2B04A5063375}" type="sibTrans" cxnId="{93FB7738-D077-4218-83D4-F7670E1DF424}">
      <dgm:prSet/>
      <dgm:spPr/>
      <dgm:t>
        <a:bodyPr/>
        <a:lstStyle/>
        <a:p>
          <a:endParaRPr lang="en-CA"/>
        </a:p>
      </dgm:t>
    </dgm:pt>
    <dgm:pt modelId="{8EC2AB94-0786-4E91-AFB7-89B0BF1EDE9D}">
      <dgm:prSet phldrT="[Text]" custT="1"/>
      <dgm:spPr/>
      <dgm:t>
        <a:bodyPr/>
        <a:lstStyle/>
        <a:p>
          <a:pPr>
            <a:buChar char="•"/>
          </a:pPr>
          <a:r>
            <a:rPr lang="en-US" sz="1000" b="1" dirty="0"/>
            <a:t>Addressing High Amount of Patients</a:t>
          </a:r>
          <a:endParaRPr lang="en-CA" sz="1000" dirty="0"/>
        </a:p>
      </dgm:t>
    </dgm:pt>
    <dgm:pt modelId="{349FC1AD-17A7-4EE7-A0B6-DC2F40D2906E}" type="parTrans" cxnId="{0C069CE7-5459-452C-930B-24F7BF97F8CA}">
      <dgm:prSet/>
      <dgm:spPr/>
      <dgm:t>
        <a:bodyPr/>
        <a:lstStyle/>
        <a:p>
          <a:endParaRPr lang="en-CA"/>
        </a:p>
      </dgm:t>
    </dgm:pt>
    <dgm:pt modelId="{392B08F2-00BD-473B-8D87-2E9452E4B95E}" type="sibTrans" cxnId="{0C069CE7-5459-452C-930B-24F7BF97F8CA}">
      <dgm:prSet/>
      <dgm:spPr/>
      <dgm:t>
        <a:bodyPr/>
        <a:lstStyle/>
        <a:p>
          <a:endParaRPr lang="en-CA"/>
        </a:p>
      </dgm:t>
    </dgm:pt>
    <dgm:pt modelId="{A32DE945-411B-4A1D-99A9-E5A7BF69EC88}">
      <dgm:prSet phldrT="[Text]" custT="1"/>
      <dgm:spPr/>
      <dgm:t>
        <a:bodyPr/>
        <a:lstStyle/>
        <a:p>
          <a:pPr>
            <a:buChar char="•"/>
          </a:pPr>
          <a:r>
            <a:rPr lang="en-US" sz="1100" dirty="0"/>
            <a:t>MDs have the highest amount of patients, meaning there may be higher needs for staffing</a:t>
          </a:r>
          <a:endParaRPr lang="en-CA" sz="1100" dirty="0"/>
        </a:p>
      </dgm:t>
    </dgm:pt>
    <dgm:pt modelId="{44EC9427-B2EF-4918-ADA3-1D63B052CBB0}" type="parTrans" cxnId="{0532BDD4-049F-4C3B-A11E-DA68E08C6410}">
      <dgm:prSet/>
      <dgm:spPr/>
      <dgm:t>
        <a:bodyPr/>
        <a:lstStyle/>
        <a:p>
          <a:endParaRPr lang="en-CA"/>
        </a:p>
      </dgm:t>
    </dgm:pt>
    <dgm:pt modelId="{6C4478BD-4BBE-4D3E-96C8-FF9B9D3F1025}" type="sibTrans" cxnId="{0532BDD4-049F-4C3B-A11E-DA68E08C6410}">
      <dgm:prSet/>
      <dgm:spPr/>
      <dgm:t>
        <a:bodyPr/>
        <a:lstStyle/>
        <a:p>
          <a:endParaRPr lang="en-CA"/>
        </a:p>
      </dgm:t>
    </dgm:pt>
    <dgm:pt modelId="{D70D9070-4F4D-4A42-A1B6-D24C02E424D1}">
      <dgm:prSet phldrT="[Text]" custT="1"/>
      <dgm:spPr/>
      <dgm:t>
        <a:bodyPr/>
        <a:lstStyle/>
        <a:p>
          <a:pPr>
            <a:buChar char="•"/>
          </a:pPr>
          <a:r>
            <a:rPr lang="en-US" sz="1000" b="1" dirty="0"/>
            <a:t>Data quality improvement areas</a:t>
          </a:r>
          <a:endParaRPr lang="en-CA" sz="1000" dirty="0"/>
        </a:p>
      </dgm:t>
    </dgm:pt>
    <dgm:pt modelId="{C963A368-5F0E-4189-9C41-A0E5846B728F}" type="parTrans" cxnId="{DBA76321-596E-4A32-BF55-3AF9E570B1DF}">
      <dgm:prSet/>
      <dgm:spPr/>
      <dgm:t>
        <a:bodyPr/>
        <a:lstStyle/>
        <a:p>
          <a:endParaRPr lang="en-CA"/>
        </a:p>
      </dgm:t>
    </dgm:pt>
    <dgm:pt modelId="{1940D90D-59BF-4BDD-B98F-9EC171E9551F}" type="sibTrans" cxnId="{DBA76321-596E-4A32-BF55-3AF9E570B1DF}">
      <dgm:prSet/>
      <dgm:spPr/>
      <dgm:t>
        <a:bodyPr/>
        <a:lstStyle/>
        <a:p>
          <a:endParaRPr lang="en-CA"/>
        </a:p>
      </dgm:t>
    </dgm:pt>
    <dgm:pt modelId="{7F2AB8C5-DD85-46E7-A7C9-EDC36DC21A25}">
      <dgm:prSet phldrT="[Text]" custT="1"/>
      <dgm:spPr/>
      <dgm:t>
        <a:bodyPr/>
        <a:lstStyle/>
        <a:p>
          <a:pPr>
            <a:buChar char="•"/>
          </a:pPr>
          <a:r>
            <a:rPr lang="en-US" sz="1100" dirty="0"/>
            <a:t>Differentiation made between a Client and Appointment ID</a:t>
          </a:r>
          <a:endParaRPr lang="en-CA" sz="1100" dirty="0"/>
        </a:p>
      </dgm:t>
    </dgm:pt>
    <dgm:pt modelId="{C459229F-E099-41D3-A62C-AFB1A7ABBC52}" type="parTrans" cxnId="{5D0F02FD-FEBA-4875-A6FB-3B372F49523A}">
      <dgm:prSet/>
      <dgm:spPr/>
      <dgm:t>
        <a:bodyPr/>
        <a:lstStyle/>
        <a:p>
          <a:endParaRPr lang="en-CA"/>
        </a:p>
      </dgm:t>
    </dgm:pt>
    <dgm:pt modelId="{12B38E58-4269-4A27-92CE-086C0CEFB390}" type="sibTrans" cxnId="{5D0F02FD-FEBA-4875-A6FB-3B372F49523A}">
      <dgm:prSet/>
      <dgm:spPr/>
      <dgm:t>
        <a:bodyPr/>
        <a:lstStyle/>
        <a:p>
          <a:endParaRPr lang="en-CA"/>
        </a:p>
      </dgm:t>
    </dgm:pt>
    <dgm:pt modelId="{67F48FBE-FE6E-47B0-AA82-E57F1307A0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Additional funding, staffing, or equipment to improve efficiency in providing services </a:t>
          </a:r>
          <a:endParaRPr lang="en-CA" sz="1100" dirty="0"/>
        </a:p>
      </dgm:t>
    </dgm:pt>
    <dgm:pt modelId="{6CE40585-BFB2-4361-A9E3-B6469A62B5E3}" type="parTrans" cxnId="{7361AF38-D036-4E09-836A-FAE2EA579C03}">
      <dgm:prSet/>
      <dgm:spPr/>
      <dgm:t>
        <a:bodyPr/>
        <a:lstStyle/>
        <a:p>
          <a:endParaRPr lang="en-CA"/>
        </a:p>
      </dgm:t>
    </dgm:pt>
    <dgm:pt modelId="{1D66D928-CD68-4A59-BDA2-97B30FD8C3ED}" type="sibTrans" cxnId="{7361AF38-D036-4E09-836A-FAE2EA579C03}">
      <dgm:prSet/>
      <dgm:spPr/>
      <dgm:t>
        <a:bodyPr/>
        <a:lstStyle/>
        <a:p>
          <a:endParaRPr lang="en-CA"/>
        </a:p>
      </dgm:t>
    </dgm:pt>
    <dgm:pt modelId="{AB0C88B2-E51B-489D-B922-4D0E1E33EAAA}">
      <dgm:prSet custT="1"/>
      <dgm:spPr/>
      <dgm:t>
        <a:bodyPr/>
        <a:lstStyle/>
        <a:p>
          <a:r>
            <a:rPr lang="en-US" sz="1100" dirty="0"/>
            <a:t>Highest priority is to staff more MDs, as wait time for both are same (number of patients MDs have are double of a nurse)</a:t>
          </a:r>
          <a:endParaRPr lang="en-CA" sz="1100" dirty="0"/>
        </a:p>
      </dgm:t>
    </dgm:pt>
    <dgm:pt modelId="{67AD250A-5CB3-4B02-ABCE-5F7B76F054D4}" type="parTrans" cxnId="{7BF061D9-2248-466D-BE24-02AA29CD7BD4}">
      <dgm:prSet/>
      <dgm:spPr/>
      <dgm:t>
        <a:bodyPr/>
        <a:lstStyle/>
        <a:p>
          <a:endParaRPr lang="en-CA"/>
        </a:p>
      </dgm:t>
    </dgm:pt>
    <dgm:pt modelId="{FD0F2A6F-6206-407A-8300-D2FD9B5E69D8}" type="sibTrans" cxnId="{7BF061D9-2248-466D-BE24-02AA29CD7BD4}">
      <dgm:prSet/>
      <dgm:spPr/>
      <dgm:t>
        <a:bodyPr/>
        <a:lstStyle/>
        <a:p>
          <a:endParaRPr lang="en-CA"/>
        </a:p>
      </dgm:t>
    </dgm:pt>
    <dgm:pt modelId="{21465FCE-8F02-4F1F-B705-633F61CEE5D7}">
      <dgm:prSet custT="1"/>
      <dgm:spPr/>
      <dgm:t>
        <a:bodyPr/>
        <a:lstStyle/>
        <a:p>
          <a:r>
            <a:rPr lang="en-US" sz="1100" dirty="0"/>
            <a:t>Further data identification inputs to consider: Age, Gender, Location, Provider Names</a:t>
          </a:r>
          <a:endParaRPr lang="en-CA" sz="1100" dirty="0"/>
        </a:p>
      </dgm:t>
    </dgm:pt>
    <dgm:pt modelId="{D0D398F7-33D7-4D51-9501-1622BBA21FEB}" type="parTrans" cxnId="{C439A6E6-AD50-4A57-AFE5-1267591ADDEE}">
      <dgm:prSet/>
      <dgm:spPr/>
      <dgm:t>
        <a:bodyPr/>
        <a:lstStyle/>
        <a:p>
          <a:endParaRPr lang="en-CA"/>
        </a:p>
      </dgm:t>
    </dgm:pt>
    <dgm:pt modelId="{173A101C-DFCA-42BA-AFA0-2D2B90E0C215}" type="sibTrans" cxnId="{C439A6E6-AD50-4A57-AFE5-1267591ADDEE}">
      <dgm:prSet/>
      <dgm:spPr/>
      <dgm:t>
        <a:bodyPr/>
        <a:lstStyle/>
        <a:p>
          <a:endParaRPr lang="en-CA"/>
        </a:p>
      </dgm:t>
    </dgm:pt>
    <dgm:pt modelId="{19A401DC-F838-47BA-88E2-F2D8DA41C9BC}">
      <dgm:prSet phldrT="[Text]" custT="1"/>
      <dgm:spPr/>
      <dgm:t>
        <a:bodyPr/>
        <a:lstStyle/>
        <a:p>
          <a:pPr>
            <a:buChar char="•"/>
          </a:pPr>
          <a:endParaRPr lang="en-CA" sz="1100" dirty="0"/>
        </a:p>
      </dgm:t>
    </dgm:pt>
    <dgm:pt modelId="{5A47A7D1-30E8-4513-B47F-7B35D944BA48}" type="parTrans" cxnId="{590C704F-FCBE-473D-8BBC-EF9727CCC717}">
      <dgm:prSet/>
      <dgm:spPr/>
      <dgm:t>
        <a:bodyPr/>
        <a:lstStyle/>
        <a:p>
          <a:endParaRPr lang="en-CA"/>
        </a:p>
      </dgm:t>
    </dgm:pt>
    <dgm:pt modelId="{9E9E2053-D7C3-4F76-AED4-CAD06D8A976F}" type="sibTrans" cxnId="{590C704F-FCBE-473D-8BBC-EF9727CCC717}">
      <dgm:prSet/>
      <dgm:spPr/>
      <dgm:t>
        <a:bodyPr/>
        <a:lstStyle/>
        <a:p>
          <a:endParaRPr lang="en-CA"/>
        </a:p>
      </dgm:t>
    </dgm:pt>
    <dgm:pt modelId="{C79F876B-906D-4052-AC65-F13A5254DC51}">
      <dgm:prSet phldrT="[Text]" custT="1"/>
      <dgm:spPr/>
      <dgm:t>
        <a:bodyPr/>
        <a:lstStyle/>
        <a:p>
          <a:pPr>
            <a:buChar char="•"/>
          </a:pPr>
          <a:endParaRPr lang="en-CA" sz="1100" dirty="0"/>
        </a:p>
      </dgm:t>
    </dgm:pt>
    <dgm:pt modelId="{BC23A9CE-D940-4DE5-9B35-2837749CB731}" type="parTrans" cxnId="{63D93249-A6A2-4969-ABC2-1B4B660B4E4C}">
      <dgm:prSet/>
      <dgm:spPr/>
      <dgm:t>
        <a:bodyPr/>
        <a:lstStyle/>
        <a:p>
          <a:endParaRPr lang="en-CA"/>
        </a:p>
      </dgm:t>
    </dgm:pt>
    <dgm:pt modelId="{E2910F93-9240-4D77-8056-201A3570F6B4}" type="sibTrans" cxnId="{63D93249-A6A2-4969-ABC2-1B4B660B4E4C}">
      <dgm:prSet/>
      <dgm:spPr/>
      <dgm:t>
        <a:bodyPr/>
        <a:lstStyle/>
        <a:p>
          <a:endParaRPr lang="en-CA"/>
        </a:p>
      </dgm:t>
    </dgm:pt>
    <dgm:pt modelId="{38533231-757E-4069-9F57-954B8956E4E2}" type="pres">
      <dgm:prSet presAssocID="{512CB5F8-EA0A-48F4-808D-606FE7674F7B}" presName="diagram" presStyleCnt="0">
        <dgm:presLayoutVars>
          <dgm:dir/>
          <dgm:animLvl val="lvl"/>
          <dgm:resizeHandles val="exact"/>
        </dgm:presLayoutVars>
      </dgm:prSet>
      <dgm:spPr/>
    </dgm:pt>
    <dgm:pt modelId="{EBCB3336-26C8-4FCC-A15E-ED2A397522F7}" type="pres">
      <dgm:prSet presAssocID="{6304D789-0561-4356-B772-5660B46F7988}" presName="compNode" presStyleCnt="0"/>
      <dgm:spPr/>
    </dgm:pt>
    <dgm:pt modelId="{49C90B09-94A9-45E6-861C-F47F4599510B}" type="pres">
      <dgm:prSet presAssocID="{6304D789-0561-4356-B772-5660B46F7988}" presName="childRect" presStyleLbl="bgAcc1" presStyleIdx="0" presStyleCnt="3">
        <dgm:presLayoutVars>
          <dgm:bulletEnabled val="1"/>
        </dgm:presLayoutVars>
      </dgm:prSet>
      <dgm:spPr/>
    </dgm:pt>
    <dgm:pt modelId="{4B4F04BA-71B8-44DA-8C77-AB419A12E094}" type="pres">
      <dgm:prSet presAssocID="{6304D789-0561-4356-B772-5660B46F798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C89DB14-6303-4452-9921-19B54B89C0E3}" type="pres">
      <dgm:prSet presAssocID="{6304D789-0561-4356-B772-5660B46F7988}" presName="parentRect" presStyleLbl="alignNode1" presStyleIdx="0" presStyleCnt="3"/>
      <dgm:spPr/>
    </dgm:pt>
    <dgm:pt modelId="{51543A4F-C03C-4500-A41C-D02FDB154E41}" type="pres">
      <dgm:prSet presAssocID="{6304D789-0561-4356-B772-5660B46F7988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B39D517E-5C3D-4448-A1AE-B32D21095AD7}" type="pres">
      <dgm:prSet presAssocID="{95E71B6A-CAAE-41BE-BC5A-3AEC4860D3AF}" presName="sibTrans" presStyleLbl="sibTrans2D1" presStyleIdx="0" presStyleCnt="0"/>
      <dgm:spPr/>
    </dgm:pt>
    <dgm:pt modelId="{2DE639D3-0950-4BC1-AE0C-654034D905FB}" type="pres">
      <dgm:prSet presAssocID="{8EC2AB94-0786-4E91-AFB7-89B0BF1EDE9D}" presName="compNode" presStyleCnt="0"/>
      <dgm:spPr/>
    </dgm:pt>
    <dgm:pt modelId="{8E8A0CCE-21FE-464F-B52F-B445E2647538}" type="pres">
      <dgm:prSet presAssocID="{8EC2AB94-0786-4E91-AFB7-89B0BF1EDE9D}" presName="childRect" presStyleLbl="bgAcc1" presStyleIdx="1" presStyleCnt="3">
        <dgm:presLayoutVars>
          <dgm:bulletEnabled val="1"/>
        </dgm:presLayoutVars>
      </dgm:prSet>
      <dgm:spPr/>
    </dgm:pt>
    <dgm:pt modelId="{29AA31B6-7DEB-4CA3-91FD-6D55E301E5D6}" type="pres">
      <dgm:prSet presAssocID="{8EC2AB94-0786-4E91-AFB7-89B0BF1EDE9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81E3C8D-1628-4681-8C6E-0C20D22B0D86}" type="pres">
      <dgm:prSet presAssocID="{8EC2AB94-0786-4E91-AFB7-89B0BF1EDE9D}" presName="parentRect" presStyleLbl="alignNode1" presStyleIdx="1" presStyleCnt="3"/>
      <dgm:spPr/>
    </dgm:pt>
    <dgm:pt modelId="{FBB4A29C-284E-40FC-89AB-BDD95E509456}" type="pres">
      <dgm:prSet presAssocID="{8EC2AB94-0786-4E91-AFB7-89B0BF1EDE9D}" presName="adorn" presStyleLbl="fgAccFollow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with solid fill"/>
        </a:ext>
      </dgm:extLst>
    </dgm:pt>
    <dgm:pt modelId="{D57CCC73-BB70-4C20-ADD5-F4475A610077}" type="pres">
      <dgm:prSet presAssocID="{392B08F2-00BD-473B-8D87-2E9452E4B95E}" presName="sibTrans" presStyleLbl="sibTrans2D1" presStyleIdx="0" presStyleCnt="0"/>
      <dgm:spPr/>
    </dgm:pt>
    <dgm:pt modelId="{708FE032-6956-44B2-81A2-F7C6928D43B1}" type="pres">
      <dgm:prSet presAssocID="{D70D9070-4F4D-4A42-A1B6-D24C02E424D1}" presName="compNode" presStyleCnt="0"/>
      <dgm:spPr/>
    </dgm:pt>
    <dgm:pt modelId="{AD9C426D-73E4-4BA1-879C-DE5ED8C6856F}" type="pres">
      <dgm:prSet presAssocID="{D70D9070-4F4D-4A42-A1B6-D24C02E424D1}" presName="childRect" presStyleLbl="bgAcc1" presStyleIdx="2" presStyleCnt="3">
        <dgm:presLayoutVars>
          <dgm:bulletEnabled val="1"/>
        </dgm:presLayoutVars>
      </dgm:prSet>
      <dgm:spPr/>
    </dgm:pt>
    <dgm:pt modelId="{39D86E4E-D717-42AD-9A09-0DB0CC3701D1}" type="pres">
      <dgm:prSet presAssocID="{D70D9070-4F4D-4A42-A1B6-D24C02E424D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53F5086-63EC-4352-A976-5ECDA9C74B9E}" type="pres">
      <dgm:prSet presAssocID="{D70D9070-4F4D-4A42-A1B6-D24C02E424D1}" presName="parentRect" presStyleLbl="alignNode1" presStyleIdx="2" presStyleCnt="3"/>
      <dgm:spPr/>
    </dgm:pt>
    <dgm:pt modelId="{BC18D433-262B-4EA4-80F2-20DA4FAF0ABE}" type="pres">
      <dgm:prSet presAssocID="{D70D9070-4F4D-4A42-A1B6-D24C02E424D1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</dgm:ptLst>
  <dgm:cxnLst>
    <dgm:cxn modelId="{DBA76321-596E-4A32-BF55-3AF9E570B1DF}" srcId="{512CB5F8-EA0A-48F4-808D-606FE7674F7B}" destId="{D70D9070-4F4D-4A42-A1B6-D24C02E424D1}" srcOrd="2" destOrd="0" parTransId="{C963A368-5F0E-4189-9C41-A0E5846B728F}" sibTransId="{1940D90D-59BF-4BDD-B98F-9EC171E9551F}"/>
    <dgm:cxn modelId="{4CC5F323-9FD4-4237-80AC-A7D40D131E7A}" type="presOf" srcId="{6304D789-0561-4356-B772-5660B46F7988}" destId="{9C89DB14-6303-4452-9921-19B54B89C0E3}" srcOrd="1" destOrd="0" presId="urn:microsoft.com/office/officeart/2005/8/layout/bList2"/>
    <dgm:cxn modelId="{6D0B4A29-5FCB-4103-AC46-19548F506D02}" type="presOf" srcId="{4FC12E30-6E2D-4A3D-A032-249B685BBF53}" destId="{49C90B09-94A9-45E6-861C-F47F4599510B}" srcOrd="0" destOrd="0" presId="urn:microsoft.com/office/officeart/2005/8/layout/bList2"/>
    <dgm:cxn modelId="{CD1F872C-36E8-4586-8865-D9C5F08BE03D}" type="presOf" srcId="{D70D9070-4F4D-4A42-A1B6-D24C02E424D1}" destId="{153F5086-63EC-4352-A976-5ECDA9C74B9E}" srcOrd="1" destOrd="0" presId="urn:microsoft.com/office/officeart/2005/8/layout/bList2"/>
    <dgm:cxn modelId="{DE98B62E-3EE3-4C75-8211-B894C2EF29D6}" type="presOf" srcId="{C79F876B-906D-4052-AC65-F13A5254DC51}" destId="{AD9C426D-73E4-4BA1-879C-DE5ED8C6856F}" srcOrd="0" destOrd="1" presId="urn:microsoft.com/office/officeart/2005/8/layout/bList2"/>
    <dgm:cxn modelId="{267D1036-EB19-444B-902F-C376073F427F}" type="presOf" srcId="{8EC2AB94-0786-4E91-AFB7-89B0BF1EDE9D}" destId="{B81E3C8D-1628-4681-8C6E-0C20D22B0D86}" srcOrd="1" destOrd="0" presId="urn:microsoft.com/office/officeart/2005/8/layout/bList2"/>
    <dgm:cxn modelId="{63C21A36-1BBE-46C8-9151-0CB854402A9A}" type="presOf" srcId="{7F2AB8C5-DD85-46E7-A7C9-EDC36DC21A25}" destId="{AD9C426D-73E4-4BA1-879C-DE5ED8C6856F}" srcOrd="0" destOrd="0" presId="urn:microsoft.com/office/officeart/2005/8/layout/bList2"/>
    <dgm:cxn modelId="{93FB7738-D077-4218-83D4-F7670E1DF424}" srcId="{6304D789-0561-4356-B772-5660B46F7988}" destId="{4FC12E30-6E2D-4A3D-A032-249B685BBF53}" srcOrd="0" destOrd="0" parTransId="{000E0BBD-67DF-4FEA-966C-95CC85E2E887}" sibTransId="{5EE59CC8-7ECF-4A2C-A313-2B04A5063375}"/>
    <dgm:cxn modelId="{7361AF38-D036-4E09-836A-FAE2EA579C03}" srcId="{6304D789-0561-4356-B772-5660B46F7988}" destId="{67F48FBE-FE6E-47B0-AA82-E57F1307A0AF}" srcOrd="1" destOrd="0" parTransId="{6CE40585-BFB2-4361-A9E3-B6469A62B5E3}" sibTransId="{1D66D928-CD68-4A59-BDA2-97B30FD8C3ED}"/>
    <dgm:cxn modelId="{E3DDA839-CBD1-4EF5-A46B-47BE45DE5FBD}" type="presOf" srcId="{D70D9070-4F4D-4A42-A1B6-D24C02E424D1}" destId="{39D86E4E-D717-42AD-9A09-0DB0CC3701D1}" srcOrd="0" destOrd="0" presId="urn:microsoft.com/office/officeart/2005/8/layout/bList2"/>
    <dgm:cxn modelId="{2E525F60-0067-4078-96CD-E9CA155F817E}" type="presOf" srcId="{6304D789-0561-4356-B772-5660B46F7988}" destId="{4B4F04BA-71B8-44DA-8C77-AB419A12E094}" srcOrd="0" destOrd="0" presId="urn:microsoft.com/office/officeart/2005/8/layout/bList2"/>
    <dgm:cxn modelId="{445B6E43-EF8D-42B4-8184-4E389F8F0267}" type="presOf" srcId="{392B08F2-00BD-473B-8D87-2E9452E4B95E}" destId="{D57CCC73-BB70-4C20-ADD5-F4475A610077}" srcOrd="0" destOrd="0" presId="urn:microsoft.com/office/officeart/2005/8/layout/bList2"/>
    <dgm:cxn modelId="{63D93249-A6A2-4969-ABC2-1B4B660B4E4C}" srcId="{D70D9070-4F4D-4A42-A1B6-D24C02E424D1}" destId="{C79F876B-906D-4052-AC65-F13A5254DC51}" srcOrd="1" destOrd="0" parTransId="{BC23A9CE-D940-4DE5-9B35-2837749CB731}" sibTransId="{E2910F93-9240-4D77-8056-201A3570F6B4}"/>
    <dgm:cxn modelId="{590C704F-FCBE-473D-8BBC-EF9727CCC717}" srcId="{8EC2AB94-0786-4E91-AFB7-89B0BF1EDE9D}" destId="{19A401DC-F838-47BA-88E2-F2D8DA41C9BC}" srcOrd="1" destOrd="0" parTransId="{5A47A7D1-30E8-4513-B47F-7B35D944BA48}" sibTransId="{9E9E2053-D7C3-4F76-AED4-CAD06D8A976F}"/>
    <dgm:cxn modelId="{C8ACDC70-120E-46D2-B06C-A3890871C43E}" type="presOf" srcId="{67F48FBE-FE6E-47B0-AA82-E57F1307A0AF}" destId="{49C90B09-94A9-45E6-861C-F47F4599510B}" srcOrd="0" destOrd="1" presId="urn:microsoft.com/office/officeart/2005/8/layout/bList2"/>
    <dgm:cxn modelId="{66A44D75-9C8A-4910-B0C0-520B744F7699}" type="presOf" srcId="{512CB5F8-EA0A-48F4-808D-606FE7674F7B}" destId="{38533231-757E-4069-9F57-954B8956E4E2}" srcOrd="0" destOrd="0" presId="urn:microsoft.com/office/officeart/2005/8/layout/bList2"/>
    <dgm:cxn modelId="{B4364E83-7C7B-4814-BDFF-12648DD74A8F}" type="presOf" srcId="{21465FCE-8F02-4F1F-B705-633F61CEE5D7}" destId="{AD9C426D-73E4-4BA1-879C-DE5ED8C6856F}" srcOrd="0" destOrd="2" presId="urn:microsoft.com/office/officeart/2005/8/layout/bList2"/>
    <dgm:cxn modelId="{8B80B78D-67AE-4EA8-87C0-A9999F4EF255}" srcId="{512CB5F8-EA0A-48F4-808D-606FE7674F7B}" destId="{6304D789-0561-4356-B772-5660B46F7988}" srcOrd="0" destOrd="0" parTransId="{E2557C6B-AB03-4454-9F0A-B99B08CBE178}" sibTransId="{95E71B6A-CAAE-41BE-BC5A-3AEC4860D3AF}"/>
    <dgm:cxn modelId="{66381EAF-D7A2-4091-BA94-7AE36509934E}" type="presOf" srcId="{8EC2AB94-0786-4E91-AFB7-89B0BF1EDE9D}" destId="{29AA31B6-7DEB-4CA3-91FD-6D55E301E5D6}" srcOrd="0" destOrd="0" presId="urn:microsoft.com/office/officeart/2005/8/layout/bList2"/>
    <dgm:cxn modelId="{4055E1BD-54B9-4F7E-9A0D-C1620EA67EED}" type="presOf" srcId="{AB0C88B2-E51B-489D-B922-4D0E1E33EAAA}" destId="{8E8A0CCE-21FE-464F-B52F-B445E2647538}" srcOrd="0" destOrd="2" presId="urn:microsoft.com/office/officeart/2005/8/layout/bList2"/>
    <dgm:cxn modelId="{0532BDD4-049F-4C3B-A11E-DA68E08C6410}" srcId="{8EC2AB94-0786-4E91-AFB7-89B0BF1EDE9D}" destId="{A32DE945-411B-4A1D-99A9-E5A7BF69EC88}" srcOrd="0" destOrd="0" parTransId="{44EC9427-B2EF-4918-ADA3-1D63B052CBB0}" sibTransId="{6C4478BD-4BBE-4D3E-96C8-FF9B9D3F1025}"/>
    <dgm:cxn modelId="{7BF061D9-2248-466D-BE24-02AA29CD7BD4}" srcId="{8EC2AB94-0786-4E91-AFB7-89B0BF1EDE9D}" destId="{AB0C88B2-E51B-489D-B922-4D0E1E33EAAA}" srcOrd="2" destOrd="0" parTransId="{67AD250A-5CB3-4B02-ABCE-5F7B76F054D4}" sibTransId="{FD0F2A6F-6206-407A-8300-D2FD9B5E69D8}"/>
    <dgm:cxn modelId="{F69536DD-2B0D-40F3-A2BB-6A2C72602500}" type="presOf" srcId="{19A401DC-F838-47BA-88E2-F2D8DA41C9BC}" destId="{8E8A0CCE-21FE-464F-B52F-B445E2647538}" srcOrd="0" destOrd="1" presId="urn:microsoft.com/office/officeart/2005/8/layout/bList2"/>
    <dgm:cxn modelId="{C439A6E6-AD50-4A57-AFE5-1267591ADDEE}" srcId="{D70D9070-4F4D-4A42-A1B6-D24C02E424D1}" destId="{21465FCE-8F02-4F1F-B705-633F61CEE5D7}" srcOrd="2" destOrd="0" parTransId="{D0D398F7-33D7-4D51-9501-1622BBA21FEB}" sibTransId="{173A101C-DFCA-42BA-AFA0-2D2B90E0C215}"/>
    <dgm:cxn modelId="{0C069CE7-5459-452C-930B-24F7BF97F8CA}" srcId="{512CB5F8-EA0A-48F4-808D-606FE7674F7B}" destId="{8EC2AB94-0786-4E91-AFB7-89B0BF1EDE9D}" srcOrd="1" destOrd="0" parTransId="{349FC1AD-17A7-4EE7-A0B6-DC2F40D2906E}" sibTransId="{392B08F2-00BD-473B-8D87-2E9452E4B95E}"/>
    <dgm:cxn modelId="{3CE1E0E7-04DF-4CD8-BC98-303092697516}" type="presOf" srcId="{A32DE945-411B-4A1D-99A9-E5A7BF69EC88}" destId="{8E8A0CCE-21FE-464F-B52F-B445E2647538}" srcOrd="0" destOrd="0" presId="urn:microsoft.com/office/officeart/2005/8/layout/bList2"/>
    <dgm:cxn modelId="{4C8D11F8-119A-44EE-85A0-6943AE16FBC6}" type="presOf" srcId="{95E71B6A-CAAE-41BE-BC5A-3AEC4860D3AF}" destId="{B39D517E-5C3D-4448-A1AE-B32D21095AD7}" srcOrd="0" destOrd="0" presId="urn:microsoft.com/office/officeart/2005/8/layout/bList2"/>
    <dgm:cxn modelId="{5D0F02FD-FEBA-4875-A6FB-3B372F49523A}" srcId="{D70D9070-4F4D-4A42-A1B6-D24C02E424D1}" destId="{7F2AB8C5-DD85-46E7-A7C9-EDC36DC21A25}" srcOrd="0" destOrd="0" parTransId="{C459229F-E099-41D3-A62C-AFB1A7ABBC52}" sibTransId="{12B38E58-4269-4A27-92CE-086C0CEFB390}"/>
    <dgm:cxn modelId="{6A8F921B-DBAC-411B-9E4B-83B97DA92458}" type="presParOf" srcId="{38533231-757E-4069-9F57-954B8956E4E2}" destId="{EBCB3336-26C8-4FCC-A15E-ED2A397522F7}" srcOrd="0" destOrd="0" presId="urn:microsoft.com/office/officeart/2005/8/layout/bList2"/>
    <dgm:cxn modelId="{5B01DE3F-7E82-4A42-A4D0-61A5E7FD19E7}" type="presParOf" srcId="{EBCB3336-26C8-4FCC-A15E-ED2A397522F7}" destId="{49C90B09-94A9-45E6-861C-F47F4599510B}" srcOrd="0" destOrd="0" presId="urn:microsoft.com/office/officeart/2005/8/layout/bList2"/>
    <dgm:cxn modelId="{7A0EACD4-975F-4967-8F71-5D60D451E982}" type="presParOf" srcId="{EBCB3336-26C8-4FCC-A15E-ED2A397522F7}" destId="{4B4F04BA-71B8-44DA-8C77-AB419A12E094}" srcOrd="1" destOrd="0" presId="urn:microsoft.com/office/officeart/2005/8/layout/bList2"/>
    <dgm:cxn modelId="{3A6596EB-E08C-438B-80FC-4DDF3A770BAD}" type="presParOf" srcId="{EBCB3336-26C8-4FCC-A15E-ED2A397522F7}" destId="{9C89DB14-6303-4452-9921-19B54B89C0E3}" srcOrd="2" destOrd="0" presId="urn:microsoft.com/office/officeart/2005/8/layout/bList2"/>
    <dgm:cxn modelId="{E7044AD3-2FB7-4158-AFDF-4ED7CE3FB233}" type="presParOf" srcId="{EBCB3336-26C8-4FCC-A15E-ED2A397522F7}" destId="{51543A4F-C03C-4500-A41C-D02FDB154E41}" srcOrd="3" destOrd="0" presId="urn:microsoft.com/office/officeart/2005/8/layout/bList2"/>
    <dgm:cxn modelId="{9EABCBA6-657B-4F73-8068-2E639551F4E2}" type="presParOf" srcId="{38533231-757E-4069-9F57-954B8956E4E2}" destId="{B39D517E-5C3D-4448-A1AE-B32D21095AD7}" srcOrd="1" destOrd="0" presId="urn:microsoft.com/office/officeart/2005/8/layout/bList2"/>
    <dgm:cxn modelId="{1C03DEE4-BC96-43C6-A534-31813854252E}" type="presParOf" srcId="{38533231-757E-4069-9F57-954B8956E4E2}" destId="{2DE639D3-0950-4BC1-AE0C-654034D905FB}" srcOrd="2" destOrd="0" presId="urn:microsoft.com/office/officeart/2005/8/layout/bList2"/>
    <dgm:cxn modelId="{61938473-0E59-4AB8-B032-0423532636D8}" type="presParOf" srcId="{2DE639D3-0950-4BC1-AE0C-654034D905FB}" destId="{8E8A0CCE-21FE-464F-B52F-B445E2647538}" srcOrd="0" destOrd="0" presId="urn:microsoft.com/office/officeart/2005/8/layout/bList2"/>
    <dgm:cxn modelId="{8CD164CE-7F23-487D-B13D-E18F59FE0049}" type="presParOf" srcId="{2DE639D3-0950-4BC1-AE0C-654034D905FB}" destId="{29AA31B6-7DEB-4CA3-91FD-6D55E301E5D6}" srcOrd="1" destOrd="0" presId="urn:microsoft.com/office/officeart/2005/8/layout/bList2"/>
    <dgm:cxn modelId="{81AAFF5F-B20E-44B8-84EA-0166ABE38661}" type="presParOf" srcId="{2DE639D3-0950-4BC1-AE0C-654034D905FB}" destId="{B81E3C8D-1628-4681-8C6E-0C20D22B0D86}" srcOrd="2" destOrd="0" presId="urn:microsoft.com/office/officeart/2005/8/layout/bList2"/>
    <dgm:cxn modelId="{16C72689-A0DB-4518-8F77-326A46D6879A}" type="presParOf" srcId="{2DE639D3-0950-4BC1-AE0C-654034D905FB}" destId="{FBB4A29C-284E-40FC-89AB-BDD95E509456}" srcOrd="3" destOrd="0" presId="urn:microsoft.com/office/officeart/2005/8/layout/bList2"/>
    <dgm:cxn modelId="{3CFD618B-E7B3-41B7-A1BD-5A91C620EEDB}" type="presParOf" srcId="{38533231-757E-4069-9F57-954B8956E4E2}" destId="{D57CCC73-BB70-4C20-ADD5-F4475A610077}" srcOrd="3" destOrd="0" presId="urn:microsoft.com/office/officeart/2005/8/layout/bList2"/>
    <dgm:cxn modelId="{FE4C8E64-8F5A-4D5F-842E-B3E0D16222F2}" type="presParOf" srcId="{38533231-757E-4069-9F57-954B8956E4E2}" destId="{708FE032-6956-44B2-81A2-F7C6928D43B1}" srcOrd="4" destOrd="0" presId="urn:microsoft.com/office/officeart/2005/8/layout/bList2"/>
    <dgm:cxn modelId="{2980F132-D245-41A5-878E-2D5F8EDD300C}" type="presParOf" srcId="{708FE032-6956-44B2-81A2-F7C6928D43B1}" destId="{AD9C426D-73E4-4BA1-879C-DE5ED8C6856F}" srcOrd="0" destOrd="0" presId="urn:microsoft.com/office/officeart/2005/8/layout/bList2"/>
    <dgm:cxn modelId="{875BE8F9-D838-4BE2-850B-43B1059382D1}" type="presParOf" srcId="{708FE032-6956-44B2-81A2-F7C6928D43B1}" destId="{39D86E4E-D717-42AD-9A09-0DB0CC3701D1}" srcOrd="1" destOrd="0" presId="urn:microsoft.com/office/officeart/2005/8/layout/bList2"/>
    <dgm:cxn modelId="{52B38C22-AA9C-4178-9032-D8844BBE6D8C}" type="presParOf" srcId="{708FE032-6956-44B2-81A2-F7C6928D43B1}" destId="{153F5086-63EC-4352-A976-5ECDA9C74B9E}" srcOrd="2" destOrd="0" presId="urn:microsoft.com/office/officeart/2005/8/layout/bList2"/>
    <dgm:cxn modelId="{4CFACD6D-F517-41B0-8D3C-26D14EFAF58F}" type="presParOf" srcId="{708FE032-6956-44B2-81A2-F7C6928D43B1}" destId="{BC18D433-262B-4EA4-80F2-20DA4FAF0AB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D5540-578A-4C71-BEC9-30773B630ABC}">
      <dsp:nvSpPr>
        <dsp:cNvPr id="0" name=""/>
        <dsp:cNvSpPr/>
      </dsp:nvSpPr>
      <dsp:spPr>
        <a:xfrm>
          <a:off x="3601" y="0"/>
          <a:ext cx="3464693" cy="33226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ctr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r>
            <a:rPr lang="en-US" sz="2400" b="0" i="0" u="none" strike="noStrike" kern="1200" cap="none" spc="-38" dirty="0">
              <a:solidFill>
                <a:schemeClr val="tx1"/>
              </a:solidFill>
              <a:latin typeface="Söhne"/>
              <a:ea typeface="+mj-ea"/>
              <a:cs typeface="+mj-cs"/>
              <a:sym typeface="Arial"/>
            </a:rPr>
            <a:t>Overview of Dataset</a:t>
          </a:r>
          <a:endParaRPr lang="en-CA" sz="2400" b="0" i="0" u="none" strike="noStrike" kern="1200" cap="none" spc="-38" dirty="0">
            <a:solidFill>
              <a:schemeClr val="tx1"/>
            </a:solidFill>
            <a:latin typeface="Söhne"/>
            <a:ea typeface="+mj-ea"/>
            <a:cs typeface="+mj-cs"/>
            <a:sym typeface="Arial"/>
          </a:endParaRPr>
        </a:p>
      </dsp:txBody>
      <dsp:txXfrm>
        <a:off x="3601" y="0"/>
        <a:ext cx="3464693" cy="996790"/>
      </dsp:txXfrm>
    </dsp:sp>
    <dsp:sp modelId="{1BA2E83A-8B8B-4EDB-88C6-39922E24FAF7}">
      <dsp:nvSpPr>
        <dsp:cNvPr id="0" name=""/>
        <dsp:cNvSpPr/>
      </dsp:nvSpPr>
      <dsp:spPr>
        <a:xfrm>
          <a:off x="350071" y="997074"/>
          <a:ext cx="2771754" cy="65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Includes information of patients, requesting and appointment dates, and provider roles</a:t>
          </a:r>
          <a:endParaRPr lang="en-CA" sz="1200" kern="1200" dirty="0"/>
        </a:p>
      </dsp:txBody>
      <dsp:txXfrm>
        <a:off x="369190" y="1016193"/>
        <a:ext cx="2733516" cy="614526"/>
      </dsp:txXfrm>
    </dsp:sp>
    <dsp:sp modelId="{52F5A618-231F-48A3-982D-B16A36E9EFA4}">
      <dsp:nvSpPr>
        <dsp:cNvPr id="0" name=""/>
        <dsp:cNvSpPr/>
      </dsp:nvSpPr>
      <dsp:spPr>
        <a:xfrm>
          <a:off x="350071" y="1750263"/>
          <a:ext cx="2771754" cy="65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from week of September 20 – November 9, 2023</a:t>
          </a:r>
          <a:endParaRPr lang="en-CA" sz="1200" kern="1200" dirty="0"/>
        </a:p>
      </dsp:txBody>
      <dsp:txXfrm>
        <a:off x="369190" y="1769382"/>
        <a:ext cx="2733516" cy="614526"/>
      </dsp:txXfrm>
    </dsp:sp>
    <dsp:sp modelId="{C3275C0E-D748-4A78-AB0D-19E628B9F08C}">
      <dsp:nvSpPr>
        <dsp:cNvPr id="0" name=""/>
        <dsp:cNvSpPr/>
      </dsp:nvSpPr>
      <dsp:spPr>
        <a:xfrm>
          <a:off x="350071" y="2503453"/>
          <a:ext cx="2771754" cy="65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Objective: To provide recommendations based on average wait time data analysis</a:t>
          </a:r>
          <a:endParaRPr lang="en-CA" sz="1200" kern="1200" dirty="0"/>
        </a:p>
      </dsp:txBody>
      <dsp:txXfrm>
        <a:off x="369190" y="2522572"/>
        <a:ext cx="2733516" cy="614526"/>
      </dsp:txXfrm>
    </dsp:sp>
    <dsp:sp modelId="{AA44648B-1CC2-48BB-9D51-86A4A8F06667}">
      <dsp:nvSpPr>
        <dsp:cNvPr id="0" name=""/>
        <dsp:cNvSpPr/>
      </dsp:nvSpPr>
      <dsp:spPr>
        <a:xfrm>
          <a:off x="3731748" y="0"/>
          <a:ext cx="3464693" cy="33226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i="0" kern="1200" spc="-38" baseline="0" dirty="0">
              <a:solidFill>
                <a:schemeClr val="tx1"/>
              </a:solidFill>
              <a:effectLst/>
              <a:latin typeface="Söhne"/>
              <a:ea typeface="+mj-ea"/>
              <a:cs typeface="+mj-cs"/>
            </a:rPr>
            <a:t>Importance of Waiting Times</a:t>
          </a:r>
        </a:p>
      </dsp:txBody>
      <dsp:txXfrm>
        <a:off x="3731748" y="0"/>
        <a:ext cx="3464693" cy="996790"/>
      </dsp:txXfrm>
    </dsp:sp>
    <dsp:sp modelId="{A3F2B77F-B857-4C06-9CF6-5B4521237C93}">
      <dsp:nvSpPr>
        <dsp:cNvPr id="0" name=""/>
        <dsp:cNvSpPr/>
      </dsp:nvSpPr>
      <dsp:spPr>
        <a:xfrm>
          <a:off x="4074616" y="997074"/>
          <a:ext cx="2771754" cy="65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 dirty="0"/>
            <a:t>Timely access and availability are significant aspects of an effective healthcare system</a:t>
          </a:r>
          <a:endParaRPr lang="en-CA" sz="1200" kern="1200" dirty="0"/>
        </a:p>
      </dsp:txBody>
      <dsp:txXfrm>
        <a:off x="4093735" y="1016193"/>
        <a:ext cx="2733516" cy="614526"/>
      </dsp:txXfrm>
    </dsp:sp>
    <dsp:sp modelId="{A7FB0D14-22E7-49CE-941B-D203CCC9B7A1}">
      <dsp:nvSpPr>
        <dsp:cNvPr id="0" name=""/>
        <dsp:cNvSpPr/>
      </dsp:nvSpPr>
      <dsp:spPr>
        <a:xfrm>
          <a:off x="4074616" y="1750263"/>
          <a:ext cx="2771754" cy="65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 dirty="0"/>
            <a:t>Longer wait times are linked to worsening health outcomes</a:t>
          </a:r>
          <a:endParaRPr lang="en-CA" sz="1200" kern="1200" dirty="0"/>
        </a:p>
      </dsp:txBody>
      <dsp:txXfrm>
        <a:off x="4093735" y="1769382"/>
        <a:ext cx="2733516" cy="614526"/>
      </dsp:txXfrm>
    </dsp:sp>
    <dsp:sp modelId="{466D4CC6-76F6-4CA7-B4DC-1970B611BA1F}">
      <dsp:nvSpPr>
        <dsp:cNvPr id="0" name=""/>
        <dsp:cNvSpPr/>
      </dsp:nvSpPr>
      <dsp:spPr>
        <a:xfrm>
          <a:off x="4074616" y="2503453"/>
          <a:ext cx="2771754" cy="65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 dirty="0"/>
            <a:t>Effective management needed to minimize wait times, improving patience experience and health conditions</a:t>
          </a:r>
          <a:endParaRPr lang="en-CA" sz="1200" kern="1200" dirty="0"/>
        </a:p>
      </dsp:txBody>
      <dsp:txXfrm>
        <a:off x="4093735" y="2522572"/>
        <a:ext cx="2733516" cy="614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297AD-EAF8-4D6E-A61D-643C2CEEE775}">
      <dsp:nvSpPr>
        <dsp:cNvPr id="0" name=""/>
        <dsp:cNvSpPr/>
      </dsp:nvSpPr>
      <dsp:spPr>
        <a:xfrm rot="5400000">
          <a:off x="-145750" y="149498"/>
          <a:ext cx="971667" cy="680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u="none" kern="1200" dirty="0"/>
            <a:t>Cleaning Data with Power Query</a:t>
          </a:r>
          <a:endParaRPr lang="en-CA" sz="800" u="none" kern="1200" dirty="0"/>
        </a:p>
      </dsp:txBody>
      <dsp:txXfrm rot="-5400000">
        <a:off x="1" y="343832"/>
        <a:ext cx="680167" cy="291500"/>
      </dsp:txXfrm>
    </dsp:sp>
    <dsp:sp modelId="{5FF551B1-9608-4274-BE8B-08113869919A}">
      <dsp:nvSpPr>
        <dsp:cNvPr id="0" name=""/>
        <dsp:cNvSpPr/>
      </dsp:nvSpPr>
      <dsp:spPr>
        <a:xfrm rot="5400000">
          <a:off x="3678848" y="-2994932"/>
          <a:ext cx="631915" cy="66292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 </a:t>
          </a:r>
          <a:r>
            <a:rPr lang="en-US" sz="900" b="1" i="0" kern="1200" dirty="0"/>
            <a:t>Trim</a:t>
          </a:r>
          <a:r>
            <a:rPr lang="en-US" sz="900" b="0" i="0" kern="1200" dirty="0"/>
            <a:t>: Additional spaces removed from Patient names 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 </a:t>
          </a:r>
          <a:r>
            <a:rPr lang="en-US" sz="900" b="1" i="0" kern="1200" dirty="0"/>
            <a:t>Full Name</a:t>
          </a:r>
          <a:r>
            <a:rPr lang="en-US" sz="900" b="0" i="0" kern="1200" dirty="0"/>
            <a:t>: new merged column for Full Name of Patients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 </a:t>
          </a:r>
          <a:r>
            <a:rPr lang="en-US" sz="900" b="1" i="0" kern="1200" dirty="0"/>
            <a:t>Transformed column types</a:t>
          </a:r>
          <a:r>
            <a:rPr lang="en-US" sz="900" b="0" i="0" kern="1200" dirty="0"/>
            <a:t>: Text, Date, Number format</a:t>
          </a:r>
          <a:endParaRPr lang="en-CA" sz="900" kern="1200" dirty="0"/>
        </a:p>
      </dsp:txBody>
      <dsp:txXfrm rot="-5400000">
        <a:off x="680167" y="34597"/>
        <a:ext cx="6598429" cy="570219"/>
      </dsp:txXfrm>
    </dsp:sp>
    <dsp:sp modelId="{AC1247F4-C4EF-4865-B17D-76810FE0F041}">
      <dsp:nvSpPr>
        <dsp:cNvPr id="0" name=""/>
        <dsp:cNvSpPr/>
      </dsp:nvSpPr>
      <dsp:spPr>
        <a:xfrm rot="5400000">
          <a:off x="-145750" y="969869"/>
          <a:ext cx="971667" cy="680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b="1" i="0" u="none" kern="1200" dirty="0"/>
            <a:t>Insights</a:t>
          </a:r>
          <a:endParaRPr lang="en-CA" sz="1050" u="none" kern="1200" dirty="0"/>
        </a:p>
      </dsp:txBody>
      <dsp:txXfrm rot="-5400000">
        <a:off x="1" y="1164203"/>
        <a:ext cx="680167" cy="291500"/>
      </dsp:txXfrm>
    </dsp:sp>
    <dsp:sp modelId="{A57317F7-2A46-4242-9EB7-0D10DF16F801}">
      <dsp:nvSpPr>
        <dsp:cNvPr id="0" name=""/>
        <dsp:cNvSpPr/>
      </dsp:nvSpPr>
      <dsp:spPr>
        <a:xfrm rot="5400000">
          <a:off x="3679014" y="-2174727"/>
          <a:ext cx="631583" cy="66292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Improvement areas</a:t>
          </a:r>
          <a:r>
            <a:rPr lang="en-US" sz="900" kern="1200" dirty="0"/>
            <a:t>: spaces, data entry validation to reduce errors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Clarity needed for the usage of </a:t>
          </a:r>
          <a:r>
            <a:rPr lang="en-US" sz="900" b="1" kern="1200" dirty="0"/>
            <a:t>Client </a:t>
          </a:r>
          <a:r>
            <a:rPr lang="en-US" sz="900" b="0" kern="1200" dirty="0"/>
            <a:t>I</a:t>
          </a:r>
          <a:r>
            <a:rPr lang="en-US" sz="900" b="1" kern="1200" dirty="0"/>
            <a:t>D: </a:t>
          </a:r>
          <a:r>
            <a:rPr lang="en-US" sz="900" b="0" kern="1200" dirty="0"/>
            <a:t>not an</a:t>
          </a:r>
          <a:r>
            <a:rPr lang="en-US" sz="900" kern="1200" dirty="0"/>
            <a:t> unique identifier for each patient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Client ID: </a:t>
          </a:r>
          <a:r>
            <a:rPr lang="en-US" sz="900" kern="1200" dirty="0"/>
            <a:t>ensure unique IDs are allocated to each patient and not the same person</a:t>
          </a:r>
          <a:endParaRPr lang="en-CA" sz="900" kern="1200" dirty="0"/>
        </a:p>
      </dsp:txBody>
      <dsp:txXfrm rot="-5400000">
        <a:off x="680168" y="854950"/>
        <a:ext cx="6598446" cy="569921"/>
      </dsp:txXfrm>
    </dsp:sp>
    <dsp:sp modelId="{BFD9DEEB-B55C-4029-859C-CCCC02A57774}">
      <dsp:nvSpPr>
        <dsp:cNvPr id="0" name=""/>
        <dsp:cNvSpPr/>
      </dsp:nvSpPr>
      <dsp:spPr>
        <a:xfrm rot="5400000">
          <a:off x="-145750" y="1790239"/>
          <a:ext cx="971667" cy="680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/>
            <a:t>Approach to Handing Missing Data</a:t>
          </a:r>
          <a:endParaRPr lang="en-CA" sz="800" kern="1200" dirty="0"/>
        </a:p>
      </dsp:txBody>
      <dsp:txXfrm rot="-5400000">
        <a:off x="1" y="1984573"/>
        <a:ext cx="680167" cy="291500"/>
      </dsp:txXfrm>
    </dsp:sp>
    <dsp:sp modelId="{A9042826-DE06-4C86-AEE7-5FA8276A4C7A}">
      <dsp:nvSpPr>
        <dsp:cNvPr id="0" name=""/>
        <dsp:cNvSpPr/>
      </dsp:nvSpPr>
      <dsp:spPr>
        <a:xfrm rot="5400000">
          <a:off x="3679014" y="-1354357"/>
          <a:ext cx="631583" cy="66292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 dirty="0"/>
            <a:t>Inconsistent “0” values </a:t>
          </a:r>
          <a:r>
            <a:rPr lang="en-US" sz="800" b="0" i="0" kern="1200" dirty="0"/>
            <a:t>in Client IDs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/>
            <a:t>Implement </a:t>
          </a:r>
          <a:r>
            <a:rPr lang="en-US" sz="800" b="1" i="0" kern="1200" dirty="0"/>
            <a:t>client and appointment IDs</a:t>
          </a:r>
          <a:endParaRPr lang="en-CA" sz="8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i="0" kern="1200" dirty="0"/>
            <a:t>Client IDs aren’t unique </a:t>
          </a:r>
          <a:r>
            <a:rPr lang="en-US" sz="800" b="0" i="0" kern="1200" dirty="0"/>
            <a:t>to the patient and cause confusion whether duplicate patient names are the same person or not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/>
            <a:t>Incorporate data entry validation for IDs and Patient Names</a:t>
          </a:r>
          <a:endParaRPr lang="en-CA" sz="800" kern="1200" dirty="0"/>
        </a:p>
      </dsp:txBody>
      <dsp:txXfrm rot="-5400000">
        <a:off x="680168" y="1675320"/>
        <a:ext cx="6598446" cy="569921"/>
      </dsp:txXfrm>
    </dsp:sp>
    <dsp:sp modelId="{A9073A92-FF9C-45A2-930A-8C8806B90048}">
      <dsp:nvSpPr>
        <dsp:cNvPr id="0" name=""/>
        <dsp:cNvSpPr/>
      </dsp:nvSpPr>
      <dsp:spPr>
        <a:xfrm rot="5400000">
          <a:off x="-145750" y="2610610"/>
          <a:ext cx="971667" cy="680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1" i="0" kern="1200" dirty="0"/>
            <a:t>Impact of Missing Data</a:t>
          </a:r>
          <a:endParaRPr lang="en-CA" sz="800" kern="1200" dirty="0"/>
        </a:p>
      </dsp:txBody>
      <dsp:txXfrm rot="-5400000">
        <a:off x="1" y="2804944"/>
        <a:ext cx="680167" cy="291500"/>
      </dsp:txXfrm>
    </dsp:sp>
    <dsp:sp modelId="{98E6EE52-F170-4FA4-A682-1633A22E92AD}">
      <dsp:nvSpPr>
        <dsp:cNvPr id="0" name=""/>
        <dsp:cNvSpPr/>
      </dsp:nvSpPr>
      <dsp:spPr>
        <a:xfrm rot="5400000">
          <a:off x="3679014" y="-533987"/>
          <a:ext cx="631583" cy="66292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0" i="0" kern="1200" dirty="0"/>
            <a:t>Lead to </a:t>
          </a:r>
          <a:r>
            <a:rPr lang="en-CA" sz="900" b="1" i="0" kern="1200" dirty="0"/>
            <a:t>inaccurate and misleading analysis </a:t>
          </a:r>
          <a:r>
            <a:rPr lang="en-CA" sz="900" b="0" i="0" kern="1200" dirty="0"/>
            <a:t>of waiting times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/>
            <a:t>Wrong person </a:t>
          </a:r>
          <a:r>
            <a:rPr lang="en-US" sz="900" b="0" i="0" kern="1200" dirty="0"/>
            <a:t>with the same name may show up at the appointment</a:t>
          </a:r>
          <a:endParaRPr lang="en-CA" sz="900" kern="1200" dirty="0"/>
        </a:p>
      </dsp:txBody>
      <dsp:txXfrm rot="-5400000">
        <a:off x="680168" y="2495690"/>
        <a:ext cx="6598446" cy="569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90B09-94A9-45E6-861C-F47F4599510B}">
      <dsp:nvSpPr>
        <dsp:cNvPr id="0" name=""/>
        <dsp:cNvSpPr/>
      </dsp:nvSpPr>
      <dsp:spPr>
        <a:xfrm>
          <a:off x="5098" y="1155050"/>
          <a:ext cx="2202188" cy="16438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On average, Nurses and MDs have the </a:t>
          </a:r>
          <a:r>
            <a:rPr lang="en-US" sz="1100" b="0" kern="1200" dirty="0"/>
            <a:t>highest wait times</a:t>
          </a:r>
          <a:br>
            <a:rPr lang="en-US" sz="1100" b="0" kern="1200" dirty="0"/>
          </a:br>
          <a:endParaRPr lang="en-CA" sz="1100" b="0" kern="1200" dirty="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Additional funding, staffing, or equipment to improve efficiency in providing services </a:t>
          </a:r>
          <a:endParaRPr lang="en-CA" sz="1100" kern="1200" dirty="0"/>
        </a:p>
      </dsp:txBody>
      <dsp:txXfrm>
        <a:off x="43616" y="1193568"/>
        <a:ext cx="2125152" cy="1605369"/>
      </dsp:txXfrm>
    </dsp:sp>
    <dsp:sp modelId="{9C89DB14-6303-4452-9921-19B54B89C0E3}">
      <dsp:nvSpPr>
        <dsp:cNvPr id="0" name=""/>
        <dsp:cNvSpPr/>
      </dsp:nvSpPr>
      <dsp:spPr>
        <a:xfrm>
          <a:off x="5098" y="2798937"/>
          <a:ext cx="2202188" cy="7068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Addressing Highest Wait Times</a:t>
          </a:r>
          <a:endParaRPr lang="en-CA" sz="1000" i="0" kern="1200" spc="-38" baseline="0" dirty="0">
            <a:effectLst/>
            <a:latin typeface="Söhne"/>
            <a:ea typeface="+mj-ea"/>
            <a:cs typeface="+mj-cs"/>
          </a:endParaRPr>
        </a:p>
      </dsp:txBody>
      <dsp:txXfrm>
        <a:off x="5098" y="2798937"/>
        <a:ext cx="1550836" cy="706871"/>
      </dsp:txXfrm>
    </dsp:sp>
    <dsp:sp modelId="{51543A4F-C03C-4500-A41C-D02FDB154E41}">
      <dsp:nvSpPr>
        <dsp:cNvPr id="0" name=""/>
        <dsp:cNvSpPr/>
      </dsp:nvSpPr>
      <dsp:spPr>
        <a:xfrm>
          <a:off x="1618231" y="2911217"/>
          <a:ext cx="770765" cy="7707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0CCE-21FE-464F-B52F-B445E2647538}">
      <dsp:nvSpPr>
        <dsp:cNvPr id="0" name=""/>
        <dsp:cNvSpPr/>
      </dsp:nvSpPr>
      <dsp:spPr>
        <a:xfrm>
          <a:off x="2579950" y="1155050"/>
          <a:ext cx="2202188" cy="16438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MDs have the highest amount of patients, meaning there may be higher needs for staffing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Highest priority is to staff more MDs, as wait time for both are same (number of patients MDs have are double of a nurse)</a:t>
          </a:r>
          <a:endParaRPr lang="en-CA" sz="1100" kern="1200" dirty="0"/>
        </a:p>
      </dsp:txBody>
      <dsp:txXfrm>
        <a:off x="2618468" y="1193568"/>
        <a:ext cx="2125152" cy="1605369"/>
      </dsp:txXfrm>
    </dsp:sp>
    <dsp:sp modelId="{B81E3C8D-1628-4681-8C6E-0C20D22B0D86}">
      <dsp:nvSpPr>
        <dsp:cNvPr id="0" name=""/>
        <dsp:cNvSpPr/>
      </dsp:nvSpPr>
      <dsp:spPr>
        <a:xfrm>
          <a:off x="2579950" y="2798937"/>
          <a:ext cx="2202188" cy="706871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Addressing High Amount of Patients</a:t>
          </a:r>
          <a:endParaRPr lang="en-CA" sz="1000" kern="1200" dirty="0"/>
        </a:p>
      </dsp:txBody>
      <dsp:txXfrm>
        <a:off x="2579950" y="2798937"/>
        <a:ext cx="1550836" cy="706871"/>
      </dsp:txXfrm>
    </dsp:sp>
    <dsp:sp modelId="{FBB4A29C-284E-40FC-89AB-BDD95E509456}">
      <dsp:nvSpPr>
        <dsp:cNvPr id="0" name=""/>
        <dsp:cNvSpPr/>
      </dsp:nvSpPr>
      <dsp:spPr>
        <a:xfrm>
          <a:off x="4193083" y="2911217"/>
          <a:ext cx="770765" cy="77076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C426D-73E4-4BA1-879C-DE5ED8C6856F}">
      <dsp:nvSpPr>
        <dsp:cNvPr id="0" name=""/>
        <dsp:cNvSpPr/>
      </dsp:nvSpPr>
      <dsp:spPr>
        <a:xfrm>
          <a:off x="5154802" y="1155050"/>
          <a:ext cx="2202188" cy="16438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Differentiation made between a Client and Appointment ID</a:t>
          </a: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Further data identification inputs to consider: Age, Gender, Location, Provider Names</a:t>
          </a:r>
          <a:endParaRPr lang="en-CA" sz="1100" kern="1200" dirty="0"/>
        </a:p>
      </dsp:txBody>
      <dsp:txXfrm>
        <a:off x="5193320" y="1193568"/>
        <a:ext cx="2125152" cy="1605369"/>
      </dsp:txXfrm>
    </dsp:sp>
    <dsp:sp modelId="{153F5086-63EC-4352-A976-5ECDA9C74B9E}">
      <dsp:nvSpPr>
        <dsp:cNvPr id="0" name=""/>
        <dsp:cNvSpPr/>
      </dsp:nvSpPr>
      <dsp:spPr>
        <a:xfrm>
          <a:off x="5154802" y="2798937"/>
          <a:ext cx="2202188" cy="706871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Data quality improvement areas</a:t>
          </a:r>
          <a:endParaRPr lang="en-CA" sz="1000" kern="1200" dirty="0"/>
        </a:p>
      </dsp:txBody>
      <dsp:txXfrm>
        <a:off x="5154802" y="2798937"/>
        <a:ext cx="1550836" cy="706871"/>
      </dsp:txXfrm>
    </dsp:sp>
    <dsp:sp modelId="{BC18D433-262B-4EA4-80F2-20DA4FAF0ABE}">
      <dsp:nvSpPr>
        <dsp:cNvPr id="0" name=""/>
        <dsp:cNvSpPr/>
      </dsp:nvSpPr>
      <dsp:spPr>
        <a:xfrm>
          <a:off x="6767935" y="2911217"/>
          <a:ext cx="770765" cy="77076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263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46685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10523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21734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409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0029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329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56780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273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95959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00539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3749040" cy="2674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dirty="0">
                <a:effectLst/>
                <a:latin typeface="Söhne"/>
              </a:rPr>
              <a:t>Analysis of Appointment Scheduling Dataset</a:t>
            </a:r>
            <a:br>
              <a:rPr lang="en-US" sz="3200" i="0" dirty="0">
                <a:effectLst/>
                <a:latin typeface="Söhne"/>
              </a:rPr>
            </a:br>
            <a:endParaRPr sz="32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Presented by: Sharmaine Wong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Ministry of Health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73E44A-986B-9E5A-167A-5702D6BC3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92074"/>
              </p:ext>
            </p:extLst>
          </p:nvPr>
        </p:nvGraphicFramePr>
        <p:xfrm>
          <a:off x="973779" y="606833"/>
          <a:ext cx="7196442" cy="332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Daily calendar with solid fill">
            <a:extLst>
              <a:ext uri="{FF2B5EF4-FFF2-40B4-BE49-F238E27FC236}">
                <a16:creationId xmlns:a16="http://schemas.microsoft.com/office/drawing/2014/main" id="{4688556C-54C8-6E78-1155-2ED035071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0248" y="3446285"/>
            <a:ext cx="700046" cy="700046"/>
          </a:xfrm>
          <a:prstGeom prst="rect">
            <a:avLst/>
          </a:prstGeom>
        </p:spPr>
      </p:pic>
      <p:pic>
        <p:nvPicPr>
          <p:cNvPr id="8" name="Graphic 7" descr="Bar chart with solid fill">
            <a:extLst>
              <a:ext uri="{FF2B5EF4-FFF2-40B4-BE49-F238E27FC236}">
                <a16:creationId xmlns:a16="http://schemas.microsoft.com/office/drawing/2014/main" id="{54FABA8C-56F9-502E-2456-A8C79CE7DA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6519" y="3446285"/>
            <a:ext cx="700046" cy="7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1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26A233C-2475-D1DF-D26E-A70E88F2A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822523"/>
              </p:ext>
            </p:extLst>
          </p:nvPr>
        </p:nvGraphicFramePr>
        <p:xfrm>
          <a:off x="933904" y="1141023"/>
          <a:ext cx="7309445" cy="3440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0B8F06-04B9-A2C1-797D-3C94F95C7D09}"/>
              </a:ext>
            </a:extLst>
          </p:cNvPr>
          <p:cNvSpPr txBox="1"/>
          <p:nvPr/>
        </p:nvSpPr>
        <p:spPr>
          <a:xfrm>
            <a:off x="1196283" y="433137"/>
            <a:ext cx="5919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1200" spc="-38" dirty="0">
                <a:solidFill>
                  <a:schemeClr val="tx1"/>
                </a:solidFill>
                <a:latin typeface="Söhne"/>
                <a:ea typeface="+mj-ea"/>
                <a:cs typeface="+mj-cs"/>
              </a:rPr>
              <a:t>Data Cleaning Process and Insights</a:t>
            </a:r>
            <a:endParaRPr lang="en-CA" sz="2800" b="1" kern="1200" spc="-38" dirty="0">
              <a:solidFill>
                <a:schemeClr val="tx1"/>
              </a:solidFill>
              <a:latin typeface="Söhne"/>
              <a:ea typeface="+mj-ea"/>
              <a:cs typeface="+mj-cs"/>
            </a:endParaRPr>
          </a:p>
          <a:p>
            <a:pPr algn="ctr"/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1309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E968871C-7FD9-9D7A-F224-34BCF6CF9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250837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E968871C-7FD9-9D7A-F224-34BCF6CF9B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95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FE33-5F5B-4429-A24D-3C5DB1BD10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3299" y="214313"/>
            <a:ext cx="7543800" cy="1089025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Wait </a:t>
            </a:r>
            <a:r>
              <a:rPr lang="en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 by Provider Role</a:t>
            </a:r>
            <a:b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sz="44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983495-1BEF-0BD2-04BE-5956538C4D04}"/>
              </a:ext>
            </a:extLst>
          </p:cNvPr>
          <p:cNvGrpSpPr/>
          <p:nvPr/>
        </p:nvGrpSpPr>
        <p:grpSpPr>
          <a:xfrm>
            <a:off x="4848802" y="1093890"/>
            <a:ext cx="483300" cy="3072450"/>
            <a:chOff x="5960949" y="1463500"/>
            <a:chExt cx="483300" cy="3072450"/>
          </a:xfrm>
        </p:grpSpPr>
        <p:sp>
          <p:nvSpPr>
            <p:cNvPr id="7" name="Google Shape;1499;p42">
              <a:extLst>
                <a:ext uri="{FF2B5EF4-FFF2-40B4-BE49-F238E27FC236}">
                  <a16:creationId xmlns:a16="http://schemas.microsoft.com/office/drawing/2014/main" id="{333BE6DE-B983-467D-8EEB-ABAEF6C12EF9}"/>
                </a:ext>
              </a:extLst>
            </p:cNvPr>
            <p:cNvSpPr txBox="1"/>
            <p:nvPr/>
          </p:nvSpPr>
          <p:spPr>
            <a:xfrm>
              <a:off x="5960949" y="3963550"/>
              <a:ext cx="4833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9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" name="Google Shape;1500;p42">
              <a:extLst>
                <a:ext uri="{FF2B5EF4-FFF2-40B4-BE49-F238E27FC236}">
                  <a16:creationId xmlns:a16="http://schemas.microsoft.com/office/drawing/2014/main" id="{C51C8E41-CF1B-8AF2-B23D-85B56295EE85}"/>
                </a:ext>
              </a:extLst>
            </p:cNvPr>
            <p:cNvSpPr txBox="1"/>
            <p:nvPr/>
          </p:nvSpPr>
          <p:spPr>
            <a:xfrm>
              <a:off x="5960949" y="2296850"/>
              <a:ext cx="4833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" name="Google Shape;1501;p42">
              <a:extLst>
                <a:ext uri="{FF2B5EF4-FFF2-40B4-BE49-F238E27FC236}">
                  <a16:creationId xmlns:a16="http://schemas.microsoft.com/office/drawing/2014/main" id="{89071D17-811B-A5DB-F0F3-DBAB841DAA63}"/>
                </a:ext>
              </a:extLst>
            </p:cNvPr>
            <p:cNvSpPr txBox="1"/>
            <p:nvPr/>
          </p:nvSpPr>
          <p:spPr>
            <a:xfrm>
              <a:off x="5960949" y="1463500"/>
              <a:ext cx="4833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9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1502;p42">
              <a:extLst>
                <a:ext uri="{FF2B5EF4-FFF2-40B4-BE49-F238E27FC236}">
                  <a16:creationId xmlns:a16="http://schemas.microsoft.com/office/drawing/2014/main" id="{0DE078AC-30A8-D6A8-9DD3-A6F6472E30D9}"/>
                </a:ext>
              </a:extLst>
            </p:cNvPr>
            <p:cNvSpPr txBox="1"/>
            <p:nvPr/>
          </p:nvSpPr>
          <p:spPr>
            <a:xfrm>
              <a:off x="5960949" y="3130200"/>
              <a:ext cx="4833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9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A7BBE2-B838-BFE7-F481-A56C3CBC52B2}"/>
              </a:ext>
            </a:extLst>
          </p:cNvPr>
          <p:cNvGrpSpPr/>
          <p:nvPr/>
        </p:nvGrpSpPr>
        <p:grpSpPr>
          <a:xfrm>
            <a:off x="5612364" y="1198456"/>
            <a:ext cx="2242513" cy="3072450"/>
            <a:chOff x="6444262" y="1463500"/>
            <a:chExt cx="2242513" cy="3072450"/>
          </a:xfrm>
        </p:grpSpPr>
        <p:sp>
          <p:nvSpPr>
            <p:cNvPr id="4" name="Google Shape;1496;p42">
              <a:extLst>
                <a:ext uri="{FF2B5EF4-FFF2-40B4-BE49-F238E27FC236}">
                  <a16:creationId xmlns:a16="http://schemas.microsoft.com/office/drawing/2014/main" id="{615C2BC4-504F-BE78-B49B-4081AA8136C3}"/>
                </a:ext>
              </a:extLst>
            </p:cNvPr>
            <p:cNvSpPr txBox="1"/>
            <p:nvPr/>
          </p:nvSpPr>
          <p:spPr>
            <a:xfrm>
              <a:off x="6444262" y="3963550"/>
              <a:ext cx="22425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Hiring additional and on-call MDs &amp; Nurses is suggested to reduce burden.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1497;p42">
              <a:extLst>
                <a:ext uri="{FF2B5EF4-FFF2-40B4-BE49-F238E27FC236}">
                  <a16:creationId xmlns:a16="http://schemas.microsoft.com/office/drawing/2014/main" id="{E5FFCBF5-07AC-008B-D66D-2C02D4DB1612}"/>
                </a:ext>
              </a:extLst>
            </p:cNvPr>
            <p:cNvSpPr txBox="1"/>
            <p:nvPr/>
          </p:nvSpPr>
          <p:spPr>
            <a:xfrm>
              <a:off x="6444275" y="1463500"/>
              <a:ext cx="22425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Nurse and MDs have the highest average waiting time since requesting date.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1498;p42">
              <a:extLst>
                <a:ext uri="{FF2B5EF4-FFF2-40B4-BE49-F238E27FC236}">
                  <a16:creationId xmlns:a16="http://schemas.microsoft.com/office/drawing/2014/main" id="{8AA038DB-E059-B8A3-0F95-B3ECF3116DE3}"/>
                </a:ext>
              </a:extLst>
            </p:cNvPr>
            <p:cNvSpPr txBox="1"/>
            <p:nvPr/>
          </p:nvSpPr>
          <p:spPr>
            <a:xfrm>
              <a:off x="6444275" y="2296853"/>
              <a:ext cx="22425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MDs have double the number of appointments than Nurses.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1503;p42">
              <a:extLst>
                <a:ext uri="{FF2B5EF4-FFF2-40B4-BE49-F238E27FC236}">
                  <a16:creationId xmlns:a16="http://schemas.microsoft.com/office/drawing/2014/main" id="{655B8EB7-10E7-CB48-D60E-1EF0AE5ABBA7}"/>
                </a:ext>
              </a:extLst>
            </p:cNvPr>
            <p:cNvSpPr txBox="1"/>
            <p:nvPr/>
          </p:nvSpPr>
          <p:spPr>
            <a:xfrm>
              <a:off x="6444262" y="3130201"/>
              <a:ext cx="22425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Psychologists have the lowest average waiting time and patients.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49" name="Picture 1" descr="Average Wait Time by Provider Role, in days">
            <a:extLst>
              <a:ext uri="{FF2B5EF4-FFF2-40B4-BE49-F238E27FC236}">
                <a16:creationId xmlns:a16="http://schemas.microsoft.com/office/drawing/2014/main" id="{6D80BB6F-B6FF-7276-0651-FC63D9E14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4" y="999759"/>
            <a:ext cx="3472266" cy="316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82B3A8-487E-4FFE-0204-F731E7E95D1A}"/>
              </a:ext>
            </a:extLst>
          </p:cNvPr>
          <p:cNvSpPr txBox="1"/>
          <p:nvPr/>
        </p:nvSpPr>
        <p:spPr>
          <a:xfrm>
            <a:off x="4682003" y="838773"/>
            <a:ext cx="356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Observations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6901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1ED3-0380-0DBC-0CDD-E96C66C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  <a:endParaRPr lang="en-CA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79004-0829-1911-E473-A3F2EF76F947}"/>
              </a:ext>
            </a:extLst>
          </p:cNvPr>
          <p:cNvSpPr/>
          <p:nvPr/>
        </p:nvSpPr>
        <p:spPr>
          <a:xfrm>
            <a:off x="873149" y="1491915"/>
            <a:ext cx="7418328" cy="28931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CA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4A29C14-F2A3-8684-812C-6C137001C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660428"/>
              </p:ext>
            </p:extLst>
          </p:nvPr>
        </p:nvGraphicFramePr>
        <p:xfrm>
          <a:off x="873149" y="598142"/>
          <a:ext cx="7543800" cy="483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633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8F8ABB69-1B0F-47BC-A108-A8D42C78633B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EFFBFF&quot;"/>
    <we:property name="bookmark" value="&quot;H4sIAAAAAAAAA+1ZS2/jNhD+KwYvezEKUaReuSVOihbYFkESpCiKHEbkyOGuLKoUnY0b+L+XlGxvnGTtrDdpHLs3aoYczjcP6qN0R6Rq6hImv8MIyQE50vrzCMznHiV9Ui3LAEAkaRhHImNShJBT4G6Wrq3SVUMO7ogFM0R7qZoxlN6gE/511SdQlqcw9E8FlA32SY2m0RWU6h/sJjuVNWOc9gne1qU24E2eW7Dozd646e7ZuUJ/Ym5HEFbd4DkK20nPsNbGzp/7pOlGrUvLOm+s3XCgKwuqcoa9DLgARmXB0owWHNIIJXh5oUo7m5JPTm5r4/A4lJPah2XgvBtqowSUpPXbYNPMNhnocjxqRydL8nM9NgLPsGhVlVV24ixdQF4iJVMH/9RoF5xW6oY3SqLpnekSW+W1/jIw6LaV5CCY9heeHMobqISTPnTjcDg0OIQ59JMX9/EPUFZVw96FGnUu/jyuZpGmjz2+cpLGTS9nWf+ajosOiGhdGlyDsb6w8k8ubT76bp02LhRHkzYBx8rM8xn2H3j/xpCnV/PydEs+3avDWbV0AF6jPK6mfgINWUBlktEoKaIoTKOCp/9X8nN8dLaxsr1fjx8kNdqgjmuF213Eq9C+dQmHcZyEnMogFowXeZKKMFtbwlt5BLJNjkAwcmvLZjVWn78+YVxKWoDkRZYwBkUY4/oTaCvTx/cofXyevixJkiArWEEZ5XESO8JXvM/0bURA3mn66KL7EkcA4rwAnmOSC8dlk5ZCr0Rt8dbm+nYZeHsU84QHAS+4CMKUxoHAJN6ZYug/i//8otCAEdeTj3iD5WP/FvrHqrlnl2BUd6FpsWyAcXY5WxgiS7DP8O8xNi1y6W9MfsU9t8ixE/a+Crx6Bob85q5B108wsrWNUrq705MUZz1z2I+IdlwGWczTIsminDPkLJchZVtPx9cmvymVQLOUeTJCd/X3AxcwaNHU3Y4KO72WrRpbsHfko3IB6GxfQjn2Zj8cQaPEB+fR/DR7spja6c0rk9CYJnlK8ySMKRXIaC4zsfnJt9sl/yeC2aYyOnYrpP5S3a+kb7zE6cOX+F5k6ps3vHuttReB6Ho9SCAXLGIhTal053TE6I99/dvt2G3MGf7Lft/v8l4mIZSnmcxBhnkQBZhJkHm4xSz+e77E7QyHP6xrrSo78sBfqiGfF5ytYJQrPvzvxIXiJdLbNXOBAhCpo6cZzbgUkaR8119Wr9sc7+OkW9tC1m9xcvvMr1ePiO8b/3Jo39xPMwM9tk0NAk+hwicYgssZVNIHaSVLaP88LwjCdPovZQYoJvkeAAA=&quot;"/>
    <we:property name="creatorSessionId" value="&quot;0e9ca5e3-7070-4957-b72b-d4a21d1f9af6&quot;"/>
    <we:property name="creatorTenantId" value="&quot;73190452-d9e5-4c30-babb-66d354d2a71f&quot;"/>
    <we:property name="creatorUserId" value="&quot;100320032200A67C&quot;"/>
    <we:property name="datasetId" value="&quot;bb6c7b23-0c90-44aa-8371-59bd2d3d5c17&quot;"/>
    <we:property name="embedUrl" value="&quot;/reportEmbed?reportId=9732443c-e762-4a49-b553-5a6111585376&amp;config=eyJjbHVzdGVyVXJsIjoiaHR0cHM6Ly9XQUJJLUNBTkFEQS1DRU5UUkFMLUItUFJJTUFSWS1yZWRpcmVjdC5hbmFseXNpcy53aW5kb3dzLm5ldCIsImVtYmVkRmVhdHVyZXMiOnsidXNhZ2VNZXRyaWNzVk5leHQiOnRydWV9fQ%3D%3D&amp;disableSensitivityBanner=true&quot;"/>
    <we:property name="initialStateBookmark" value="&quot;H4sIAAAAAAAAA+1ZW2/bNhT+KwZf+mIMokTd8uY4Hja0aQMnyDAMwUCRRw5bWdQo2rUb+L+PpGw3Tlw785LFsfcmnUMenu9cyI/SHeKirgo6/UiHgE7QqZRfhlR9aWHURuVc9unT+/NO//2fHzvnPSOWlRayrNHJHdJUDUBfi3pEC2vBCP+4aSNaFBd0YN9yWtTQRhWoWpa0EN+gGWxUWo1g1kYwqQqpqDV5qakGa3Zshpt3szb+KTArUqbFGC6B6Ubah0oqvXhvo7p5ci6t6qwxt2BXlpqK0hi2MkoYDTDPgyTFOaFJCJxaeS4KPR+STXuTShk8BuW0snHoGu8GUglGC+T8VlDX80W6shgN3VNvRX4pR4pBH3KnKrXQU2PpimYFYDQz8C+UNMFxUvM4FhxUqy8LcMpb+bWrwCzL0Yk3ay896fAxLZmRPnSjMxgoGNAF9N6z+/gbFVqUg9aVGDYu/jwq55HGjz2+MZLaDC/mWf+ejqsGCHMudW+p0rawss8mbTb6Zp5UJhSnU5eAM6EW+fTbD7x/Zcizm0V5mimf79XhvFoaAC9RHjczOwD7gYd5nOIwzsPQT8KcJP9X8lN8NLah1K1fzx4kNdyhjisB+13Em9C+dgn7URT7BHMvYgHJszhhfrq1hPdyCwx22QKp4ntbNpux2vy1UUA4xznlJE/jIKC5H8H2HWgv00eOKH1kkb40jmMvzYMcB5hEcRQnfv4207cTAXmj6cPL7osNAYiynJIM4owZLhs7Cr0RtYaJzuRkFbjbiklMPI/khHl+giOPQRwdTDG0n8R/fhGgqGK30w8whuKxf0v9Y9XCs2uqRHOhcVh2wDi/jS0NoRXYffhrBLVDzu2Nyc645xY6M8LWd4FVz8Ggc3MNul3DyLY2SmHuTmspznbmcBwRbbgMBBFJ8jgNMxIACTLu42Dv6fjW5NeFYKBWMo+GYK7+9sEEjDo0VbOigEYvuVODA3uHPggTgMb2NS1G1uy7U1oL9s54tNjN1haTG16/MAmNcJwlOIv9CGMGAc54ynbf+Q675H8HqvapjM7MDC6/lvcr6QeHOH54iB9Fpn54w7vXWkcRiKbXvZhmLAgDHyeYm306DPC/+/p32LHbmTP8l/1+3OW9SkIwSVKeUe5nXuhByinP/D1m8f/kS9zBcPhOVUlR6qEF/lwN+bTg7AWj3PDh/yAuFM+R3qaZc2AUABt6muKUcBZyTA79sHrZ5ngbO93WFtJ2id7kiV+vHhHfV/7l4E7u9cxAjnRdUQYXtIQ1DMHkjJbcBmkjS3B/npFbxIRNGA+3TLD/o5eEYjb7GymY9EEaHwAA&quot;"/>
    <we:property name="isFiltersActionButtonVisible" value="true"/>
    <we:property name="isFooterCollapsed" value="true"/>
    <we:property name="pageDisplayName" value="&quot;Average Wait Time&quot;"/>
    <we:property name="pageName" value="&quot;ReportSection&quot;"/>
    <we:property name="reportEmbeddedTime" value="&quot;2023-12-04T03:18:02.881Z&quot;"/>
    <we:property name="reportName" value="&quot;Appointment Scheduling&quot;"/>
    <we:property name="reportState" value="&quot;CONNECTED&quot;"/>
    <we:property name="reportUrl" value="&quot;/groups/me/reports/9732443c-e762-4a49-b553-5a6111585376/ReportSection?bookmarkGuid=c3fd22bf-29c6-4c55-912c-97fdb8dfb1b8&amp;bookmarkUsage=1&amp;ctid=73190452-d9e5-4c30-babb-66d354d2a71f&amp;fromEntryPoint=export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413</Words>
  <Application>Microsoft Office PowerPoint</Application>
  <PresentationFormat>On-screen Show (16:9)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 Light</vt:lpstr>
      <vt:lpstr>Calibri</vt:lpstr>
      <vt:lpstr>Roboto</vt:lpstr>
      <vt:lpstr>Arial</vt:lpstr>
      <vt:lpstr>Söhne</vt:lpstr>
      <vt:lpstr>Fira Sans Extra Condensed</vt:lpstr>
      <vt:lpstr>Retrospect</vt:lpstr>
      <vt:lpstr>Analysis of Appointment Scheduling Dataset </vt:lpstr>
      <vt:lpstr>PowerPoint Presentation</vt:lpstr>
      <vt:lpstr>PowerPoint Presentation</vt:lpstr>
      <vt:lpstr>PowerPoint Presentation</vt:lpstr>
      <vt:lpstr>Average Wait Time by Provider Role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Appointment Scheduling Dataset </dc:title>
  <dc:creator>Sharmaine Wong</dc:creator>
  <cp:lastModifiedBy>Sharmaine Wong</cp:lastModifiedBy>
  <cp:revision>16</cp:revision>
  <dcterms:modified xsi:type="dcterms:W3CDTF">2024-07-29T06:35:07Z</dcterms:modified>
</cp:coreProperties>
</file>