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35d655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35d655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35d655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35d655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35d6550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35d655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398dd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398dd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35d6550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35d6550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35d655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35d655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35d655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35d655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398ddf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398ddf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35d655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35d655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35d655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35d655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65750" y="21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3F3F3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-833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Fortnite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4044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Felipe López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Sebastian Woolfolk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65750" y="21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5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rgbClr val="F3F3F3"/>
                </a:solidFill>
              </a:rPr>
              <a:t>Components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Pipeline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Client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971" y="1177475"/>
            <a:ext cx="3500974" cy="27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54925" y="41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Key learnings, challenges and areas of improvement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The more you play, the more you know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850" y="2177947"/>
            <a:ext cx="5343150" cy="27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65750" y="21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3F3F3"/>
                </a:solidFill>
              </a:rPr>
              <a:t>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9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Fortnite Battle Royale es un videojuego gratuito perteneciente al género de Battle Royale desarrollado y publicado por Epic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Fortnite Battle Royale is a free to play </a:t>
            </a:r>
            <a:r>
              <a:rPr lang="es"/>
              <a:t>video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Battle Royale type of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Develop by the Epic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Multiplatform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6537" l="26445" r="28331" t="9110"/>
          <a:stretch/>
        </p:blipFill>
        <p:spPr>
          <a:xfrm>
            <a:off x="7433950" y="596550"/>
            <a:ext cx="1452398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949" y="2786552"/>
            <a:ext cx="1592975" cy="133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65750" y="21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Platforms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Xbox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Playstation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Nintendo Switch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Android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4145" l="-4950" r="4949" t="4346"/>
          <a:stretch/>
        </p:blipFill>
        <p:spPr>
          <a:xfrm>
            <a:off x="7585025" y="835450"/>
            <a:ext cx="1092000" cy="9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50" y="835450"/>
            <a:ext cx="941350" cy="9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550" y="1949750"/>
            <a:ext cx="1185725" cy="11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025" y="2058125"/>
            <a:ext cx="1185725" cy="11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550" y="3434500"/>
            <a:ext cx="1185725" cy="11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1874" y="3434500"/>
            <a:ext cx="1185725" cy="118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7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68425" y="1060025"/>
            <a:ext cx="4475700" cy="2571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Right</a:t>
            </a:r>
            <a:r>
              <a:rPr b="1" lang="es">
                <a:solidFill>
                  <a:srgbClr val="FFFFFF"/>
                </a:solidFill>
              </a:rPr>
              <a:t> know it has 3 types of game modes: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s">
                <a:solidFill>
                  <a:srgbClr val="FFFFFF"/>
                </a:solidFill>
              </a:rPr>
              <a:t>Battle Royale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b="1" lang="es">
                <a:solidFill>
                  <a:srgbClr val="FFFFFF"/>
                </a:solidFill>
              </a:rPr>
              <a:t>Solo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b="1" lang="es">
                <a:solidFill>
                  <a:srgbClr val="FFFFFF"/>
                </a:solidFill>
              </a:rPr>
              <a:t>Duos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b="1" lang="es">
                <a:solidFill>
                  <a:srgbClr val="FFFFFF"/>
                </a:solidFill>
              </a:rPr>
              <a:t>Squads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b="1" lang="es">
                <a:solidFill>
                  <a:srgbClr val="FFFFFF"/>
                </a:solidFill>
              </a:rPr>
              <a:t>Rumble (50 vs 50)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b="1" lang="es">
                <a:solidFill>
                  <a:srgbClr val="FFFFFF"/>
                </a:solidFill>
              </a:rPr>
              <a:t>Limited Time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65750" y="106750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Game Modes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884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s">
                <a:solidFill>
                  <a:srgbClr val="F3F3F3"/>
                </a:solidFill>
              </a:rPr>
              <a:t>Save the World</a:t>
            </a:r>
            <a:endParaRPr>
              <a:solidFill>
                <a:srgbClr val="F3F3F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+"/>
            </a:pPr>
            <a:r>
              <a:rPr lang="es">
                <a:solidFill>
                  <a:srgbClr val="F3F3F3"/>
                </a:solidFill>
              </a:rPr>
              <a:t>Player-versus-environment</a:t>
            </a:r>
            <a:endParaRPr>
              <a:solidFill>
                <a:srgbClr val="F3F3F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+"/>
            </a:pPr>
            <a:r>
              <a:rPr lang="es">
                <a:solidFill>
                  <a:srgbClr val="F3F3F3"/>
                </a:solidFill>
              </a:rPr>
              <a:t>Cooperative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s">
                <a:solidFill>
                  <a:srgbClr val="F3F3F3"/>
                </a:solidFill>
              </a:rPr>
              <a:t>Fortnite Creative</a:t>
            </a:r>
            <a:endParaRPr>
              <a:solidFill>
                <a:srgbClr val="F3F3F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+"/>
            </a:pPr>
            <a:r>
              <a:rPr lang="es">
                <a:solidFill>
                  <a:srgbClr val="F3F3F3"/>
                </a:solidFill>
              </a:rPr>
              <a:t>Kind of Minecraft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370" y="607075"/>
            <a:ext cx="3780655" cy="2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75" y="2939150"/>
            <a:ext cx="3780648" cy="21266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65750" y="22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Game Modes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65750" y="21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Architecture (software and hardware)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25" y="735725"/>
            <a:ext cx="7805651" cy="44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5" cy="475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65750" y="21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Server Locations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9904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Ohio,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Virginia,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California,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Oregon,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Tokyo, Japan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South Korea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Osaka, Japan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Mumbai, India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0" y="990400"/>
            <a:ext cx="44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Singapore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Australia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Canada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Frankfurt, Germany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Ireland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London, UK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Paris, France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Sao Paulo, Brazil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