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58" r:id="rId2"/>
    <p:sldId id="759" r:id="rId3"/>
    <p:sldId id="261" r:id="rId4"/>
    <p:sldId id="7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77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2019-12-02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2019-12-02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 &amp;</a:t>
            </a:r>
          </a:p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64726"/>
              </p:ext>
            </p:extLst>
          </p:nvPr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22580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684</Words>
  <Application>Microsoft Office PowerPoint</Application>
  <PresentationFormat>화면 슬라이드 쇼(4:3)</PresentationFormat>
  <Paragraphs>113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HY헤드라인M</vt:lpstr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ALEX KIM 김홍태</cp:lastModifiedBy>
  <cp:revision>13</cp:revision>
  <dcterms:created xsi:type="dcterms:W3CDTF">2012-09-09T23:52:09Z</dcterms:created>
  <dcterms:modified xsi:type="dcterms:W3CDTF">2019-12-02T08:15:59Z</dcterms:modified>
</cp:coreProperties>
</file>