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dc:title>Slide 1</dc:title>
  <dcterms:created xsi:type="dcterms:W3CDTF">2019-09-27T05:08:16Z</dcterms:created>
  <dcterms:modified xsi:type="dcterms:W3CDTF">2019-09-27T05:08:16Z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2019-09-27T00:00:00Z</vt:filetime>
  </property>
</Properties>
</file>