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5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59" r:id="rId33"/>
    <p:sldId id="26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as Deshmukh" userId="ece531f0c9e24e81" providerId="LiveId" clId="{1BC7EC36-61D2-4F30-B60F-8C519630B26D}"/>
    <pc:docChg chg="undo custSel addSld delSld modSld sldOrd">
      <pc:chgData name="Tejas Deshmukh" userId="ece531f0c9e24e81" providerId="LiveId" clId="{1BC7EC36-61D2-4F30-B60F-8C519630B26D}" dt="2020-03-03T08:57:20.636" v="1689" actId="20577"/>
      <pc:docMkLst>
        <pc:docMk/>
      </pc:docMkLst>
      <pc:sldChg chg="addSp delSp modSp mod">
        <pc:chgData name="Tejas Deshmukh" userId="ece531f0c9e24e81" providerId="LiveId" clId="{1BC7EC36-61D2-4F30-B60F-8C519630B26D}" dt="2020-03-03T06:16:39.702" v="12" actId="20577"/>
        <pc:sldMkLst>
          <pc:docMk/>
          <pc:sldMk cId="1869487469" sldId="257"/>
        </pc:sldMkLst>
        <pc:spChg chg="del mod">
          <ac:chgData name="Tejas Deshmukh" userId="ece531f0c9e24e81" providerId="LiveId" clId="{1BC7EC36-61D2-4F30-B60F-8C519630B26D}" dt="2020-03-03T06:16:35.838" v="9" actId="478"/>
          <ac:spMkLst>
            <pc:docMk/>
            <pc:sldMk cId="1869487469" sldId="257"/>
            <ac:spMk id="6" creationId="{81048E0F-93B4-48ED-B13B-629E6E62A3F3}"/>
          </ac:spMkLst>
        </pc:spChg>
        <pc:spChg chg="add del">
          <ac:chgData name="Tejas Deshmukh" userId="ece531f0c9e24e81" providerId="LiveId" clId="{1BC7EC36-61D2-4F30-B60F-8C519630B26D}" dt="2020-03-03T06:16:32.812" v="8"/>
          <ac:spMkLst>
            <pc:docMk/>
            <pc:sldMk cId="1869487469" sldId="257"/>
            <ac:spMk id="7" creationId="{D033ED5C-23B4-4D81-BE0B-6FC4E02FF985}"/>
          </ac:spMkLst>
        </pc:spChg>
        <pc:spChg chg="add mod">
          <ac:chgData name="Tejas Deshmukh" userId="ece531f0c9e24e81" providerId="LiveId" clId="{1BC7EC36-61D2-4F30-B60F-8C519630B26D}" dt="2020-03-03T06:16:39.702" v="12" actId="20577"/>
          <ac:spMkLst>
            <pc:docMk/>
            <pc:sldMk cId="1869487469" sldId="257"/>
            <ac:spMk id="8" creationId="{3EA5F230-177F-41F2-81D8-3480D37AAD4A}"/>
          </ac:spMkLst>
        </pc:spChg>
      </pc:sldChg>
      <pc:sldChg chg="addSp modSp mod">
        <pc:chgData name="Tejas Deshmukh" userId="ece531f0c9e24e81" providerId="LiveId" clId="{1BC7EC36-61D2-4F30-B60F-8C519630B26D}" dt="2020-03-03T07:34:38.060" v="1433" actId="207"/>
        <pc:sldMkLst>
          <pc:docMk/>
          <pc:sldMk cId="2348622808" sldId="258"/>
        </pc:sldMkLst>
        <pc:graphicFrameChg chg="add mod modGraphic">
          <ac:chgData name="Tejas Deshmukh" userId="ece531f0c9e24e81" providerId="LiveId" clId="{1BC7EC36-61D2-4F30-B60F-8C519630B26D}" dt="2020-03-03T07:34:38.060" v="1433" actId="207"/>
          <ac:graphicFrameMkLst>
            <pc:docMk/>
            <pc:sldMk cId="2348622808" sldId="258"/>
            <ac:graphicFrameMk id="2" creationId="{E39DEC14-7572-482C-AB8A-08E2DABD92FE}"/>
          </ac:graphicFrameMkLst>
        </pc:graphicFrameChg>
      </pc:sldChg>
      <pc:sldChg chg="modSp mod">
        <pc:chgData name="Tejas Deshmukh" userId="ece531f0c9e24e81" providerId="LiveId" clId="{1BC7EC36-61D2-4F30-B60F-8C519630B26D}" dt="2020-03-03T06:18:16.708" v="33" actId="20577"/>
        <pc:sldMkLst>
          <pc:docMk/>
          <pc:sldMk cId="326060701" sldId="261"/>
        </pc:sldMkLst>
        <pc:spChg chg="mod">
          <ac:chgData name="Tejas Deshmukh" userId="ece531f0c9e24e81" providerId="LiveId" clId="{1BC7EC36-61D2-4F30-B60F-8C519630B26D}" dt="2020-03-03T06:16:14.036" v="3" actId="20577"/>
          <ac:spMkLst>
            <pc:docMk/>
            <pc:sldMk cId="326060701" sldId="261"/>
            <ac:spMk id="6" creationId="{81048E0F-93B4-48ED-B13B-629E6E62A3F3}"/>
          </ac:spMkLst>
        </pc:spChg>
        <pc:graphicFrameChg chg="modGraphic">
          <ac:chgData name="Tejas Deshmukh" userId="ece531f0c9e24e81" providerId="LiveId" clId="{1BC7EC36-61D2-4F30-B60F-8C519630B26D}" dt="2020-03-03T06:18:16.708" v="33" actId="20577"/>
          <ac:graphicFrameMkLst>
            <pc:docMk/>
            <pc:sldMk cId="326060701" sldId="261"/>
            <ac:graphicFrameMk id="4" creationId="{2F14319A-2982-4A2D-A926-64454145B9BB}"/>
          </ac:graphicFrameMkLst>
        </pc:graphicFrameChg>
      </pc:sldChg>
      <pc:sldChg chg="modSp add mod">
        <pc:chgData name="Tejas Deshmukh" userId="ece531f0c9e24e81" providerId="LiveId" clId="{1BC7EC36-61D2-4F30-B60F-8C519630B26D}" dt="2020-03-03T06:18:41.050" v="46" actId="20577"/>
        <pc:sldMkLst>
          <pc:docMk/>
          <pc:sldMk cId="3312760271" sldId="262"/>
        </pc:sldMkLst>
        <pc:graphicFrameChg chg="modGraphic">
          <ac:chgData name="Tejas Deshmukh" userId="ece531f0c9e24e81" providerId="LiveId" clId="{1BC7EC36-61D2-4F30-B60F-8C519630B26D}" dt="2020-03-03T06:18:41.050" v="46" actId="20577"/>
          <ac:graphicFrameMkLst>
            <pc:docMk/>
            <pc:sldMk cId="3312760271" sldId="262"/>
            <ac:graphicFrameMk id="4" creationId="{2F14319A-2982-4A2D-A926-64454145B9BB}"/>
          </ac:graphicFrameMkLst>
        </pc:graphicFrameChg>
      </pc:sldChg>
      <pc:sldChg chg="addSp modSp add mod">
        <pc:chgData name="Tejas Deshmukh" userId="ece531f0c9e24e81" providerId="LiveId" clId="{1BC7EC36-61D2-4F30-B60F-8C519630B26D}" dt="2020-03-03T07:09:48.683" v="1068" actId="20577"/>
        <pc:sldMkLst>
          <pc:docMk/>
          <pc:sldMk cId="3213690559" sldId="263"/>
        </pc:sldMkLst>
        <pc:spChg chg="add mod">
          <ac:chgData name="Tejas Deshmukh" userId="ece531f0c9e24e81" providerId="LiveId" clId="{1BC7EC36-61D2-4F30-B60F-8C519630B26D}" dt="2020-03-03T07:09:48.683" v="1068" actId="20577"/>
          <ac:spMkLst>
            <pc:docMk/>
            <pc:sldMk cId="3213690559" sldId="263"/>
            <ac:spMk id="5" creationId="{4BCBCEEB-C0D0-42A8-B1AF-EEC01478806D}"/>
          </ac:spMkLst>
        </pc:spChg>
        <pc:spChg chg="mod">
          <ac:chgData name="Tejas Deshmukh" userId="ece531f0c9e24e81" providerId="LiveId" clId="{1BC7EC36-61D2-4F30-B60F-8C519630B26D}" dt="2020-03-03T06:22:16.112" v="118" actId="20577"/>
          <ac:spMkLst>
            <pc:docMk/>
            <pc:sldMk cId="3213690559" sldId="263"/>
            <ac:spMk id="6" creationId="{81048E0F-93B4-48ED-B13B-629E6E62A3F3}"/>
          </ac:spMkLst>
        </pc:spChg>
        <pc:graphicFrameChg chg="mod modGraphic">
          <ac:chgData name="Tejas Deshmukh" userId="ece531f0c9e24e81" providerId="LiveId" clId="{1BC7EC36-61D2-4F30-B60F-8C519630B26D}" dt="2020-03-03T06:23:40.944" v="159"/>
          <ac:graphicFrameMkLst>
            <pc:docMk/>
            <pc:sldMk cId="3213690559" sldId="263"/>
            <ac:graphicFrameMk id="4" creationId="{2F14319A-2982-4A2D-A926-64454145B9BB}"/>
          </ac:graphicFrameMkLst>
        </pc:graphicFrameChg>
      </pc:sldChg>
      <pc:sldChg chg="addSp delSp modSp add mod">
        <pc:chgData name="Tejas Deshmukh" userId="ece531f0c9e24e81" providerId="LiveId" clId="{1BC7EC36-61D2-4F30-B60F-8C519630B26D}" dt="2020-03-03T06:58:41.731" v="868"/>
        <pc:sldMkLst>
          <pc:docMk/>
          <pc:sldMk cId="751103590" sldId="264"/>
        </pc:sldMkLst>
        <pc:spChg chg="add del mod">
          <ac:chgData name="Tejas Deshmukh" userId="ece531f0c9e24e81" providerId="LiveId" clId="{1BC7EC36-61D2-4F30-B60F-8C519630B26D}" dt="2020-03-03T06:58:41.731" v="868"/>
          <ac:spMkLst>
            <pc:docMk/>
            <pc:sldMk cId="751103590" sldId="264"/>
            <ac:spMk id="3" creationId="{41E8DF56-3EC4-4EF6-AD58-D4A36DB7FD51}"/>
          </ac:spMkLst>
        </pc:spChg>
        <pc:graphicFrameChg chg="modGraphic">
          <ac:chgData name="Tejas Deshmukh" userId="ece531f0c9e24e81" providerId="LiveId" clId="{1BC7EC36-61D2-4F30-B60F-8C519630B26D}" dt="2020-03-03T06:58:12.992" v="867" actId="20577"/>
          <ac:graphicFrameMkLst>
            <pc:docMk/>
            <pc:sldMk cId="751103590" sldId="264"/>
            <ac:graphicFrameMk id="4" creationId="{2F14319A-2982-4A2D-A926-64454145B9BB}"/>
          </ac:graphicFrameMkLst>
        </pc:graphicFrameChg>
        <pc:cxnChg chg="add mod">
          <ac:chgData name="Tejas Deshmukh" userId="ece531f0c9e24e81" providerId="LiveId" clId="{1BC7EC36-61D2-4F30-B60F-8C519630B26D}" dt="2020-03-03T06:26:07.611" v="261" actId="11529"/>
          <ac:cxnSpMkLst>
            <pc:docMk/>
            <pc:sldMk cId="751103590" sldId="264"/>
            <ac:cxnSpMk id="7" creationId="{FD9964BA-399E-4CEE-B38A-4744A78BDC7A}"/>
          </ac:cxnSpMkLst>
        </pc:cxnChg>
        <pc:cxnChg chg="add mod">
          <ac:chgData name="Tejas Deshmukh" userId="ece531f0c9e24e81" providerId="LiveId" clId="{1BC7EC36-61D2-4F30-B60F-8C519630B26D}" dt="2020-03-03T06:26:18.811" v="263" actId="14100"/>
          <ac:cxnSpMkLst>
            <pc:docMk/>
            <pc:sldMk cId="751103590" sldId="264"/>
            <ac:cxnSpMk id="9" creationId="{68475C86-5504-4737-BCC7-3E70AA74B861}"/>
          </ac:cxnSpMkLst>
        </pc:cxnChg>
      </pc:sldChg>
      <pc:sldChg chg="delSp modSp add mod">
        <pc:chgData name="Tejas Deshmukh" userId="ece531f0c9e24e81" providerId="LiveId" clId="{1BC7EC36-61D2-4F30-B60F-8C519630B26D}" dt="2020-03-03T06:58:11.384" v="866" actId="20577"/>
        <pc:sldMkLst>
          <pc:docMk/>
          <pc:sldMk cId="1042118153" sldId="265"/>
        </pc:sldMkLst>
        <pc:spChg chg="del">
          <ac:chgData name="Tejas Deshmukh" userId="ece531f0c9e24e81" providerId="LiveId" clId="{1BC7EC36-61D2-4F30-B60F-8C519630B26D}" dt="2020-03-03T06:27:30.110" v="307" actId="478"/>
          <ac:spMkLst>
            <pc:docMk/>
            <pc:sldMk cId="1042118153" sldId="265"/>
            <ac:spMk id="3" creationId="{41E8DF56-3EC4-4EF6-AD58-D4A36DB7FD51}"/>
          </ac:spMkLst>
        </pc:spChg>
        <pc:spChg chg="mod">
          <ac:chgData name="Tejas Deshmukh" userId="ece531f0c9e24e81" providerId="LiveId" clId="{1BC7EC36-61D2-4F30-B60F-8C519630B26D}" dt="2020-03-03T06:42:59.890" v="539" actId="20577"/>
          <ac:spMkLst>
            <pc:docMk/>
            <pc:sldMk cId="1042118153" sldId="265"/>
            <ac:spMk id="6" creationId="{81048E0F-93B4-48ED-B13B-629E6E62A3F3}"/>
          </ac:spMkLst>
        </pc:spChg>
        <pc:graphicFrameChg chg="mod modGraphic">
          <ac:chgData name="Tejas Deshmukh" userId="ece531f0c9e24e81" providerId="LiveId" clId="{1BC7EC36-61D2-4F30-B60F-8C519630B26D}" dt="2020-03-03T06:31:06.440" v="368" actId="20577"/>
          <ac:graphicFrameMkLst>
            <pc:docMk/>
            <pc:sldMk cId="1042118153" sldId="265"/>
            <ac:graphicFrameMk id="2" creationId="{987E84DD-A5AF-421F-88CC-13DC271E08CD}"/>
          </ac:graphicFrameMkLst>
        </pc:graphicFrameChg>
        <pc:graphicFrameChg chg="modGraphic">
          <ac:chgData name="Tejas Deshmukh" userId="ece531f0c9e24e81" providerId="LiveId" clId="{1BC7EC36-61D2-4F30-B60F-8C519630B26D}" dt="2020-03-03T06:58:11.384" v="866" actId="20577"/>
          <ac:graphicFrameMkLst>
            <pc:docMk/>
            <pc:sldMk cId="1042118153" sldId="265"/>
            <ac:graphicFrameMk id="4" creationId="{2F14319A-2982-4A2D-A926-64454145B9BB}"/>
          </ac:graphicFrameMkLst>
        </pc:graphicFrameChg>
        <pc:cxnChg chg="del">
          <ac:chgData name="Tejas Deshmukh" userId="ece531f0c9e24e81" providerId="LiveId" clId="{1BC7EC36-61D2-4F30-B60F-8C519630B26D}" dt="2020-03-03T06:27:47.047" v="314" actId="478"/>
          <ac:cxnSpMkLst>
            <pc:docMk/>
            <pc:sldMk cId="1042118153" sldId="265"/>
            <ac:cxnSpMk id="7" creationId="{FD9964BA-399E-4CEE-B38A-4744A78BDC7A}"/>
          </ac:cxnSpMkLst>
        </pc:cxnChg>
        <pc:cxnChg chg="del">
          <ac:chgData name="Tejas Deshmukh" userId="ece531f0c9e24e81" providerId="LiveId" clId="{1BC7EC36-61D2-4F30-B60F-8C519630B26D}" dt="2020-03-03T06:27:45.816" v="313" actId="478"/>
          <ac:cxnSpMkLst>
            <pc:docMk/>
            <pc:sldMk cId="1042118153" sldId="265"/>
            <ac:cxnSpMk id="9" creationId="{68475C86-5504-4737-BCC7-3E70AA74B861}"/>
          </ac:cxnSpMkLst>
        </pc:cxnChg>
      </pc:sldChg>
      <pc:sldChg chg="modSp add mod">
        <pc:chgData name="Tejas Deshmukh" userId="ece531f0c9e24e81" providerId="LiveId" clId="{1BC7EC36-61D2-4F30-B60F-8C519630B26D}" dt="2020-03-03T06:43:06.908" v="541" actId="20577"/>
        <pc:sldMkLst>
          <pc:docMk/>
          <pc:sldMk cId="4020997363" sldId="266"/>
        </pc:sldMkLst>
        <pc:spChg chg="mod">
          <ac:chgData name="Tejas Deshmukh" userId="ece531f0c9e24e81" providerId="LiveId" clId="{1BC7EC36-61D2-4F30-B60F-8C519630B26D}" dt="2020-03-03T06:43:06.908" v="541" actId="20577"/>
          <ac:spMkLst>
            <pc:docMk/>
            <pc:sldMk cId="4020997363" sldId="266"/>
            <ac:spMk id="6" creationId="{81048E0F-93B4-48ED-B13B-629E6E62A3F3}"/>
          </ac:spMkLst>
        </pc:spChg>
        <pc:graphicFrameChg chg="mod modGraphic">
          <ac:chgData name="Tejas Deshmukh" userId="ece531f0c9e24e81" providerId="LiveId" clId="{1BC7EC36-61D2-4F30-B60F-8C519630B26D}" dt="2020-03-03T06:41:00.968" v="522" actId="20577"/>
          <ac:graphicFrameMkLst>
            <pc:docMk/>
            <pc:sldMk cId="4020997363" sldId="266"/>
            <ac:graphicFrameMk id="2" creationId="{987E84DD-A5AF-421F-88CC-13DC271E08CD}"/>
          </ac:graphicFrameMkLst>
        </pc:graphicFrameChg>
        <pc:graphicFrameChg chg="mod modGraphic">
          <ac:chgData name="Tejas Deshmukh" userId="ece531f0c9e24e81" providerId="LiveId" clId="{1BC7EC36-61D2-4F30-B60F-8C519630B26D}" dt="2020-03-03T06:42:35.123" v="535" actId="20577"/>
          <ac:graphicFrameMkLst>
            <pc:docMk/>
            <pc:sldMk cId="4020997363" sldId="266"/>
            <ac:graphicFrameMk id="4" creationId="{2F14319A-2982-4A2D-A926-64454145B9BB}"/>
          </ac:graphicFrameMkLst>
        </pc:graphicFrameChg>
      </pc:sldChg>
      <pc:sldChg chg="modSp add mod">
        <pc:chgData name="Tejas Deshmukh" userId="ece531f0c9e24e81" providerId="LiveId" clId="{1BC7EC36-61D2-4F30-B60F-8C519630B26D}" dt="2020-03-03T06:47:58.376" v="577" actId="20577"/>
        <pc:sldMkLst>
          <pc:docMk/>
          <pc:sldMk cId="102627974" sldId="267"/>
        </pc:sldMkLst>
        <pc:spChg chg="mod">
          <ac:chgData name="Tejas Deshmukh" userId="ece531f0c9e24e81" providerId="LiveId" clId="{1BC7EC36-61D2-4F30-B60F-8C519630B26D}" dt="2020-03-03T06:47:58.376" v="577" actId="20577"/>
          <ac:spMkLst>
            <pc:docMk/>
            <pc:sldMk cId="102627974" sldId="267"/>
            <ac:spMk id="6" creationId="{81048E0F-93B4-48ED-B13B-629E6E62A3F3}"/>
          </ac:spMkLst>
        </pc:spChg>
        <pc:graphicFrameChg chg="modGraphic">
          <ac:chgData name="Tejas Deshmukh" userId="ece531f0c9e24e81" providerId="LiveId" clId="{1BC7EC36-61D2-4F30-B60F-8C519630B26D}" dt="2020-03-03T06:44:32.107" v="550" actId="207"/>
          <ac:graphicFrameMkLst>
            <pc:docMk/>
            <pc:sldMk cId="102627974" sldId="267"/>
            <ac:graphicFrameMk id="2" creationId="{987E84DD-A5AF-421F-88CC-13DC271E08CD}"/>
          </ac:graphicFrameMkLst>
        </pc:graphicFrameChg>
        <pc:graphicFrameChg chg="mod modGraphic">
          <ac:chgData name="Tejas Deshmukh" userId="ece531f0c9e24e81" providerId="LiveId" clId="{1BC7EC36-61D2-4F30-B60F-8C519630B26D}" dt="2020-03-03T06:46:19.962" v="560" actId="6549"/>
          <ac:graphicFrameMkLst>
            <pc:docMk/>
            <pc:sldMk cId="102627974" sldId="267"/>
            <ac:graphicFrameMk id="4" creationId="{2F14319A-2982-4A2D-A926-64454145B9BB}"/>
          </ac:graphicFrameMkLst>
        </pc:graphicFrameChg>
      </pc:sldChg>
      <pc:sldChg chg="modSp add mod">
        <pc:chgData name="Tejas Deshmukh" userId="ece531f0c9e24e81" providerId="LiveId" clId="{1BC7EC36-61D2-4F30-B60F-8C519630B26D}" dt="2020-03-03T07:05:38.592" v="993"/>
        <pc:sldMkLst>
          <pc:docMk/>
          <pc:sldMk cId="946691393" sldId="268"/>
        </pc:sldMkLst>
        <pc:spChg chg="mod">
          <ac:chgData name="Tejas Deshmukh" userId="ece531f0c9e24e81" providerId="LiveId" clId="{1BC7EC36-61D2-4F30-B60F-8C519630B26D}" dt="2020-03-03T06:48:03.373" v="580" actId="20577"/>
          <ac:spMkLst>
            <pc:docMk/>
            <pc:sldMk cId="946691393" sldId="268"/>
            <ac:spMk id="6" creationId="{81048E0F-93B4-48ED-B13B-629E6E62A3F3}"/>
          </ac:spMkLst>
        </pc:spChg>
        <pc:graphicFrameChg chg="mod modGraphic">
          <ac:chgData name="Tejas Deshmukh" userId="ece531f0c9e24e81" providerId="LiveId" clId="{1BC7EC36-61D2-4F30-B60F-8C519630B26D}" dt="2020-03-03T07:05:38.592" v="993"/>
          <ac:graphicFrameMkLst>
            <pc:docMk/>
            <pc:sldMk cId="946691393" sldId="268"/>
            <ac:graphicFrameMk id="4" creationId="{2F14319A-2982-4A2D-A926-64454145B9BB}"/>
          </ac:graphicFrameMkLst>
        </pc:graphicFrameChg>
      </pc:sldChg>
      <pc:sldChg chg="addSp delSp modSp add mod ord">
        <pc:chgData name="Tejas Deshmukh" userId="ece531f0c9e24e81" providerId="LiveId" clId="{1BC7EC36-61D2-4F30-B60F-8C519630B26D}" dt="2020-03-03T07:13:16.655" v="1121" actId="20577"/>
        <pc:sldMkLst>
          <pc:docMk/>
          <pc:sldMk cId="1273067001" sldId="269"/>
        </pc:sldMkLst>
        <pc:spChg chg="add del mod">
          <ac:chgData name="Tejas Deshmukh" userId="ece531f0c9e24e81" providerId="LiveId" clId="{1BC7EC36-61D2-4F30-B60F-8C519630B26D}" dt="2020-03-03T07:02:23.642" v="953" actId="478"/>
          <ac:spMkLst>
            <pc:docMk/>
            <pc:sldMk cId="1273067001" sldId="269"/>
            <ac:spMk id="24" creationId="{CBD74D02-5D25-482E-9936-E2E3A51FB74B}"/>
          </ac:spMkLst>
        </pc:spChg>
        <pc:spChg chg="add mod">
          <ac:chgData name="Tejas Deshmukh" userId="ece531f0c9e24e81" providerId="LiveId" clId="{1BC7EC36-61D2-4F30-B60F-8C519630B26D}" dt="2020-03-03T07:09:09.685" v="1004" actId="20577"/>
          <ac:spMkLst>
            <pc:docMk/>
            <pc:sldMk cId="1273067001" sldId="269"/>
            <ac:spMk id="25" creationId="{8838AA0F-D76F-440C-A8B7-68B5CBD20DAC}"/>
          </ac:spMkLst>
        </pc:spChg>
        <pc:graphicFrameChg chg="mod modGraphic">
          <ac:chgData name="Tejas Deshmukh" userId="ece531f0c9e24e81" providerId="LiveId" clId="{1BC7EC36-61D2-4F30-B60F-8C519630B26D}" dt="2020-03-03T07:13:16.655" v="1121" actId="20577"/>
          <ac:graphicFrameMkLst>
            <pc:docMk/>
            <pc:sldMk cId="1273067001" sldId="269"/>
            <ac:graphicFrameMk id="2" creationId="{987E84DD-A5AF-421F-88CC-13DC271E08CD}"/>
          </ac:graphicFrameMkLst>
        </pc:graphicFrameChg>
        <pc:graphicFrameChg chg="mod modGraphic">
          <ac:chgData name="Tejas Deshmukh" userId="ece531f0c9e24e81" providerId="LiveId" clId="{1BC7EC36-61D2-4F30-B60F-8C519630B26D}" dt="2020-03-03T07:12:00.380" v="1087" actId="20577"/>
          <ac:graphicFrameMkLst>
            <pc:docMk/>
            <pc:sldMk cId="1273067001" sldId="269"/>
            <ac:graphicFrameMk id="4" creationId="{2F14319A-2982-4A2D-A926-64454145B9BB}"/>
          </ac:graphicFrameMkLst>
        </pc:graphicFrameChg>
        <pc:cxnChg chg="add del mod">
          <ac:chgData name="Tejas Deshmukh" userId="ece531f0c9e24e81" providerId="LiveId" clId="{1BC7EC36-61D2-4F30-B60F-8C519630B26D}" dt="2020-03-03T07:01:45.703" v="941" actId="478"/>
          <ac:cxnSpMkLst>
            <pc:docMk/>
            <pc:sldMk cId="1273067001" sldId="269"/>
            <ac:cxnSpMk id="5" creationId="{87DF3E6E-2720-42AA-820C-788F3A20373B}"/>
          </ac:cxnSpMkLst>
        </pc:cxnChg>
        <pc:cxnChg chg="add del mod">
          <ac:chgData name="Tejas Deshmukh" userId="ece531f0c9e24e81" providerId="LiveId" clId="{1BC7EC36-61D2-4F30-B60F-8C519630B26D}" dt="2020-03-03T06:50:35.667" v="671" actId="11529"/>
          <ac:cxnSpMkLst>
            <pc:docMk/>
            <pc:sldMk cId="1273067001" sldId="269"/>
            <ac:cxnSpMk id="8" creationId="{231C449F-9DF4-479F-8B5B-B77917475617}"/>
          </ac:cxnSpMkLst>
        </pc:cxnChg>
        <pc:cxnChg chg="add del mod">
          <ac:chgData name="Tejas Deshmukh" userId="ece531f0c9e24e81" providerId="LiveId" clId="{1BC7EC36-61D2-4F30-B60F-8C519630B26D}" dt="2020-03-03T06:51:05.469" v="687" actId="11529"/>
          <ac:cxnSpMkLst>
            <pc:docMk/>
            <pc:sldMk cId="1273067001" sldId="269"/>
            <ac:cxnSpMk id="12" creationId="{982CC704-255D-477A-A8B0-51ECFE6649C0}"/>
          </ac:cxnSpMkLst>
        </pc:cxnChg>
        <pc:cxnChg chg="add del mod">
          <ac:chgData name="Tejas Deshmukh" userId="ece531f0c9e24e81" providerId="LiveId" clId="{1BC7EC36-61D2-4F30-B60F-8C519630B26D}" dt="2020-03-03T07:01:46.734" v="942" actId="478"/>
          <ac:cxnSpMkLst>
            <pc:docMk/>
            <pc:sldMk cId="1273067001" sldId="269"/>
            <ac:cxnSpMk id="21" creationId="{F547DC37-26AD-4252-B06B-F87B7966D43F}"/>
          </ac:cxnSpMkLst>
        </pc:cxnChg>
        <pc:cxnChg chg="add del mod">
          <ac:chgData name="Tejas Deshmukh" userId="ece531f0c9e24e81" providerId="LiveId" clId="{1BC7EC36-61D2-4F30-B60F-8C519630B26D}" dt="2020-03-03T07:01:47.514" v="943" actId="478"/>
          <ac:cxnSpMkLst>
            <pc:docMk/>
            <pc:sldMk cId="1273067001" sldId="269"/>
            <ac:cxnSpMk id="23" creationId="{6F4126DD-1743-432C-8928-DD1B1E5E42D5}"/>
          </ac:cxnSpMkLst>
        </pc:cxnChg>
      </pc:sldChg>
      <pc:sldChg chg="modSp add mod">
        <pc:chgData name="Tejas Deshmukh" userId="ece531f0c9e24e81" providerId="LiveId" clId="{1BC7EC36-61D2-4F30-B60F-8C519630B26D}" dt="2020-03-03T07:05:34.574" v="992"/>
        <pc:sldMkLst>
          <pc:docMk/>
          <pc:sldMk cId="3479608644" sldId="270"/>
        </pc:sldMkLst>
        <pc:graphicFrameChg chg="mod modGraphic">
          <ac:chgData name="Tejas Deshmukh" userId="ece531f0c9e24e81" providerId="LiveId" clId="{1BC7EC36-61D2-4F30-B60F-8C519630B26D}" dt="2020-03-03T07:05:34.574" v="992"/>
          <ac:graphicFrameMkLst>
            <pc:docMk/>
            <pc:sldMk cId="3479608644" sldId="270"/>
            <ac:graphicFrameMk id="4" creationId="{2F14319A-2982-4A2D-A926-64454145B9BB}"/>
          </ac:graphicFrameMkLst>
        </pc:graphicFrameChg>
      </pc:sldChg>
      <pc:sldChg chg="add del">
        <pc:chgData name="Tejas Deshmukh" userId="ece531f0c9e24e81" providerId="LiveId" clId="{1BC7EC36-61D2-4F30-B60F-8C519630B26D}" dt="2020-03-03T07:13:27.800" v="1122" actId="47"/>
        <pc:sldMkLst>
          <pc:docMk/>
          <pc:sldMk cId="329208475" sldId="271"/>
        </pc:sldMkLst>
      </pc:sldChg>
      <pc:sldChg chg="modSp add mod">
        <pc:chgData name="Tejas Deshmukh" userId="ece531f0c9e24e81" providerId="LiveId" clId="{1BC7EC36-61D2-4F30-B60F-8C519630B26D}" dt="2020-03-03T07:15:12.314" v="1144" actId="20577"/>
        <pc:sldMkLst>
          <pc:docMk/>
          <pc:sldMk cId="1023042015" sldId="271"/>
        </pc:sldMkLst>
        <pc:spChg chg="mod">
          <ac:chgData name="Tejas Deshmukh" userId="ece531f0c9e24e81" providerId="LiveId" clId="{1BC7EC36-61D2-4F30-B60F-8C519630B26D}" dt="2020-03-03T07:15:00.766" v="1141" actId="20577"/>
          <ac:spMkLst>
            <pc:docMk/>
            <pc:sldMk cId="1023042015" sldId="271"/>
            <ac:spMk id="25" creationId="{8838AA0F-D76F-440C-A8B7-68B5CBD20DAC}"/>
          </ac:spMkLst>
        </pc:spChg>
        <pc:graphicFrameChg chg="modGraphic">
          <ac:chgData name="Tejas Deshmukh" userId="ece531f0c9e24e81" providerId="LiveId" clId="{1BC7EC36-61D2-4F30-B60F-8C519630B26D}" dt="2020-03-03T07:15:12.314" v="1144" actId="20577"/>
          <ac:graphicFrameMkLst>
            <pc:docMk/>
            <pc:sldMk cId="1023042015" sldId="271"/>
            <ac:graphicFrameMk id="4" creationId="{2F14319A-2982-4A2D-A926-64454145B9BB}"/>
          </ac:graphicFrameMkLst>
        </pc:graphicFrameChg>
      </pc:sldChg>
      <pc:sldChg chg="modSp add mod">
        <pc:chgData name="Tejas Deshmukh" userId="ece531f0c9e24e81" providerId="LiveId" clId="{1BC7EC36-61D2-4F30-B60F-8C519630B26D}" dt="2020-03-03T07:22:05.528" v="1229" actId="20577"/>
        <pc:sldMkLst>
          <pc:docMk/>
          <pc:sldMk cId="1907069138" sldId="272"/>
        </pc:sldMkLst>
        <pc:spChg chg="mod">
          <ac:chgData name="Tejas Deshmukh" userId="ece531f0c9e24e81" providerId="LiveId" clId="{1BC7EC36-61D2-4F30-B60F-8C519630B26D}" dt="2020-03-03T07:22:05.528" v="1229" actId="20577"/>
          <ac:spMkLst>
            <pc:docMk/>
            <pc:sldMk cId="1907069138" sldId="272"/>
            <ac:spMk id="6" creationId="{81048E0F-93B4-48ED-B13B-629E6E62A3F3}"/>
          </ac:spMkLst>
        </pc:spChg>
        <pc:spChg chg="mod">
          <ac:chgData name="Tejas Deshmukh" userId="ece531f0c9e24e81" providerId="LiveId" clId="{1BC7EC36-61D2-4F30-B60F-8C519630B26D}" dt="2020-03-03T07:16:01.698" v="1157" actId="20577"/>
          <ac:spMkLst>
            <pc:docMk/>
            <pc:sldMk cId="1907069138" sldId="272"/>
            <ac:spMk id="25" creationId="{8838AA0F-D76F-440C-A8B7-68B5CBD20DAC}"/>
          </ac:spMkLst>
        </pc:spChg>
        <pc:graphicFrameChg chg="mod modGraphic">
          <ac:chgData name="Tejas Deshmukh" userId="ece531f0c9e24e81" providerId="LiveId" clId="{1BC7EC36-61D2-4F30-B60F-8C519630B26D}" dt="2020-03-03T07:18:28.037" v="1203" actId="20577"/>
          <ac:graphicFrameMkLst>
            <pc:docMk/>
            <pc:sldMk cId="1907069138" sldId="272"/>
            <ac:graphicFrameMk id="2" creationId="{987E84DD-A5AF-421F-88CC-13DC271E08CD}"/>
          </ac:graphicFrameMkLst>
        </pc:graphicFrameChg>
        <pc:graphicFrameChg chg="modGraphic">
          <ac:chgData name="Tejas Deshmukh" userId="ece531f0c9e24e81" providerId="LiveId" clId="{1BC7EC36-61D2-4F30-B60F-8C519630B26D}" dt="2020-03-03T07:17:29.212" v="1179" actId="20577"/>
          <ac:graphicFrameMkLst>
            <pc:docMk/>
            <pc:sldMk cId="1907069138" sldId="272"/>
            <ac:graphicFrameMk id="4" creationId="{2F14319A-2982-4A2D-A926-64454145B9BB}"/>
          </ac:graphicFrameMkLst>
        </pc:graphicFrameChg>
      </pc:sldChg>
      <pc:sldChg chg="modSp add mod">
        <pc:chgData name="Tejas Deshmukh" userId="ece531f0c9e24e81" providerId="LiveId" clId="{1BC7EC36-61D2-4F30-B60F-8C519630B26D}" dt="2020-03-03T07:22:19.795" v="1232" actId="20577"/>
        <pc:sldMkLst>
          <pc:docMk/>
          <pc:sldMk cId="39650580" sldId="273"/>
        </pc:sldMkLst>
        <pc:spChg chg="mod">
          <ac:chgData name="Tejas Deshmukh" userId="ece531f0c9e24e81" providerId="LiveId" clId="{1BC7EC36-61D2-4F30-B60F-8C519630B26D}" dt="2020-03-03T07:22:19.795" v="1232" actId="20577"/>
          <ac:spMkLst>
            <pc:docMk/>
            <pc:sldMk cId="39650580" sldId="273"/>
            <ac:spMk id="6" creationId="{81048E0F-93B4-48ED-B13B-629E6E62A3F3}"/>
          </ac:spMkLst>
        </pc:spChg>
        <pc:graphicFrameChg chg="modGraphic">
          <ac:chgData name="Tejas Deshmukh" userId="ece531f0c9e24e81" providerId="LiveId" clId="{1BC7EC36-61D2-4F30-B60F-8C519630B26D}" dt="2020-03-03T07:19:07.075" v="1207" actId="207"/>
          <ac:graphicFrameMkLst>
            <pc:docMk/>
            <pc:sldMk cId="39650580" sldId="273"/>
            <ac:graphicFrameMk id="2" creationId="{987E84DD-A5AF-421F-88CC-13DC271E08CD}"/>
          </ac:graphicFrameMkLst>
        </pc:graphicFrameChg>
        <pc:graphicFrameChg chg="modGraphic">
          <ac:chgData name="Tejas Deshmukh" userId="ece531f0c9e24e81" providerId="LiveId" clId="{1BC7EC36-61D2-4F30-B60F-8C519630B26D}" dt="2020-03-03T07:20:44.095" v="1212" actId="6549"/>
          <ac:graphicFrameMkLst>
            <pc:docMk/>
            <pc:sldMk cId="39650580" sldId="273"/>
            <ac:graphicFrameMk id="4" creationId="{2F14319A-2982-4A2D-A926-64454145B9BB}"/>
          </ac:graphicFrameMkLst>
        </pc:graphicFrameChg>
      </pc:sldChg>
      <pc:sldChg chg="modSp add mod ord">
        <pc:chgData name="Tejas Deshmukh" userId="ece531f0c9e24e81" providerId="LiveId" clId="{1BC7EC36-61D2-4F30-B60F-8C519630B26D}" dt="2020-03-03T07:24:13.752" v="1277" actId="20577"/>
        <pc:sldMkLst>
          <pc:docMk/>
          <pc:sldMk cId="161346389" sldId="274"/>
        </pc:sldMkLst>
        <pc:spChg chg="mod">
          <ac:chgData name="Tejas Deshmukh" userId="ece531f0c9e24e81" providerId="LiveId" clId="{1BC7EC36-61D2-4F30-B60F-8C519630B26D}" dt="2020-03-03T07:24:13.752" v="1277" actId="20577"/>
          <ac:spMkLst>
            <pc:docMk/>
            <pc:sldMk cId="161346389" sldId="274"/>
            <ac:spMk id="6" creationId="{81048E0F-93B4-48ED-B13B-629E6E62A3F3}"/>
          </ac:spMkLst>
        </pc:spChg>
        <pc:graphicFrameChg chg="modGraphic">
          <ac:chgData name="Tejas Deshmukh" userId="ece531f0c9e24e81" providerId="LiveId" clId="{1BC7EC36-61D2-4F30-B60F-8C519630B26D}" dt="2020-03-03T07:20:28.663" v="1211" actId="207"/>
          <ac:graphicFrameMkLst>
            <pc:docMk/>
            <pc:sldMk cId="161346389" sldId="274"/>
            <ac:graphicFrameMk id="2" creationId="{987E84DD-A5AF-421F-88CC-13DC271E08CD}"/>
          </ac:graphicFrameMkLst>
        </pc:graphicFrameChg>
        <pc:graphicFrameChg chg="modGraphic">
          <ac:chgData name="Tejas Deshmukh" userId="ece531f0c9e24e81" providerId="LiveId" clId="{1BC7EC36-61D2-4F30-B60F-8C519630B26D}" dt="2020-03-03T07:23:05.423" v="1254" actId="400"/>
          <ac:graphicFrameMkLst>
            <pc:docMk/>
            <pc:sldMk cId="161346389" sldId="274"/>
            <ac:graphicFrameMk id="4" creationId="{2F14319A-2982-4A2D-A926-64454145B9BB}"/>
          </ac:graphicFrameMkLst>
        </pc:graphicFrameChg>
      </pc:sldChg>
      <pc:sldChg chg="modSp add mod">
        <pc:chgData name="Tejas Deshmukh" userId="ece531f0c9e24e81" providerId="LiveId" clId="{1BC7EC36-61D2-4F30-B60F-8C519630B26D}" dt="2020-03-03T07:28:00.983" v="1334" actId="20577"/>
        <pc:sldMkLst>
          <pc:docMk/>
          <pc:sldMk cId="2378500921" sldId="275"/>
        </pc:sldMkLst>
        <pc:spChg chg="mod">
          <ac:chgData name="Tejas Deshmukh" userId="ece531f0c9e24e81" providerId="LiveId" clId="{1BC7EC36-61D2-4F30-B60F-8C519630B26D}" dt="2020-03-03T07:24:10.921" v="1275" actId="20577"/>
          <ac:spMkLst>
            <pc:docMk/>
            <pc:sldMk cId="2378500921" sldId="275"/>
            <ac:spMk id="6" creationId="{81048E0F-93B4-48ED-B13B-629E6E62A3F3}"/>
          </ac:spMkLst>
        </pc:spChg>
        <pc:graphicFrameChg chg="modGraphic">
          <ac:chgData name="Tejas Deshmukh" userId="ece531f0c9e24e81" providerId="LiveId" clId="{1BC7EC36-61D2-4F30-B60F-8C519630B26D}" dt="2020-03-03T07:28:00.983" v="1334" actId="20577"/>
          <ac:graphicFrameMkLst>
            <pc:docMk/>
            <pc:sldMk cId="2378500921" sldId="275"/>
            <ac:graphicFrameMk id="4" creationId="{2F14319A-2982-4A2D-A926-64454145B9BB}"/>
          </ac:graphicFrameMkLst>
        </pc:graphicFrameChg>
      </pc:sldChg>
      <pc:sldChg chg="modSp add mod">
        <pc:chgData name="Tejas Deshmukh" userId="ece531f0c9e24e81" providerId="LiveId" clId="{1BC7EC36-61D2-4F30-B60F-8C519630B26D}" dt="2020-03-03T07:33:25.306" v="1419" actId="20577"/>
        <pc:sldMkLst>
          <pc:docMk/>
          <pc:sldMk cId="2451910966" sldId="276"/>
        </pc:sldMkLst>
        <pc:spChg chg="mod">
          <ac:chgData name="Tejas Deshmukh" userId="ece531f0c9e24e81" providerId="LiveId" clId="{1BC7EC36-61D2-4F30-B60F-8C519630B26D}" dt="2020-03-03T07:33:25.306" v="1419" actId="20577"/>
          <ac:spMkLst>
            <pc:docMk/>
            <pc:sldMk cId="2451910966" sldId="276"/>
            <ac:spMk id="6" creationId="{81048E0F-93B4-48ED-B13B-629E6E62A3F3}"/>
          </ac:spMkLst>
        </pc:spChg>
        <pc:graphicFrameChg chg="mod modGraphic">
          <ac:chgData name="Tejas Deshmukh" userId="ece531f0c9e24e81" providerId="LiveId" clId="{1BC7EC36-61D2-4F30-B60F-8C519630B26D}" dt="2020-03-03T07:29:00.608" v="1359" actId="20577"/>
          <ac:graphicFrameMkLst>
            <pc:docMk/>
            <pc:sldMk cId="2451910966" sldId="276"/>
            <ac:graphicFrameMk id="2" creationId="{987E84DD-A5AF-421F-88CC-13DC271E08CD}"/>
          </ac:graphicFrameMkLst>
        </pc:graphicFrameChg>
        <pc:graphicFrameChg chg="modGraphic">
          <ac:chgData name="Tejas Deshmukh" userId="ece531f0c9e24e81" providerId="LiveId" clId="{1BC7EC36-61D2-4F30-B60F-8C519630B26D}" dt="2020-03-03T07:32:36.379" v="1413" actId="20577"/>
          <ac:graphicFrameMkLst>
            <pc:docMk/>
            <pc:sldMk cId="2451910966" sldId="276"/>
            <ac:graphicFrameMk id="4" creationId="{2F14319A-2982-4A2D-A926-64454145B9BB}"/>
          </ac:graphicFrameMkLst>
        </pc:graphicFrameChg>
      </pc:sldChg>
      <pc:sldChg chg="addSp modSp add mod">
        <pc:chgData name="Tejas Deshmukh" userId="ece531f0c9e24e81" providerId="LiveId" clId="{1BC7EC36-61D2-4F30-B60F-8C519630B26D}" dt="2020-03-03T07:33:29.639" v="1422" actId="20577"/>
        <pc:sldMkLst>
          <pc:docMk/>
          <pc:sldMk cId="4104397680" sldId="277"/>
        </pc:sldMkLst>
        <pc:spChg chg="mod">
          <ac:chgData name="Tejas Deshmukh" userId="ece531f0c9e24e81" providerId="LiveId" clId="{1BC7EC36-61D2-4F30-B60F-8C519630B26D}" dt="2020-03-03T07:33:29.639" v="1422" actId="20577"/>
          <ac:spMkLst>
            <pc:docMk/>
            <pc:sldMk cId="4104397680" sldId="277"/>
            <ac:spMk id="6" creationId="{81048E0F-93B4-48ED-B13B-629E6E62A3F3}"/>
          </ac:spMkLst>
        </pc:spChg>
        <pc:spChg chg="add mod">
          <ac:chgData name="Tejas Deshmukh" userId="ece531f0c9e24e81" providerId="LiveId" clId="{1BC7EC36-61D2-4F30-B60F-8C519630B26D}" dt="2020-03-03T07:32:05.974" v="1402" actId="1076"/>
          <ac:spMkLst>
            <pc:docMk/>
            <pc:sldMk cId="4104397680" sldId="277"/>
            <ac:spMk id="12" creationId="{2C0DB59F-5241-4652-874B-422107188524}"/>
          </ac:spMkLst>
        </pc:spChg>
        <pc:graphicFrameChg chg="modGraphic">
          <ac:chgData name="Tejas Deshmukh" userId="ece531f0c9e24e81" providerId="LiveId" clId="{1BC7EC36-61D2-4F30-B60F-8C519630B26D}" dt="2020-03-03T07:32:07.172" v="1404" actId="20577"/>
          <ac:graphicFrameMkLst>
            <pc:docMk/>
            <pc:sldMk cId="4104397680" sldId="277"/>
            <ac:graphicFrameMk id="4" creationId="{2F14319A-2982-4A2D-A926-64454145B9BB}"/>
          </ac:graphicFrameMkLst>
        </pc:graphicFrameChg>
        <pc:cxnChg chg="add mod">
          <ac:chgData name="Tejas Deshmukh" userId="ece531f0c9e24e81" providerId="LiveId" clId="{1BC7EC36-61D2-4F30-B60F-8C519630B26D}" dt="2020-03-03T07:29:28.159" v="1361" actId="11529"/>
          <ac:cxnSpMkLst>
            <pc:docMk/>
            <pc:sldMk cId="4104397680" sldId="277"/>
            <ac:cxnSpMk id="5" creationId="{262945C3-F058-41A8-ACD9-4768A11D2A2E}"/>
          </ac:cxnSpMkLst>
        </pc:cxnChg>
        <pc:cxnChg chg="add mod">
          <ac:chgData name="Tejas Deshmukh" userId="ece531f0c9e24e81" providerId="LiveId" clId="{1BC7EC36-61D2-4F30-B60F-8C519630B26D}" dt="2020-03-03T07:29:32.699" v="1362" actId="11529"/>
          <ac:cxnSpMkLst>
            <pc:docMk/>
            <pc:sldMk cId="4104397680" sldId="277"/>
            <ac:cxnSpMk id="8" creationId="{1C062D9D-4A69-4B78-95E3-4DD73A945F55}"/>
          </ac:cxnSpMkLst>
        </pc:cxnChg>
        <pc:cxnChg chg="add mod">
          <ac:chgData name="Tejas Deshmukh" userId="ece531f0c9e24e81" providerId="LiveId" clId="{1BC7EC36-61D2-4F30-B60F-8C519630B26D}" dt="2020-03-03T07:29:36.063" v="1363" actId="11529"/>
          <ac:cxnSpMkLst>
            <pc:docMk/>
            <pc:sldMk cId="4104397680" sldId="277"/>
            <ac:cxnSpMk id="10" creationId="{7B9C4434-B683-480B-AEAB-FF7686D4317A}"/>
          </ac:cxnSpMkLst>
        </pc:cxnChg>
      </pc:sldChg>
      <pc:sldChg chg="delSp modSp add mod">
        <pc:chgData name="Tejas Deshmukh" userId="ece531f0c9e24e81" providerId="LiveId" clId="{1BC7EC36-61D2-4F30-B60F-8C519630B26D}" dt="2020-03-03T07:33:34.025" v="1425" actId="20577"/>
        <pc:sldMkLst>
          <pc:docMk/>
          <pc:sldMk cId="2956170941" sldId="278"/>
        </pc:sldMkLst>
        <pc:spChg chg="mod">
          <ac:chgData name="Tejas Deshmukh" userId="ece531f0c9e24e81" providerId="LiveId" clId="{1BC7EC36-61D2-4F30-B60F-8C519630B26D}" dt="2020-03-03T07:33:34.025" v="1425" actId="20577"/>
          <ac:spMkLst>
            <pc:docMk/>
            <pc:sldMk cId="2956170941" sldId="278"/>
            <ac:spMk id="6" creationId="{81048E0F-93B4-48ED-B13B-629E6E62A3F3}"/>
          </ac:spMkLst>
        </pc:spChg>
        <pc:spChg chg="mod">
          <ac:chgData name="Tejas Deshmukh" userId="ece531f0c9e24e81" providerId="LiveId" clId="{1BC7EC36-61D2-4F30-B60F-8C519630B26D}" dt="2020-03-03T07:30:38.919" v="1383" actId="20577"/>
          <ac:spMkLst>
            <pc:docMk/>
            <pc:sldMk cId="2956170941" sldId="278"/>
            <ac:spMk id="12" creationId="{2C0DB59F-5241-4652-874B-422107188524}"/>
          </ac:spMkLst>
        </pc:spChg>
        <pc:graphicFrameChg chg="modGraphic">
          <ac:chgData name="Tejas Deshmukh" userId="ece531f0c9e24e81" providerId="LiveId" clId="{1BC7EC36-61D2-4F30-B60F-8C519630B26D}" dt="2020-03-03T07:31:35.975" v="1400" actId="20577"/>
          <ac:graphicFrameMkLst>
            <pc:docMk/>
            <pc:sldMk cId="2956170941" sldId="278"/>
            <ac:graphicFrameMk id="2" creationId="{987E84DD-A5AF-421F-88CC-13DC271E08CD}"/>
          </ac:graphicFrameMkLst>
        </pc:graphicFrameChg>
        <pc:graphicFrameChg chg="modGraphic">
          <ac:chgData name="Tejas Deshmukh" userId="ece531f0c9e24e81" providerId="LiveId" clId="{1BC7EC36-61D2-4F30-B60F-8C519630B26D}" dt="2020-03-03T07:32:23.795" v="1410" actId="20577"/>
          <ac:graphicFrameMkLst>
            <pc:docMk/>
            <pc:sldMk cId="2956170941" sldId="278"/>
            <ac:graphicFrameMk id="4" creationId="{2F14319A-2982-4A2D-A926-64454145B9BB}"/>
          </ac:graphicFrameMkLst>
        </pc:graphicFrameChg>
        <pc:cxnChg chg="del">
          <ac:chgData name="Tejas Deshmukh" userId="ece531f0c9e24e81" providerId="LiveId" clId="{1BC7EC36-61D2-4F30-B60F-8C519630B26D}" dt="2020-03-03T07:31:18.567" v="1389" actId="478"/>
          <ac:cxnSpMkLst>
            <pc:docMk/>
            <pc:sldMk cId="2956170941" sldId="278"/>
            <ac:cxnSpMk id="5" creationId="{262945C3-F058-41A8-ACD9-4768A11D2A2E}"/>
          </ac:cxnSpMkLst>
        </pc:cxnChg>
        <pc:cxnChg chg="del">
          <ac:chgData name="Tejas Deshmukh" userId="ece531f0c9e24e81" providerId="LiveId" clId="{1BC7EC36-61D2-4F30-B60F-8C519630B26D}" dt="2020-03-03T07:31:20.544" v="1391" actId="478"/>
          <ac:cxnSpMkLst>
            <pc:docMk/>
            <pc:sldMk cId="2956170941" sldId="278"/>
            <ac:cxnSpMk id="8" creationId="{1C062D9D-4A69-4B78-95E3-4DD73A945F55}"/>
          </ac:cxnSpMkLst>
        </pc:cxnChg>
        <pc:cxnChg chg="del">
          <ac:chgData name="Tejas Deshmukh" userId="ece531f0c9e24e81" providerId="LiveId" clId="{1BC7EC36-61D2-4F30-B60F-8C519630B26D}" dt="2020-03-03T07:31:19.754" v="1390" actId="478"/>
          <ac:cxnSpMkLst>
            <pc:docMk/>
            <pc:sldMk cId="2956170941" sldId="278"/>
            <ac:cxnSpMk id="10" creationId="{7B9C4434-B683-480B-AEAB-FF7686D4317A}"/>
          </ac:cxnSpMkLst>
        </pc:cxnChg>
      </pc:sldChg>
      <pc:sldChg chg="modSp add mod">
        <pc:chgData name="Tejas Deshmukh" userId="ece531f0c9e24e81" providerId="LiveId" clId="{1BC7EC36-61D2-4F30-B60F-8C519630B26D}" dt="2020-03-03T07:33:37.428" v="1428" actId="20577"/>
        <pc:sldMkLst>
          <pc:docMk/>
          <pc:sldMk cId="1215877222" sldId="279"/>
        </pc:sldMkLst>
        <pc:spChg chg="mod">
          <ac:chgData name="Tejas Deshmukh" userId="ece531f0c9e24e81" providerId="LiveId" clId="{1BC7EC36-61D2-4F30-B60F-8C519630B26D}" dt="2020-03-03T07:33:37.428" v="1428" actId="20577"/>
          <ac:spMkLst>
            <pc:docMk/>
            <pc:sldMk cId="1215877222" sldId="279"/>
            <ac:spMk id="6" creationId="{81048E0F-93B4-48ED-B13B-629E6E62A3F3}"/>
          </ac:spMkLst>
        </pc:spChg>
        <pc:graphicFrameChg chg="modGraphic">
          <ac:chgData name="Tejas Deshmukh" userId="ece531f0c9e24e81" providerId="LiveId" clId="{1BC7EC36-61D2-4F30-B60F-8C519630B26D}" dt="2020-03-03T07:33:12.252" v="1416" actId="6549"/>
          <ac:graphicFrameMkLst>
            <pc:docMk/>
            <pc:sldMk cId="1215877222" sldId="279"/>
            <ac:graphicFrameMk id="4" creationId="{2F14319A-2982-4A2D-A926-64454145B9BB}"/>
          </ac:graphicFrameMkLst>
        </pc:graphicFrameChg>
      </pc:sldChg>
      <pc:sldChg chg="add">
        <pc:chgData name="Tejas Deshmukh" userId="ece531f0c9e24e81" providerId="LiveId" clId="{1BC7EC36-61D2-4F30-B60F-8C519630B26D}" dt="2020-03-03T07:34:40.618" v="1434"/>
        <pc:sldMkLst>
          <pc:docMk/>
          <pc:sldMk cId="3146476721" sldId="280"/>
        </pc:sldMkLst>
      </pc:sldChg>
      <pc:sldChg chg="modSp add mod">
        <pc:chgData name="Tejas Deshmukh" userId="ece531f0c9e24e81" providerId="LiveId" clId="{1BC7EC36-61D2-4F30-B60F-8C519630B26D}" dt="2020-03-03T07:37:16.406" v="1480" actId="207"/>
        <pc:sldMkLst>
          <pc:docMk/>
          <pc:sldMk cId="1685986657" sldId="281"/>
        </pc:sldMkLst>
        <pc:graphicFrameChg chg="modGraphic">
          <ac:chgData name="Tejas Deshmukh" userId="ece531f0c9e24e81" providerId="LiveId" clId="{1BC7EC36-61D2-4F30-B60F-8C519630B26D}" dt="2020-03-03T07:37:16.406" v="1480" actId="207"/>
          <ac:graphicFrameMkLst>
            <pc:docMk/>
            <pc:sldMk cId="1685986657" sldId="281"/>
            <ac:graphicFrameMk id="2" creationId="{E39DEC14-7572-482C-AB8A-08E2DABD92FE}"/>
          </ac:graphicFrameMkLst>
        </pc:graphicFrameChg>
      </pc:sldChg>
      <pc:sldChg chg="modSp add mod">
        <pc:chgData name="Tejas Deshmukh" userId="ece531f0c9e24e81" providerId="LiveId" clId="{1BC7EC36-61D2-4F30-B60F-8C519630B26D}" dt="2020-03-03T07:37:23.687" v="1481" actId="207"/>
        <pc:sldMkLst>
          <pc:docMk/>
          <pc:sldMk cId="2313501646" sldId="282"/>
        </pc:sldMkLst>
        <pc:graphicFrameChg chg="mod modGraphic">
          <ac:chgData name="Tejas Deshmukh" userId="ece531f0c9e24e81" providerId="LiveId" clId="{1BC7EC36-61D2-4F30-B60F-8C519630B26D}" dt="2020-03-03T07:37:23.687" v="1481" actId="207"/>
          <ac:graphicFrameMkLst>
            <pc:docMk/>
            <pc:sldMk cId="2313501646" sldId="282"/>
            <ac:graphicFrameMk id="2" creationId="{E39DEC14-7572-482C-AB8A-08E2DABD92FE}"/>
          </ac:graphicFrameMkLst>
        </pc:graphicFrameChg>
      </pc:sldChg>
      <pc:sldChg chg="modSp add mod">
        <pc:chgData name="Tejas Deshmukh" userId="ece531f0c9e24e81" providerId="LiveId" clId="{1BC7EC36-61D2-4F30-B60F-8C519630B26D}" dt="2020-03-03T07:37:44.534" v="1483" actId="207"/>
        <pc:sldMkLst>
          <pc:docMk/>
          <pc:sldMk cId="2765182745" sldId="283"/>
        </pc:sldMkLst>
        <pc:graphicFrameChg chg="modGraphic">
          <ac:chgData name="Tejas Deshmukh" userId="ece531f0c9e24e81" providerId="LiveId" clId="{1BC7EC36-61D2-4F30-B60F-8C519630B26D}" dt="2020-03-03T07:37:44.534" v="1483" actId="207"/>
          <ac:graphicFrameMkLst>
            <pc:docMk/>
            <pc:sldMk cId="2765182745" sldId="283"/>
            <ac:graphicFrameMk id="2" creationId="{E39DEC14-7572-482C-AB8A-08E2DABD92FE}"/>
          </ac:graphicFrameMkLst>
        </pc:graphicFrameChg>
      </pc:sldChg>
      <pc:sldChg chg="modSp add mod">
        <pc:chgData name="Tejas Deshmukh" userId="ece531f0c9e24e81" providerId="LiveId" clId="{1BC7EC36-61D2-4F30-B60F-8C519630B26D}" dt="2020-03-03T07:39:03.623" v="1502" actId="20577"/>
        <pc:sldMkLst>
          <pc:docMk/>
          <pc:sldMk cId="43215445" sldId="284"/>
        </pc:sldMkLst>
        <pc:graphicFrameChg chg="mod modGraphic">
          <ac:chgData name="Tejas Deshmukh" userId="ece531f0c9e24e81" providerId="LiveId" clId="{1BC7EC36-61D2-4F30-B60F-8C519630B26D}" dt="2020-03-03T07:39:03.623" v="1502" actId="20577"/>
          <ac:graphicFrameMkLst>
            <pc:docMk/>
            <pc:sldMk cId="43215445" sldId="284"/>
            <ac:graphicFrameMk id="2" creationId="{E39DEC14-7572-482C-AB8A-08E2DABD92FE}"/>
          </ac:graphicFrameMkLst>
        </pc:graphicFrameChg>
      </pc:sldChg>
      <pc:sldChg chg="modSp add mod">
        <pc:chgData name="Tejas Deshmukh" userId="ece531f0c9e24e81" providerId="LiveId" clId="{1BC7EC36-61D2-4F30-B60F-8C519630B26D}" dt="2020-03-03T07:39:50.141" v="1504" actId="207"/>
        <pc:sldMkLst>
          <pc:docMk/>
          <pc:sldMk cId="2421487872" sldId="285"/>
        </pc:sldMkLst>
        <pc:graphicFrameChg chg="modGraphic">
          <ac:chgData name="Tejas Deshmukh" userId="ece531f0c9e24e81" providerId="LiveId" clId="{1BC7EC36-61D2-4F30-B60F-8C519630B26D}" dt="2020-03-03T07:39:50.141" v="1504" actId="207"/>
          <ac:graphicFrameMkLst>
            <pc:docMk/>
            <pc:sldMk cId="2421487872" sldId="285"/>
            <ac:graphicFrameMk id="2" creationId="{E39DEC14-7572-482C-AB8A-08E2DABD92FE}"/>
          </ac:graphicFrameMkLst>
        </pc:graphicFrameChg>
      </pc:sldChg>
      <pc:sldChg chg="modSp add mod">
        <pc:chgData name="Tejas Deshmukh" userId="ece531f0c9e24e81" providerId="LiveId" clId="{1BC7EC36-61D2-4F30-B60F-8C519630B26D}" dt="2020-03-03T07:40:50.598" v="1517" actId="20577"/>
        <pc:sldMkLst>
          <pc:docMk/>
          <pc:sldMk cId="2046877840" sldId="286"/>
        </pc:sldMkLst>
        <pc:graphicFrameChg chg="mod modGraphic">
          <ac:chgData name="Tejas Deshmukh" userId="ece531f0c9e24e81" providerId="LiveId" clId="{1BC7EC36-61D2-4F30-B60F-8C519630B26D}" dt="2020-03-03T07:40:50.598" v="1517" actId="20577"/>
          <ac:graphicFrameMkLst>
            <pc:docMk/>
            <pc:sldMk cId="2046877840" sldId="286"/>
            <ac:graphicFrameMk id="2" creationId="{E39DEC14-7572-482C-AB8A-08E2DABD92FE}"/>
          </ac:graphicFrameMkLst>
        </pc:graphicFrameChg>
      </pc:sldChg>
      <pc:sldChg chg="modSp add mod">
        <pc:chgData name="Tejas Deshmukh" userId="ece531f0c9e24e81" providerId="LiveId" clId="{1BC7EC36-61D2-4F30-B60F-8C519630B26D}" dt="2020-03-03T08:56:17.009" v="1673" actId="20577"/>
        <pc:sldMkLst>
          <pc:docMk/>
          <pc:sldMk cId="1863246000" sldId="287"/>
        </pc:sldMkLst>
        <pc:graphicFrameChg chg="mod modGraphic">
          <ac:chgData name="Tejas Deshmukh" userId="ece531f0c9e24e81" providerId="LiveId" clId="{1BC7EC36-61D2-4F30-B60F-8C519630B26D}" dt="2020-03-03T08:56:17.009" v="1673" actId="20577"/>
          <ac:graphicFrameMkLst>
            <pc:docMk/>
            <pc:sldMk cId="1863246000" sldId="287"/>
            <ac:graphicFrameMk id="2" creationId="{E39DEC14-7572-482C-AB8A-08E2DABD92FE}"/>
          </ac:graphicFrameMkLst>
        </pc:graphicFrameChg>
      </pc:sldChg>
      <pc:sldChg chg="modSp add mod">
        <pc:chgData name="Tejas Deshmukh" userId="ece531f0c9e24e81" providerId="LiveId" clId="{1BC7EC36-61D2-4F30-B60F-8C519630B26D}" dt="2020-03-03T08:56:27.405" v="1679" actId="20577"/>
        <pc:sldMkLst>
          <pc:docMk/>
          <pc:sldMk cId="788293385" sldId="288"/>
        </pc:sldMkLst>
        <pc:graphicFrameChg chg="modGraphic">
          <ac:chgData name="Tejas Deshmukh" userId="ece531f0c9e24e81" providerId="LiveId" clId="{1BC7EC36-61D2-4F30-B60F-8C519630B26D}" dt="2020-03-03T08:56:27.405" v="1679" actId="20577"/>
          <ac:graphicFrameMkLst>
            <pc:docMk/>
            <pc:sldMk cId="788293385" sldId="288"/>
            <ac:graphicFrameMk id="2" creationId="{E39DEC14-7572-482C-AB8A-08E2DABD92FE}"/>
          </ac:graphicFrameMkLst>
        </pc:graphicFrameChg>
      </pc:sldChg>
      <pc:sldChg chg="modSp add del mod">
        <pc:chgData name="Tejas Deshmukh" userId="ece531f0c9e24e81" providerId="LiveId" clId="{1BC7EC36-61D2-4F30-B60F-8C519630B26D}" dt="2020-03-03T08:53:48.146" v="1605" actId="47"/>
        <pc:sldMkLst>
          <pc:docMk/>
          <pc:sldMk cId="4046883388" sldId="288"/>
        </pc:sldMkLst>
        <pc:graphicFrameChg chg="mod modGraphic">
          <ac:chgData name="Tejas Deshmukh" userId="ece531f0c9e24e81" providerId="LiveId" clId="{1BC7EC36-61D2-4F30-B60F-8C519630B26D}" dt="2020-03-03T08:52:28.767" v="1585" actId="20577"/>
          <ac:graphicFrameMkLst>
            <pc:docMk/>
            <pc:sldMk cId="4046883388" sldId="288"/>
            <ac:graphicFrameMk id="2" creationId="{E39DEC14-7572-482C-AB8A-08E2DABD92FE}"/>
          </ac:graphicFrameMkLst>
        </pc:graphicFrameChg>
      </pc:sldChg>
      <pc:sldChg chg="modSp add mod">
        <pc:chgData name="Tejas Deshmukh" userId="ece531f0c9e24e81" providerId="LiveId" clId="{1BC7EC36-61D2-4F30-B60F-8C519630B26D}" dt="2020-03-03T08:57:20.636" v="1689" actId="20577"/>
        <pc:sldMkLst>
          <pc:docMk/>
          <pc:sldMk cId="3264514801" sldId="289"/>
        </pc:sldMkLst>
        <pc:graphicFrameChg chg="mod modGraphic">
          <ac:chgData name="Tejas Deshmukh" userId="ece531f0c9e24e81" providerId="LiveId" clId="{1BC7EC36-61D2-4F30-B60F-8C519630B26D}" dt="2020-03-03T08:57:20.636" v="1689" actId="20577"/>
          <ac:graphicFrameMkLst>
            <pc:docMk/>
            <pc:sldMk cId="3264514801" sldId="289"/>
            <ac:graphicFrameMk id="2" creationId="{E39DEC14-7572-482C-AB8A-08E2DABD92F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CDB7-59DB-4B0B-97D0-7615D8058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91162-5D14-4665-A71A-36E324FE0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59842-1A0A-4D6E-8E6B-90BDCC3C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A16-B5E6-4B93-8657-D7A551435276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09E06-C72B-4FDA-9CE4-44B1DFC6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1E4B1-9439-4B4B-A301-28F32537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0175-0852-468F-A09C-71DE44F14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37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0587-E88F-4F95-87CB-73CDAE7E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15ABB-44D2-4157-9F6E-46D63FF7B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6B1C6-1C45-4DFC-93A7-E09131A5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A16-B5E6-4B93-8657-D7A551435276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B6F55-00EE-4C74-B195-89430575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50B5B-015B-4D5E-9068-09CE579C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0175-0852-468F-A09C-71DE44F14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85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798C9-A95D-4BE5-B04B-8E4487539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CF2D5-15E8-46B1-A1D1-091DDB783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C891B-4EBF-4E61-8B9D-0BCBC996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A16-B5E6-4B93-8657-D7A551435276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D9668-F363-4714-9054-9A58BA24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D0137-A8B7-426D-A797-CBF615E3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0175-0852-468F-A09C-71DE44F14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69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8611-67CE-4754-97C2-E170BF98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03043-AB55-4FDA-BBD0-5F53D4675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78955-3AA2-4678-A952-9095D9AF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A16-B5E6-4B93-8657-D7A551435276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7D46C-63FD-4538-AFA7-51F50BEB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3FCB4-2D36-4645-9B12-52EA68A8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0175-0852-468F-A09C-71DE44F14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72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0BB2-6A96-434C-80A5-CB94FF84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BA80A-45CF-4B53-A6CA-91E2272D4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65A55-7408-4CC6-9003-5B18C71F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A16-B5E6-4B93-8657-D7A551435276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ECAA3-F1EA-4B41-93C9-CC0EFAF8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F3D6E-C645-4DDD-8393-F199C1EA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0175-0852-468F-A09C-71DE44F14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88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5606-741A-4C8D-B10D-BC9BE5D0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A6A67-6086-4B9D-98D8-C77AE645D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02E8C-63E2-4E4F-B22E-F6363536B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1B909-679E-476B-9FCF-EF22A3F0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A16-B5E6-4B93-8657-D7A551435276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B2A5E-61BB-4F3E-A34A-13D7F6A5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1E0A7-57DB-4391-BE99-037BED64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0175-0852-468F-A09C-71DE44F14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3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6DE8-25D2-4C5B-9967-AC4B229F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B4678-F618-4409-BE14-C64C712C6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6D119-99C1-46E6-848E-C8BA8993E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0D408-7FDC-4246-BC8B-CAE51ECDC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E193C-4A80-46A6-BF4E-E868D4D61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C024B3-9729-419A-90A7-1C2F9808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A16-B5E6-4B93-8657-D7A551435276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3AB11-09B1-4BFF-A265-F34B4D3A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49937-20F1-43B5-A384-1C7F1F72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0175-0852-468F-A09C-71DE44F14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04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3DF8-6E78-4FC9-BF36-573958D9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32930-BE7D-4408-8E42-944BF90D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A16-B5E6-4B93-8657-D7A551435276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59125-DE13-46A9-886C-413C5E22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93973-69A3-4E87-B405-6FE79FC2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0175-0852-468F-A09C-71DE44F14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31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61258-7C82-4AD1-97EA-3A3CCA29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A16-B5E6-4B93-8657-D7A551435276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FAEB0-3104-49DE-A0F3-723A8E6B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1D614-56C3-43E1-A826-131F7B2D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0175-0852-468F-A09C-71DE44F14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08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85F3-36A3-49C4-BD5C-89BE8A126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08FD9-A2CF-4721-BA20-D201D774C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A6FAB-9633-4712-B03A-A69CFEC1B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03402-36AB-4B1A-B289-DC28F77B6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A16-B5E6-4B93-8657-D7A551435276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F3AA9-1442-4B4A-947B-C1A07A7B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C8FCA-1669-4D0C-8326-E4303360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0175-0852-468F-A09C-71DE44F14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25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47D0-0802-42FB-9568-D4602AD1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65EC5-2816-4A48-BB85-4490CF751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33FC1-CA04-414E-BAE3-073AA5D07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4A959-DBC8-48EA-B1E6-61259DF3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A16-B5E6-4B93-8657-D7A551435276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9E9F0-7D6F-4E9B-A7B4-848BF3A3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71D6E-2502-4F75-A93B-82A4A086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0175-0852-468F-A09C-71DE44F14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58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8AB75-1C90-44C4-A7A9-2476FBDB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EFA4A-528B-4D63-803B-0ECA8A72E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20404-BEAB-4D51-B7FE-F1F735110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4A16-B5E6-4B93-8657-D7A551435276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ABB53-B866-4AAB-9230-D7AAB84EA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C9148-9106-4367-A8A6-5395C7945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B0175-0852-468F-A09C-71DE44F14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64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7E84DD-A5AF-421F-88CC-13DC271E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570203"/>
              </p:ext>
            </p:extLst>
          </p:nvPr>
        </p:nvGraphicFramePr>
        <p:xfrm>
          <a:off x="469529" y="817319"/>
          <a:ext cx="3809505" cy="4092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01">
                  <a:extLst>
                    <a:ext uri="{9D8B030D-6E8A-4147-A177-3AD203B41FA5}">
                      <a16:colId xmlns:a16="http://schemas.microsoft.com/office/drawing/2014/main" val="3324993861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3850987806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031059603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1670481548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60385644"/>
                    </a:ext>
                  </a:extLst>
                </a:gridCol>
              </a:tblGrid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38469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4608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5541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4186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31963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06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4319A-2982-4A2D-A926-64454145B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411493"/>
              </p:ext>
            </p:extLst>
          </p:nvPr>
        </p:nvGraphicFramePr>
        <p:xfrm>
          <a:off x="5232889" y="2015230"/>
          <a:ext cx="6263694" cy="302512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1597">
                  <a:extLst>
                    <a:ext uri="{9D8B030D-6E8A-4147-A177-3AD203B41FA5}">
                      <a16:colId xmlns:a16="http://schemas.microsoft.com/office/drawing/2014/main" val="3583555459"/>
                    </a:ext>
                  </a:extLst>
                </a:gridCol>
                <a:gridCol w="1081597">
                  <a:extLst>
                    <a:ext uri="{9D8B030D-6E8A-4147-A177-3AD203B41FA5}">
                      <a16:colId xmlns:a16="http://schemas.microsoft.com/office/drawing/2014/main" val="2209032766"/>
                    </a:ext>
                  </a:extLst>
                </a:gridCol>
                <a:gridCol w="1304034">
                  <a:extLst>
                    <a:ext uri="{9D8B030D-6E8A-4147-A177-3AD203B41FA5}">
                      <a16:colId xmlns:a16="http://schemas.microsoft.com/office/drawing/2014/main" val="2221133611"/>
                    </a:ext>
                  </a:extLst>
                </a:gridCol>
                <a:gridCol w="1056442">
                  <a:extLst>
                    <a:ext uri="{9D8B030D-6E8A-4147-A177-3AD203B41FA5}">
                      <a16:colId xmlns:a16="http://schemas.microsoft.com/office/drawing/2014/main" val="1307672969"/>
                    </a:ext>
                  </a:extLst>
                </a:gridCol>
                <a:gridCol w="884315">
                  <a:extLst>
                    <a:ext uri="{9D8B030D-6E8A-4147-A177-3AD203B41FA5}">
                      <a16:colId xmlns:a16="http://schemas.microsoft.com/office/drawing/2014/main" val="3580902741"/>
                    </a:ext>
                  </a:extLst>
                </a:gridCol>
                <a:gridCol w="855709">
                  <a:extLst>
                    <a:ext uri="{9D8B030D-6E8A-4147-A177-3AD203B41FA5}">
                      <a16:colId xmlns:a16="http://schemas.microsoft.com/office/drawing/2014/main" val="17144366"/>
                    </a:ext>
                  </a:extLst>
                </a:gridCol>
              </a:tblGrid>
              <a:tr h="464803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openSet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closedSet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Neighbours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Gcost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Hcost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6467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22007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41813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69920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2854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3170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6372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672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EA5F230-177F-41F2-81D8-3480D37AAD4A}"/>
              </a:ext>
            </a:extLst>
          </p:cNvPr>
          <p:cNvSpPr txBox="1"/>
          <p:nvPr/>
        </p:nvSpPr>
        <p:spPr>
          <a:xfrm>
            <a:off x="5232889" y="1483718"/>
            <a:ext cx="379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Node = 7 		</a:t>
            </a:r>
            <a:r>
              <a:rPr lang="en-IN" dirty="0" err="1"/>
              <a:t>openSet.count</a:t>
            </a:r>
            <a:r>
              <a:rPr lang="en-IN" dirty="0"/>
              <a:t> = 1 </a:t>
            </a:r>
          </a:p>
        </p:txBody>
      </p:sp>
    </p:spTree>
    <p:extLst>
      <p:ext uri="{BB962C8B-B14F-4D97-AF65-F5344CB8AC3E}">
        <p14:creationId xmlns:p14="http://schemas.microsoft.com/office/powerpoint/2010/main" val="186948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7E84DD-A5AF-421F-88CC-13DC271E08CD}"/>
              </a:ext>
            </a:extLst>
          </p:cNvPr>
          <p:cNvGraphicFramePr>
            <a:graphicFrameLocks noGrp="1"/>
          </p:cNvGraphicFramePr>
          <p:nvPr/>
        </p:nvGraphicFramePr>
        <p:xfrm>
          <a:off x="469529" y="817319"/>
          <a:ext cx="3809505" cy="4092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01">
                  <a:extLst>
                    <a:ext uri="{9D8B030D-6E8A-4147-A177-3AD203B41FA5}">
                      <a16:colId xmlns:a16="http://schemas.microsoft.com/office/drawing/2014/main" val="3324993861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3850987806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031059603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1670481548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60385644"/>
                    </a:ext>
                  </a:extLst>
                </a:gridCol>
              </a:tblGrid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38469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4608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5541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(14,28)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4186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31963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(14,56)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06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4319A-2982-4A2D-A926-64454145B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98409"/>
              </p:ext>
            </p:extLst>
          </p:nvPr>
        </p:nvGraphicFramePr>
        <p:xfrm>
          <a:off x="4767308" y="2015230"/>
          <a:ext cx="7235300" cy="35661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34086">
                  <a:extLst>
                    <a:ext uri="{9D8B030D-6E8A-4147-A177-3AD203B41FA5}">
                      <a16:colId xmlns:a16="http://schemas.microsoft.com/office/drawing/2014/main" val="3583555459"/>
                    </a:ext>
                  </a:extLst>
                </a:gridCol>
                <a:gridCol w="1034086">
                  <a:extLst>
                    <a:ext uri="{9D8B030D-6E8A-4147-A177-3AD203B41FA5}">
                      <a16:colId xmlns:a16="http://schemas.microsoft.com/office/drawing/2014/main" val="2209032766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2221133611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752190288"/>
                    </a:ext>
                  </a:extLst>
                </a:gridCol>
                <a:gridCol w="1010036">
                  <a:extLst>
                    <a:ext uri="{9D8B030D-6E8A-4147-A177-3AD203B41FA5}">
                      <a16:colId xmlns:a16="http://schemas.microsoft.com/office/drawing/2014/main" val="1307672969"/>
                    </a:ext>
                  </a:extLst>
                </a:gridCol>
                <a:gridCol w="845470">
                  <a:extLst>
                    <a:ext uri="{9D8B030D-6E8A-4147-A177-3AD203B41FA5}">
                      <a16:colId xmlns:a16="http://schemas.microsoft.com/office/drawing/2014/main" val="3580902741"/>
                    </a:ext>
                  </a:extLst>
                </a:gridCol>
                <a:gridCol w="818120">
                  <a:extLst>
                    <a:ext uri="{9D8B030D-6E8A-4147-A177-3AD203B41FA5}">
                      <a16:colId xmlns:a16="http://schemas.microsoft.com/office/drawing/2014/main" val="17144366"/>
                    </a:ext>
                  </a:extLst>
                </a:gridCol>
              </a:tblGrid>
              <a:tr h="464803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openSet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closedSet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Neighbours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NewCostToNeighbour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Gcost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Hcost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6467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22007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41813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69920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2854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3170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6372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67213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063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048E0F-93B4-48ED-B13B-629E6E62A3F3}"/>
              </a:ext>
            </a:extLst>
          </p:cNvPr>
          <p:cNvSpPr txBox="1"/>
          <p:nvPr/>
        </p:nvSpPr>
        <p:spPr>
          <a:xfrm>
            <a:off x="5232889" y="1483718"/>
            <a:ext cx="626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Node = 13 	</a:t>
            </a:r>
            <a:r>
              <a:rPr lang="en-IN" dirty="0" err="1"/>
              <a:t>openSet.count</a:t>
            </a:r>
            <a:r>
              <a:rPr lang="en-IN" dirty="0"/>
              <a:t> = 7		</a:t>
            </a:r>
            <a:r>
              <a:rPr lang="en-IN" dirty="0" err="1"/>
              <a:t>node.gCost</a:t>
            </a:r>
            <a:r>
              <a:rPr lang="en-IN" dirty="0"/>
              <a:t>=14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DF3E6E-2720-42AA-820C-788F3A20373B}"/>
              </a:ext>
            </a:extLst>
          </p:cNvPr>
          <p:cNvCxnSpPr/>
          <p:nvPr/>
        </p:nvCxnSpPr>
        <p:spPr>
          <a:xfrm>
            <a:off x="1606858" y="3941685"/>
            <a:ext cx="772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47DC37-26AD-4252-B06B-F87B7966D43F}"/>
              </a:ext>
            </a:extLst>
          </p:cNvPr>
          <p:cNvCxnSpPr/>
          <p:nvPr/>
        </p:nvCxnSpPr>
        <p:spPr>
          <a:xfrm flipV="1">
            <a:off x="1624614" y="3187083"/>
            <a:ext cx="745724" cy="74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4126DD-1743-432C-8928-DD1B1E5E42D5}"/>
              </a:ext>
            </a:extLst>
          </p:cNvPr>
          <p:cNvCxnSpPr/>
          <p:nvPr/>
        </p:nvCxnSpPr>
        <p:spPr>
          <a:xfrm>
            <a:off x="2379216" y="3213717"/>
            <a:ext cx="0" cy="72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D74D02-5D25-482E-9936-E2E3A51FB74B}"/>
              </a:ext>
            </a:extLst>
          </p:cNvPr>
          <p:cNvSpPr txBox="1"/>
          <p:nvPr/>
        </p:nvSpPr>
        <p:spPr>
          <a:xfrm>
            <a:off x="4767308" y="5863127"/>
            <a:ext cx="5108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New </a:t>
            </a:r>
            <a:r>
              <a:rPr lang="en-IN" dirty="0" err="1">
                <a:solidFill>
                  <a:srgbClr val="C00000"/>
                </a:solidFill>
              </a:rPr>
              <a:t>GCost</a:t>
            </a:r>
            <a:r>
              <a:rPr lang="en-IN" dirty="0">
                <a:solidFill>
                  <a:srgbClr val="C00000"/>
                </a:solidFill>
              </a:rPr>
              <a:t> &lt; Old </a:t>
            </a:r>
            <a:r>
              <a:rPr lang="en-IN" dirty="0" err="1">
                <a:solidFill>
                  <a:srgbClr val="C00000"/>
                </a:solidFill>
              </a:rPr>
              <a:t>GCost</a:t>
            </a:r>
            <a:r>
              <a:rPr lang="en-IN" dirty="0">
                <a:solidFill>
                  <a:srgbClr val="C00000"/>
                </a:solidFill>
              </a:rPr>
              <a:t> ?		24&lt;14  FALSE</a:t>
            </a:r>
          </a:p>
          <a:p>
            <a:r>
              <a:rPr lang="en-IN" dirty="0">
                <a:solidFill>
                  <a:srgbClr val="C00000"/>
                </a:solidFill>
              </a:rPr>
              <a:t>(Node 8) not in </a:t>
            </a:r>
            <a:r>
              <a:rPr lang="en-IN" dirty="0" err="1">
                <a:solidFill>
                  <a:srgbClr val="C00000"/>
                </a:solidFill>
              </a:rPr>
              <a:t>OpenSet</a:t>
            </a:r>
            <a:r>
              <a:rPr lang="en-IN" dirty="0">
                <a:solidFill>
                  <a:srgbClr val="C00000"/>
                </a:solidFill>
              </a:rPr>
              <a:t> ? 		FALSE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60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7E84DD-A5AF-421F-88CC-13DC271E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79787"/>
              </p:ext>
            </p:extLst>
          </p:nvPr>
        </p:nvGraphicFramePr>
        <p:xfrm>
          <a:off x="469529" y="817319"/>
          <a:ext cx="3809505" cy="5063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01">
                  <a:extLst>
                    <a:ext uri="{9D8B030D-6E8A-4147-A177-3AD203B41FA5}">
                      <a16:colId xmlns:a16="http://schemas.microsoft.com/office/drawing/2014/main" val="3324993861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3850987806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031059603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1670481548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60385644"/>
                    </a:ext>
                  </a:extLst>
                </a:gridCol>
              </a:tblGrid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38469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4608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5541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(14,28)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4186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(28,34)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31963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(14,56)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06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4319A-2982-4A2D-A926-64454145B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449267"/>
              </p:ext>
            </p:extLst>
          </p:nvPr>
        </p:nvGraphicFramePr>
        <p:xfrm>
          <a:off x="4767308" y="2015230"/>
          <a:ext cx="7235300" cy="35661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34086">
                  <a:extLst>
                    <a:ext uri="{9D8B030D-6E8A-4147-A177-3AD203B41FA5}">
                      <a16:colId xmlns:a16="http://schemas.microsoft.com/office/drawing/2014/main" val="3583555459"/>
                    </a:ext>
                  </a:extLst>
                </a:gridCol>
                <a:gridCol w="1034086">
                  <a:extLst>
                    <a:ext uri="{9D8B030D-6E8A-4147-A177-3AD203B41FA5}">
                      <a16:colId xmlns:a16="http://schemas.microsoft.com/office/drawing/2014/main" val="2209032766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2221133611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752190288"/>
                    </a:ext>
                  </a:extLst>
                </a:gridCol>
                <a:gridCol w="1010036">
                  <a:extLst>
                    <a:ext uri="{9D8B030D-6E8A-4147-A177-3AD203B41FA5}">
                      <a16:colId xmlns:a16="http://schemas.microsoft.com/office/drawing/2014/main" val="1307672969"/>
                    </a:ext>
                  </a:extLst>
                </a:gridCol>
                <a:gridCol w="845470">
                  <a:extLst>
                    <a:ext uri="{9D8B030D-6E8A-4147-A177-3AD203B41FA5}">
                      <a16:colId xmlns:a16="http://schemas.microsoft.com/office/drawing/2014/main" val="3580902741"/>
                    </a:ext>
                  </a:extLst>
                </a:gridCol>
                <a:gridCol w="818120">
                  <a:extLst>
                    <a:ext uri="{9D8B030D-6E8A-4147-A177-3AD203B41FA5}">
                      <a16:colId xmlns:a16="http://schemas.microsoft.com/office/drawing/2014/main" val="17144366"/>
                    </a:ext>
                  </a:extLst>
                </a:gridCol>
              </a:tblGrid>
              <a:tr h="464803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openSet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closedSet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Neighbours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NewCostToNeighbour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Gcost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Hcost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6467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22007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41813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14+14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69920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2854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3170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6372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67213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063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048E0F-93B4-48ED-B13B-629E6E62A3F3}"/>
              </a:ext>
            </a:extLst>
          </p:cNvPr>
          <p:cNvSpPr txBox="1"/>
          <p:nvPr/>
        </p:nvSpPr>
        <p:spPr>
          <a:xfrm>
            <a:off x="5232889" y="1483718"/>
            <a:ext cx="626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Node = 13 	</a:t>
            </a:r>
            <a:r>
              <a:rPr lang="en-IN" dirty="0" err="1"/>
              <a:t>openSet.count</a:t>
            </a:r>
            <a:r>
              <a:rPr lang="en-IN" dirty="0"/>
              <a:t> = 7		</a:t>
            </a:r>
            <a:r>
              <a:rPr lang="en-IN" dirty="0" err="1"/>
              <a:t>node.gCost</a:t>
            </a:r>
            <a:r>
              <a:rPr lang="en-IN" dirty="0"/>
              <a:t>=14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38AA0F-D76F-440C-A8B7-68B5CBD20DAC}"/>
              </a:ext>
            </a:extLst>
          </p:cNvPr>
          <p:cNvSpPr txBox="1"/>
          <p:nvPr/>
        </p:nvSpPr>
        <p:spPr>
          <a:xfrm>
            <a:off x="4767308" y="5863127"/>
            <a:ext cx="4991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New </a:t>
            </a:r>
            <a:r>
              <a:rPr lang="en-IN" dirty="0" err="1">
                <a:solidFill>
                  <a:srgbClr val="C00000"/>
                </a:solidFill>
              </a:rPr>
              <a:t>GCost</a:t>
            </a:r>
            <a:r>
              <a:rPr lang="en-IN" dirty="0">
                <a:solidFill>
                  <a:srgbClr val="C00000"/>
                </a:solidFill>
              </a:rPr>
              <a:t> &lt; Old </a:t>
            </a:r>
            <a:r>
              <a:rPr lang="en-IN" dirty="0" err="1">
                <a:solidFill>
                  <a:srgbClr val="C00000"/>
                </a:solidFill>
              </a:rPr>
              <a:t>GCost</a:t>
            </a:r>
            <a:r>
              <a:rPr lang="en-IN" dirty="0">
                <a:solidFill>
                  <a:srgbClr val="C00000"/>
                </a:solidFill>
              </a:rPr>
              <a:t> ?		28&lt;0  FALSE</a:t>
            </a:r>
          </a:p>
          <a:p>
            <a:r>
              <a:rPr lang="en-IN" dirty="0">
                <a:solidFill>
                  <a:srgbClr val="C00000"/>
                </a:solidFill>
              </a:rPr>
              <a:t>(Node 9) not in </a:t>
            </a:r>
            <a:r>
              <a:rPr lang="en-IN" dirty="0" err="1">
                <a:solidFill>
                  <a:srgbClr val="C00000"/>
                </a:solidFill>
              </a:rPr>
              <a:t>OpenSet</a:t>
            </a:r>
            <a:r>
              <a:rPr lang="en-IN" dirty="0">
                <a:solidFill>
                  <a:srgbClr val="C00000"/>
                </a:solidFill>
              </a:rPr>
              <a:t> ? 		TRUE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067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7E84DD-A5AF-421F-88CC-13DC271E08CD}"/>
              </a:ext>
            </a:extLst>
          </p:cNvPr>
          <p:cNvGraphicFramePr>
            <a:graphicFrameLocks noGrp="1"/>
          </p:cNvGraphicFramePr>
          <p:nvPr/>
        </p:nvGraphicFramePr>
        <p:xfrm>
          <a:off x="469529" y="817319"/>
          <a:ext cx="3809505" cy="5063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01">
                  <a:extLst>
                    <a:ext uri="{9D8B030D-6E8A-4147-A177-3AD203B41FA5}">
                      <a16:colId xmlns:a16="http://schemas.microsoft.com/office/drawing/2014/main" val="3324993861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3850987806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031059603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1670481548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60385644"/>
                    </a:ext>
                  </a:extLst>
                </a:gridCol>
              </a:tblGrid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38469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4608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5541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(14,28)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4186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(28,34)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31963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(14,56)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06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4319A-2982-4A2D-A926-64454145B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17014"/>
              </p:ext>
            </p:extLst>
          </p:nvPr>
        </p:nvGraphicFramePr>
        <p:xfrm>
          <a:off x="4767308" y="2015230"/>
          <a:ext cx="7235300" cy="35661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34086">
                  <a:extLst>
                    <a:ext uri="{9D8B030D-6E8A-4147-A177-3AD203B41FA5}">
                      <a16:colId xmlns:a16="http://schemas.microsoft.com/office/drawing/2014/main" val="3583555459"/>
                    </a:ext>
                  </a:extLst>
                </a:gridCol>
                <a:gridCol w="1034086">
                  <a:extLst>
                    <a:ext uri="{9D8B030D-6E8A-4147-A177-3AD203B41FA5}">
                      <a16:colId xmlns:a16="http://schemas.microsoft.com/office/drawing/2014/main" val="2209032766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2221133611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752190288"/>
                    </a:ext>
                  </a:extLst>
                </a:gridCol>
                <a:gridCol w="1010036">
                  <a:extLst>
                    <a:ext uri="{9D8B030D-6E8A-4147-A177-3AD203B41FA5}">
                      <a16:colId xmlns:a16="http://schemas.microsoft.com/office/drawing/2014/main" val="1307672969"/>
                    </a:ext>
                  </a:extLst>
                </a:gridCol>
                <a:gridCol w="845470">
                  <a:extLst>
                    <a:ext uri="{9D8B030D-6E8A-4147-A177-3AD203B41FA5}">
                      <a16:colId xmlns:a16="http://schemas.microsoft.com/office/drawing/2014/main" val="3580902741"/>
                    </a:ext>
                  </a:extLst>
                </a:gridCol>
                <a:gridCol w="818120">
                  <a:extLst>
                    <a:ext uri="{9D8B030D-6E8A-4147-A177-3AD203B41FA5}">
                      <a16:colId xmlns:a16="http://schemas.microsoft.com/office/drawing/2014/main" val="17144366"/>
                    </a:ext>
                  </a:extLst>
                </a:gridCol>
              </a:tblGrid>
              <a:tr h="464803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openSet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closedSet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Neighbours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NewCostToNeighbour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Gcost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Hcost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6467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22007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41813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14+14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69920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14+10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2854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3170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6372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67213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063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048E0F-93B4-48ED-B13B-629E6E62A3F3}"/>
              </a:ext>
            </a:extLst>
          </p:cNvPr>
          <p:cNvSpPr txBox="1"/>
          <p:nvPr/>
        </p:nvSpPr>
        <p:spPr>
          <a:xfrm>
            <a:off x="5232889" y="1483718"/>
            <a:ext cx="626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Node = 13 	</a:t>
            </a:r>
            <a:r>
              <a:rPr lang="en-IN" dirty="0" err="1"/>
              <a:t>openSet.count</a:t>
            </a:r>
            <a:r>
              <a:rPr lang="en-IN" dirty="0"/>
              <a:t> = 7		</a:t>
            </a:r>
            <a:r>
              <a:rPr lang="en-IN" dirty="0" err="1"/>
              <a:t>node.gCost</a:t>
            </a:r>
            <a:r>
              <a:rPr lang="en-IN" dirty="0"/>
              <a:t>=14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38AA0F-D76F-440C-A8B7-68B5CBD20DAC}"/>
              </a:ext>
            </a:extLst>
          </p:cNvPr>
          <p:cNvSpPr txBox="1"/>
          <p:nvPr/>
        </p:nvSpPr>
        <p:spPr>
          <a:xfrm>
            <a:off x="4767308" y="5863127"/>
            <a:ext cx="5108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New </a:t>
            </a:r>
            <a:r>
              <a:rPr lang="en-IN" dirty="0" err="1">
                <a:solidFill>
                  <a:srgbClr val="C00000"/>
                </a:solidFill>
              </a:rPr>
              <a:t>GCost</a:t>
            </a:r>
            <a:r>
              <a:rPr lang="en-IN" dirty="0">
                <a:solidFill>
                  <a:srgbClr val="C00000"/>
                </a:solidFill>
              </a:rPr>
              <a:t> &lt; Old </a:t>
            </a:r>
            <a:r>
              <a:rPr lang="en-IN" dirty="0" err="1">
                <a:solidFill>
                  <a:srgbClr val="C00000"/>
                </a:solidFill>
              </a:rPr>
              <a:t>GCost</a:t>
            </a:r>
            <a:r>
              <a:rPr lang="en-IN" dirty="0">
                <a:solidFill>
                  <a:srgbClr val="C00000"/>
                </a:solidFill>
              </a:rPr>
              <a:t> ?		24&lt;10  FALSE</a:t>
            </a:r>
          </a:p>
          <a:p>
            <a:r>
              <a:rPr lang="en-IN" dirty="0">
                <a:solidFill>
                  <a:srgbClr val="C00000"/>
                </a:solidFill>
              </a:rPr>
              <a:t>(Node 12) not in </a:t>
            </a:r>
            <a:r>
              <a:rPr lang="en-IN" dirty="0" err="1">
                <a:solidFill>
                  <a:srgbClr val="C00000"/>
                </a:solidFill>
              </a:rPr>
              <a:t>OpenSet</a:t>
            </a:r>
            <a:r>
              <a:rPr lang="en-IN" dirty="0">
                <a:solidFill>
                  <a:srgbClr val="C00000"/>
                </a:solidFill>
              </a:rPr>
              <a:t> ? 		FALSE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04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7E84DD-A5AF-421F-88CC-13DC271E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73889"/>
              </p:ext>
            </p:extLst>
          </p:nvPr>
        </p:nvGraphicFramePr>
        <p:xfrm>
          <a:off x="469529" y="817319"/>
          <a:ext cx="3809505" cy="5387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01">
                  <a:extLst>
                    <a:ext uri="{9D8B030D-6E8A-4147-A177-3AD203B41FA5}">
                      <a16:colId xmlns:a16="http://schemas.microsoft.com/office/drawing/2014/main" val="3324993861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3850987806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031059603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1670481548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60385644"/>
                    </a:ext>
                  </a:extLst>
                </a:gridCol>
              </a:tblGrid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38469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4608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(28,34)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5541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(14,28)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(24,24)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4186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(28,34)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31963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(14,56)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06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4319A-2982-4A2D-A926-64454145B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935216"/>
              </p:ext>
            </p:extLst>
          </p:nvPr>
        </p:nvGraphicFramePr>
        <p:xfrm>
          <a:off x="4767308" y="2015230"/>
          <a:ext cx="7235300" cy="429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34086">
                  <a:extLst>
                    <a:ext uri="{9D8B030D-6E8A-4147-A177-3AD203B41FA5}">
                      <a16:colId xmlns:a16="http://schemas.microsoft.com/office/drawing/2014/main" val="3583555459"/>
                    </a:ext>
                  </a:extLst>
                </a:gridCol>
                <a:gridCol w="1034086">
                  <a:extLst>
                    <a:ext uri="{9D8B030D-6E8A-4147-A177-3AD203B41FA5}">
                      <a16:colId xmlns:a16="http://schemas.microsoft.com/office/drawing/2014/main" val="2209032766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2221133611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752190288"/>
                    </a:ext>
                  </a:extLst>
                </a:gridCol>
                <a:gridCol w="1010036">
                  <a:extLst>
                    <a:ext uri="{9D8B030D-6E8A-4147-A177-3AD203B41FA5}">
                      <a16:colId xmlns:a16="http://schemas.microsoft.com/office/drawing/2014/main" val="1307672969"/>
                    </a:ext>
                  </a:extLst>
                </a:gridCol>
                <a:gridCol w="845470">
                  <a:extLst>
                    <a:ext uri="{9D8B030D-6E8A-4147-A177-3AD203B41FA5}">
                      <a16:colId xmlns:a16="http://schemas.microsoft.com/office/drawing/2014/main" val="3580902741"/>
                    </a:ext>
                  </a:extLst>
                </a:gridCol>
                <a:gridCol w="818120">
                  <a:extLst>
                    <a:ext uri="{9D8B030D-6E8A-4147-A177-3AD203B41FA5}">
                      <a16:colId xmlns:a16="http://schemas.microsoft.com/office/drawing/2014/main" val="17144366"/>
                    </a:ext>
                  </a:extLst>
                </a:gridCol>
              </a:tblGrid>
              <a:tr h="464803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openSet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closedSet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Neighbours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NewCostToNeighbour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Gcost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Hcost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6467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22007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41813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14+14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69920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14+10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2854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14+10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3170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14+14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6372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67213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06391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20289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508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048E0F-93B4-48ED-B13B-629E6E62A3F3}"/>
              </a:ext>
            </a:extLst>
          </p:cNvPr>
          <p:cNvSpPr txBox="1"/>
          <p:nvPr/>
        </p:nvSpPr>
        <p:spPr>
          <a:xfrm>
            <a:off x="5232889" y="1483718"/>
            <a:ext cx="626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Node = 13 	</a:t>
            </a:r>
            <a:r>
              <a:rPr lang="en-IN" dirty="0" err="1"/>
              <a:t>openSet.count</a:t>
            </a:r>
            <a:r>
              <a:rPr lang="en-IN" dirty="0"/>
              <a:t> = 10		</a:t>
            </a:r>
            <a:r>
              <a:rPr lang="en-IN" dirty="0" err="1"/>
              <a:t>node.gCost</a:t>
            </a:r>
            <a:r>
              <a:rPr lang="en-IN" dirty="0"/>
              <a:t>=14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38AA0F-D76F-440C-A8B7-68B5CBD20DAC}"/>
              </a:ext>
            </a:extLst>
          </p:cNvPr>
          <p:cNvSpPr txBox="1"/>
          <p:nvPr/>
        </p:nvSpPr>
        <p:spPr>
          <a:xfrm>
            <a:off x="4767308" y="586312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069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7E84DD-A5AF-421F-88CC-13DC271E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335670"/>
              </p:ext>
            </p:extLst>
          </p:nvPr>
        </p:nvGraphicFramePr>
        <p:xfrm>
          <a:off x="469529" y="817319"/>
          <a:ext cx="3809505" cy="5387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01">
                  <a:extLst>
                    <a:ext uri="{9D8B030D-6E8A-4147-A177-3AD203B41FA5}">
                      <a16:colId xmlns:a16="http://schemas.microsoft.com/office/drawing/2014/main" val="3324993861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3850987806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031059603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1670481548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60385644"/>
                    </a:ext>
                  </a:extLst>
                </a:gridCol>
              </a:tblGrid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38469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4608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(28,34)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5541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(14,28)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(24,24)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4186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(28,34)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31963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(14,56)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06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4319A-2982-4A2D-A926-64454145B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078854"/>
              </p:ext>
            </p:extLst>
          </p:nvPr>
        </p:nvGraphicFramePr>
        <p:xfrm>
          <a:off x="4767308" y="2015230"/>
          <a:ext cx="7235300" cy="429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34086">
                  <a:extLst>
                    <a:ext uri="{9D8B030D-6E8A-4147-A177-3AD203B41FA5}">
                      <a16:colId xmlns:a16="http://schemas.microsoft.com/office/drawing/2014/main" val="3583555459"/>
                    </a:ext>
                  </a:extLst>
                </a:gridCol>
                <a:gridCol w="1034086">
                  <a:extLst>
                    <a:ext uri="{9D8B030D-6E8A-4147-A177-3AD203B41FA5}">
                      <a16:colId xmlns:a16="http://schemas.microsoft.com/office/drawing/2014/main" val="2209032766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2221133611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752190288"/>
                    </a:ext>
                  </a:extLst>
                </a:gridCol>
                <a:gridCol w="1010036">
                  <a:extLst>
                    <a:ext uri="{9D8B030D-6E8A-4147-A177-3AD203B41FA5}">
                      <a16:colId xmlns:a16="http://schemas.microsoft.com/office/drawing/2014/main" val="1307672969"/>
                    </a:ext>
                  </a:extLst>
                </a:gridCol>
                <a:gridCol w="845470">
                  <a:extLst>
                    <a:ext uri="{9D8B030D-6E8A-4147-A177-3AD203B41FA5}">
                      <a16:colId xmlns:a16="http://schemas.microsoft.com/office/drawing/2014/main" val="3580902741"/>
                    </a:ext>
                  </a:extLst>
                </a:gridCol>
                <a:gridCol w="818120">
                  <a:extLst>
                    <a:ext uri="{9D8B030D-6E8A-4147-A177-3AD203B41FA5}">
                      <a16:colId xmlns:a16="http://schemas.microsoft.com/office/drawing/2014/main" val="17144366"/>
                    </a:ext>
                  </a:extLst>
                </a:gridCol>
              </a:tblGrid>
              <a:tr h="464803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openSet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closedSet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Neighbours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NewCostToNeighbour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Gcost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Hcost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6467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22007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41813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69920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2854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3170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6372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67213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06391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20289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508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048E0F-93B4-48ED-B13B-629E6E62A3F3}"/>
              </a:ext>
            </a:extLst>
          </p:cNvPr>
          <p:cNvSpPr txBox="1"/>
          <p:nvPr/>
        </p:nvSpPr>
        <p:spPr>
          <a:xfrm>
            <a:off x="5232889" y="1483718"/>
            <a:ext cx="626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Node = 13 	</a:t>
            </a:r>
            <a:r>
              <a:rPr lang="en-IN" dirty="0" err="1"/>
              <a:t>openSet.count</a:t>
            </a:r>
            <a:r>
              <a:rPr lang="en-IN" dirty="0"/>
              <a:t> = 10		</a:t>
            </a:r>
            <a:r>
              <a:rPr lang="en-IN" dirty="0" err="1"/>
              <a:t>node.gCost</a:t>
            </a:r>
            <a:r>
              <a:rPr lang="en-IN" dirty="0"/>
              <a:t>=14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38AA0F-D76F-440C-A8B7-68B5CBD20DAC}"/>
              </a:ext>
            </a:extLst>
          </p:cNvPr>
          <p:cNvSpPr txBox="1"/>
          <p:nvPr/>
        </p:nvSpPr>
        <p:spPr>
          <a:xfrm>
            <a:off x="4767308" y="586312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50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7E84DD-A5AF-421F-88CC-13DC271E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459543"/>
              </p:ext>
            </p:extLst>
          </p:nvPr>
        </p:nvGraphicFramePr>
        <p:xfrm>
          <a:off x="469529" y="817319"/>
          <a:ext cx="3809505" cy="5387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01">
                  <a:extLst>
                    <a:ext uri="{9D8B030D-6E8A-4147-A177-3AD203B41FA5}">
                      <a16:colId xmlns:a16="http://schemas.microsoft.com/office/drawing/2014/main" val="3324993861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3850987806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031059603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1670481548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60385644"/>
                    </a:ext>
                  </a:extLst>
                </a:gridCol>
              </a:tblGrid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38469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4608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(28,34)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5541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(14,28)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(24,24)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4186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(28,34)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31963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(14,56)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06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4319A-2982-4A2D-A926-64454145B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612806"/>
              </p:ext>
            </p:extLst>
          </p:nvPr>
        </p:nvGraphicFramePr>
        <p:xfrm>
          <a:off x="4767308" y="2015230"/>
          <a:ext cx="7235300" cy="39319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34086">
                  <a:extLst>
                    <a:ext uri="{9D8B030D-6E8A-4147-A177-3AD203B41FA5}">
                      <a16:colId xmlns:a16="http://schemas.microsoft.com/office/drawing/2014/main" val="3583555459"/>
                    </a:ext>
                  </a:extLst>
                </a:gridCol>
                <a:gridCol w="1034086">
                  <a:extLst>
                    <a:ext uri="{9D8B030D-6E8A-4147-A177-3AD203B41FA5}">
                      <a16:colId xmlns:a16="http://schemas.microsoft.com/office/drawing/2014/main" val="2209032766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2221133611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752190288"/>
                    </a:ext>
                  </a:extLst>
                </a:gridCol>
                <a:gridCol w="1010036">
                  <a:extLst>
                    <a:ext uri="{9D8B030D-6E8A-4147-A177-3AD203B41FA5}">
                      <a16:colId xmlns:a16="http://schemas.microsoft.com/office/drawing/2014/main" val="1307672969"/>
                    </a:ext>
                  </a:extLst>
                </a:gridCol>
                <a:gridCol w="845470">
                  <a:extLst>
                    <a:ext uri="{9D8B030D-6E8A-4147-A177-3AD203B41FA5}">
                      <a16:colId xmlns:a16="http://schemas.microsoft.com/office/drawing/2014/main" val="3580902741"/>
                    </a:ext>
                  </a:extLst>
                </a:gridCol>
                <a:gridCol w="818120">
                  <a:extLst>
                    <a:ext uri="{9D8B030D-6E8A-4147-A177-3AD203B41FA5}">
                      <a16:colId xmlns:a16="http://schemas.microsoft.com/office/drawing/2014/main" val="17144366"/>
                    </a:ext>
                  </a:extLst>
                </a:gridCol>
              </a:tblGrid>
              <a:tr h="464803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openSet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closedSet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Neighbours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NewCostToNeighbour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Gcost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Hcost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6467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noStrik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22007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41813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69920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2854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3170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63721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noStrik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06391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noStrik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20289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508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048E0F-93B4-48ED-B13B-629E6E62A3F3}"/>
              </a:ext>
            </a:extLst>
          </p:cNvPr>
          <p:cNvSpPr txBox="1"/>
          <p:nvPr/>
        </p:nvSpPr>
        <p:spPr>
          <a:xfrm>
            <a:off x="5232889" y="1483718"/>
            <a:ext cx="632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Node = 12 	</a:t>
            </a:r>
            <a:r>
              <a:rPr lang="en-IN" dirty="0" err="1"/>
              <a:t>openSet.count</a:t>
            </a:r>
            <a:r>
              <a:rPr lang="en-IN" dirty="0"/>
              <a:t> = 9		</a:t>
            </a:r>
            <a:r>
              <a:rPr lang="en-IN" dirty="0" err="1"/>
              <a:t>node.gCost</a:t>
            </a:r>
            <a:r>
              <a:rPr lang="en-IN" dirty="0"/>
              <a:t>=10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38AA0F-D76F-440C-A8B7-68B5CBD20DAC}"/>
              </a:ext>
            </a:extLst>
          </p:cNvPr>
          <p:cNvSpPr txBox="1"/>
          <p:nvPr/>
        </p:nvSpPr>
        <p:spPr>
          <a:xfrm>
            <a:off x="4767308" y="586312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46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7E84DD-A5AF-421F-88CC-13DC271E08CD}"/>
              </a:ext>
            </a:extLst>
          </p:cNvPr>
          <p:cNvGraphicFramePr>
            <a:graphicFrameLocks noGrp="1"/>
          </p:cNvGraphicFramePr>
          <p:nvPr/>
        </p:nvGraphicFramePr>
        <p:xfrm>
          <a:off x="469529" y="817319"/>
          <a:ext cx="3809505" cy="5387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01">
                  <a:extLst>
                    <a:ext uri="{9D8B030D-6E8A-4147-A177-3AD203B41FA5}">
                      <a16:colId xmlns:a16="http://schemas.microsoft.com/office/drawing/2014/main" val="3324993861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3850987806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031059603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1670481548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60385644"/>
                    </a:ext>
                  </a:extLst>
                </a:gridCol>
              </a:tblGrid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38469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4608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(28,34)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5541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(14,28)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(24,24)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4186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(28,34)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31963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(14,56)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06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4319A-2982-4A2D-A926-64454145B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253110"/>
              </p:ext>
            </p:extLst>
          </p:nvPr>
        </p:nvGraphicFramePr>
        <p:xfrm>
          <a:off x="4767308" y="2015230"/>
          <a:ext cx="7235300" cy="39319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34086">
                  <a:extLst>
                    <a:ext uri="{9D8B030D-6E8A-4147-A177-3AD203B41FA5}">
                      <a16:colId xmlns:a16="http://schemas.microsoft.com/office/drawing/2014/main" val="3583555459"/>
                    </a:ext>
                  </a:extLst>
                </a:gridCol>
                <a:gridCol w="1034086">
                  <a:extLst>
                    <a:ext uri="{9D8B030D-6E8A-4147-A177-3AD203B41FA5}">
                      <a16:colId xmlns:a16="http://schemas.microsoft.com/office/drawing/2014/main" val="2209032766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2221133611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752190288"/>
                    </a:ext>
                  </a:extLst>
                </a:gridCol>
                <a:gridCol w="1010036">
                  <a:extLst>
                    <a:ext uri="{9D8B030D-6E8A-4147-A177-3AD203B41FA5}">
                      <a16:colId xmlns:a16="http://schemas.microsoft.com/office/drawing/2014/main" val="1307672969"/>
                    </a:ext>
                  </a:extLst>
                </a:gridCol>
                <a:gridCol w="845470">
                  <a:extLst>
                    <a:ext uri="{9D8B030D-6E8A-4147-A177-3AD203B41FA5}">
                      <a16:colId xmlns:a16="http://schemas.microsoft.com/office/drawing/2014/main" val="3580902741"/>
                    </a:ext>
                  </a:extLst>
                </a:gridCol>
                <a:gridCol w="818120">
                  <a:extLst>
                    <a:ext uri="{9D8B030D-6E8A-4147-A177-3AD203B41FA5}">
                      <a16:colId xmlns:a16="http://schemas.microsoft.com/office/drawing/2014/main" val="17144366"/>
                    </a:ext>
                  </a:extLst>
                </a:gridCol>
              </a:tblGrid>
              <a:tr h="464803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openSet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closedSet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Neighbours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NewCostToNeighbour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Gcost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Hcost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6467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noStrik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22007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41813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69920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2854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3170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63721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noStrik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06391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20289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508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048E0F-93B4-48ED-B13B-629E6E62A3F3}"/>
              </a:ext>
            </a:extLst>
          </p:cNvPr>
          <p:cNvSpPr txBox="1"/>
          <p:nvPr/>
        </p:nvSpPr>
        <p:spPr>
          <a:xfrm>
            <a:off x="5232889" y="1483718"/>
            <a:ext cx="632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Node = 12 	</a:t>
            </a:r>
            <a:r>
              <a:rPr lang="en-IN" dirty="0" err="1"/>
              <a:t>openSet.count</a:t>
            </a:r>
            <a:r>
              <a:rPr lang="en-IN" dirty="0"/>
              <a:t> = 9		</a:t>
            </a:r>
            <a:r>
              <a:rPr lang="en-IN" dirty="0" err="1"/>
              <a:t>node.gCost</a:t>
            </a:r>
            <a:r>
              <a:rPr lang="en-IN" dirty="0"/>
              <a:t>=10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38AA0F-D76F-440C-A8B7-68B5CBD20DAC}"/>
              </a:ext>
            </a:extLst>
          </p:cNvPr>
          <p:cNvSpPr txBox="1"/>
          <p:nvPr/>
        </p:nvSpPr>
        <p:spPr>
          <a:xfrm>
            <a:off x="4767308" y="586312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500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7E84DD-A5AF-421F-88CC-13DC271E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779892"/>
              </p:ext>
            </p:extLst>
          </p:nvPr>
        </p:nvGraphicFramePr>
        <p:xfrm>
          <a:off x="469529" y="817319"/>
          <a:ext cx="3809505" cy="5387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01">
                  <a:extLst>
                    <a:ext uri="{9D8B030D-6E8A-4147-A177-3AD203B41FA5}">
                      <a16:colId xmlns:a16="http://schemas.microsoft.com/office/drawing/2014/main" val="3324993861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3850987806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031059603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1670481548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60385644"/>
                    </a:ext>
                  </a:extLst>
                </a:gridCol>
              </a:tblGrid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38469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4608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(24,44)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&lt;12&gt;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(28,34)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5541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(14,28)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(24,24)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4186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(28,34)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31963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(14,56)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06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4319A-2982-4A2D-A926-64454145B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50201"/>
              </p:ext>
            </p:extLst>
          </p:nvPr>
        </p:nvGraphicFramePr>
        <p:xfrm>
          <a:off x="4767308" y="2015230"/>
          <a:ext cx="7235300" cy="429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34086">
                  <a:extLst>
                    <a:ext uri="{9D8B030D-6E8A-4147-A177-3AD203B41FA5}">
                      <a16:colId xmlns:a16="http://schemas.microsoft.com/office/drawing/2014/main" val="3583555459"/>
                    </a:ext>
                  </a:extLst>
                </a:gridCol>
                <a:gridCol w="1034086">
                  <a:extLst>
                    <a:ext uri="{9D8B030D-6E8A-4147-A177-3AD203B41FA5}">
                      <a16:colId xmlns:a16="http://schemas.microsoft.com/office/drawing/2014/main" val="2209032766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2221133611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752190288"/>
                    </a:ext>
                  </a:extLst>
                </a:gridCol>
                <a:gridCol w="1010036">
                  <a:extLst>
                    <a:ext uri="{9D8B030D-6E8A-4147-A177-3AD203B41FA5}">
                      <a16:colId xmlns:a16="http://schemas.microsoft.com/office/drawing/2014/main" val="1307672969"/>
                    </a:ext>
                  </a:extLst>
                </a:gridCol>
                <a:gridCol w="845470">
                  <a:extLst>
                    <a:ext uri="{9D8B030D-6E8A-4147-A177-3AD203B41FA5}">
                      <a16:colId xmlns:a16="http://schemas.microsoft.com/office/drawing/2014/main" val="3580902741"/>
                    </a:ext>
                  </a:extLst>
                </a:gridCol>
                <a:gridCol w="818120">
                  <a:extLst>
                    <a:ext uri="{9D8B030D-6E8A-4147-A177-3AD203B41FA5}">
                      <a16:colId xmlns:a16="http://schemas.microsoft.com/office/drawing/2014/main" val="17144366"/>
                    </a:ext>
                  </a:extLst>
                </a:gridCol>
              </a:tblGrid>
              <a:tr h="464803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openSet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closedSet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Neighbours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NewCostToNeighbour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Gcost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Hcost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6467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noStrik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10+14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22007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41813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10+14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69920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2854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3170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10+14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63721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noStrik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06391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20289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50858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5928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048E0F-93B4-48ED-B13B-629E6E62A3F3}"/>
              </a:ext>
            </a:extLst>
          </p:cNvPr>
          <p:cNvSpPr txBox="1"/>
          <p:nvPr/>
        </p:nvSpPr>
        <p:spPr>
          <a:xfrm>
            <a:off x="5232889" y="1483718"/>
            <a:ext cx="632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Node = 12 	</a:t>
            </a:r>
            <a:r>
              <a:rPr lang="en-IN" dirty="0" err="1"/>
              <a:t>openSet.count</a:t>
            </a:r>
            <a:r>
              <a:rPr lang="en-IN" dirty="0"/>
              <a:t> = 10		</a:t>
            </a:r>
            <a:r>
              <a:rPr lang="en-IN" dirty="0" err="1"/>
              <a:t>node.gCost</a:t>
            </a:r>
            <a:r>
              <a:rPr lang="en-IN" dirty="0"/>
              <a:t>=10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38AA0F-D76F-440C-A8B7-68B5CBD20DAC}"/>
              </a:ext>
            </a:extLst>
          </p:cNvPr>
          <p:cNvSpPr txBox="1"/>
          <p:nvPr/>
        </p:nvSpPr>
        <p:spPr>
          <a:xfrm>
            <a:off x="4767308" y="586312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1910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7E84DD-A5AF-421F-88CC-13DC271E08CD}"/>
              </a:ext>
            </a:extLst>
          </p:cNvPr>
          <p:cNvGraphicFramePr>
            <a:graphicFrameLocks noGrp="1"/>
          </p:cNvGraphicFramePr>
          <p:nvPr/>
        </p:nvGraphicFramePr>
        <p:xfrm>
          <a:off x="469529" y="817319"/>
          <a:ext cx="3809505" cy="5387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01">
                  <a:extLst>
                    <a:ext uri="{9D8B030D-6E8A-4147-A177-3AD203B41FA5}">
                      <a16:colId xmlns:a16="http://schemas.microsoft.com/office/drawing/2014/main" val="3324993861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3850987806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031059603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1670481548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60385644"/>
                    </a:ext>
                  </a:extLst>
                </a:gridCol>
              </a:tblGrid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38469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4608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(24,44)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&lt;12&gt;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(28,34)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5541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(14,28)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(24,24)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4186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(28,34)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31963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(14,56)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06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4319A-2982-4A2D-A926-64454145B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615746"/>
              </p:ext>
            </p:extLst>
          </p:nvPr>
        </p:nvGraphicFramePr>
        <p:xfrm>
          <a:off x="4767308" y="2015230"/>
          <a:ext cx="7235300" cy="429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34086">
                  <a:extLst>
                    <a:ext uri="{9D8B030D-6E8A-4147-A177-3AD203B41FA5}">
                      <a16:colId xmlns:a16="http://schemas.microsoft.com/office/drawing/2014/main" val="3583555459"/>
                    </a:ext>
                  </a:extLst>
                </a:gridCol>
                <a:gridCol w="1034086">
                  <a:extLst>
                    <a:ext uri="{9D8B030D-6E8A-4147-A177-3AD203B41FA5}">
                      <a16:colId xmlns:a16="http://schemas.microsoft.com/office/drawing/2014/main" val="2209032766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2221133611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752190288"/>
                    </a:ext>
                  </a:extLst>
                </a:gridCol>
                <a:gridCol w="1010036">
                  <a:extLst>
                    <a:ext uri="{9D8B030D-6E8A-4147-A177-3AD203B41FA5}">
                      <a16:colId xmlns:a16="http://schemas.microsoft.com/office/drawing/2014/main" val="1307672969"/>
                    </a:ext>
                  </a:extLst>
                </a:gridCol>
                <a:gridCol w="845470">
                  <a:extLst>
                    <a:ext uri="{9D8B030D-6E8A-4147-A177-3AD203B41FA5}">
                      <a16:colId xmlns:a16="http://schemas.microsoft.com/office/drawing/2014/main" val="3580902741"/>
                    </a:ext>
                  </a:extLst>
                </a:gridCol>
                <a:gridCol w="818120">
                  <a:extLst>
                    <a:ext uri="{9D8B030D-6E8A-4147-A177-3AD203B41FA5}">
                      <a16:colId xmlns:a16="http://schemas.microsoft.com/office/drawing/2014/main" val="17144366"/>
                    </a:ext>
                  </a:extLst>
                </a:gridCol>
              </a:tblGrid>
              <a:tr h="464803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openSet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closedSet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Neighbours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NewCostToNeighbour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Gcost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Hcost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6467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noStrik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10+14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22007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41813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10+14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69920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2854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3170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10+14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63721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noStrik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06391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20289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50858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5075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048E0F-93B4-48ED-B13B-629E6E62A3F3}"/>
              </a:ext>
            </a:extLst>
          </p:cNvPr>
          <p:cNvSpPr txBox="1"/>
          <p:nvPr/>
        </p:nvSpPr>
        <p:spPr>
          <a:xfrm>
            <a:off x="5232889" y="1483718"/>
            <a:ext cx="632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Node = 12 	</a:t>
            </a:r>
            <a:r>
              <a:rPr lang="en-IN" dirty="0" err="1"/>
              <a:t>openSet.count</a:t>
            </a:r>
            <a:r>
              <a:rPr lang="en-IN" dirty="0"/>
              <a:t> = 10		</a:t>
            </a:r>
            <a:r>
              <a:rPr lang="en-IN" dirty="0" err="1"/>
              <a:t>node.gCost</a:t>
            </a:r>
            <a:r>
              <a:rPr lang="en-IN" dirty="0"/>
              <a:t>=10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38AA0F-D76F-440C-A8B7-68B5CBD20DAC}"/>
              </a:ext>
            </a:extLst>
          </p:cNvPr>
          <p:cNvSpPr txBox="1"/>
          <p:nvPr/>
        </p:nvSpPr>
        <p:spPr>
          <a:xfrm>
            <a:off x="4767308" y="586312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62945C3-F058-41A8-ACD9-4768A11D2A2E}"/>
              </a:ext>
            </a:extLst>
          </p:cNvPr>
          <p:cNvCxnSpPr/>
          <p:nvPr/>
        </p:nvCxnSpPr>
        <p:spPr>
          <a:xfrm flipV="1">
            <a:off x="1615736" y="2823099"/>
            <a:ext cx="0" cy="17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062D9D-4A69-4B78-95E3-4DD73A945F55}"/>
              </a:ext>
            </a:extLst>
          </p:cNvPr>
          <p:cNvCxnSpPr/>
          <p:nvPr/>
        </p:nvCxnSpPr>
        <p:spPr>
          <a:xfrm flipV="1">
            <a:off x="1642369" y="3764132"/>
            <a:ext cx="710214" cy="816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9C4434-B683-480B-AEAB-FF7686D4317A}"/>
              </a:ext>
            </a:extLst>
          </p:cNvPr>
          <p:cNvCxnSpPr/>
          <p:nvPr/>
        </p:nvCxnSpPr>
        <p:spPr>
          <a:xfrm flipH="1" flipV="1">
            <a:off x="1615736" y="2823099"/>
            <a:ext cx="745724" cy="95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0DB59F-5241-4652-874B-422107188524}"/>
              </a:ext>
            </a:extLst>
          </p:cNvPr>
          <p:cNvSpPr txBox="1"/>
          <p:nvPr/>
        </p:nvSpPr>
        <p:spPr>
          <a:xfrm>
            <a:off x="4859673" y="6475090"/>
            <a:ext cx="5064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New </a:t>
            </a:r>
            <a:r>
              <a:rPr lang="en-IN" dirty="0" err="1">
                <a:solidFill>
                  <a:srgbClr val="C00000"/>
                </a:solidFill>
              </a:rPr>
              <a:t>GCost</a:t>
            </a:r>
            <a:r>
              <a:rPr lang="en-IN" dirty="0">
                <a:solidFill>
                  <a:srgbClr val="C00000"/>
                </a:solidFill>
              </a:rPr>
              <a:t> &lt; Old </a:t>
            </a:r>
            <a:r>
              <a:rPr lang="en-IN" dirty="0" err="1">
                <a:solidFill>
                  <a:srgbClr val="C00000"/>
                </a:solidFill>
              </a:rPr>
              <a:t>GCost</a:t>
            </a:r>
            <a:r>
              <a:rPr lang="en-IN" dirty="0">
                <a:solidFill>
                  <a:srgbClr val="C00000"/>
                </a:solidFill>
              </a:rPr>
              <a:t> ?		20&lt;28  TRUE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39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7E84DD-A5AF-421F-88CC-13DC271E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55267"/>
              </p:ext>
            </p:extLst>
          </p:nvPr>
        </p:nvGraphicFramePr>
        <p:xfrm>
          <a:off x="469529" y="817319"/>
          <a:ext cx="3809505" cy="5387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01">
                  <a:extLst>
                    <a:ext uri="{9D8B030D-6E8A-4147-A177-3AD203B41FA5}">
                      <a16:colId xmlns:a16="http://schemas.microsoft.com/office/drawing/2014/main" val="3324993861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3850987806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031059603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1670481548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60385644"/>
                    </a:ext>
                  </a:extLst>
                </a:gridCol>
              </a:tblGrid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38469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4608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(24,44)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&lt;12&gt;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(20,34)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&lt;12&gt;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5541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(14,28)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(24,24)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4186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(28,34)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31963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(14,56)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06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4319A-2982-4A2D-A926-64454145B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96250"/>
              </p:ext>
            </p:extLst>
          </p:nvPr>
        </p:nvGraphicFramePr>
        <p:xfrm>
          <a:off x="4767308" y="2015230"/>
          <a:ext cx="7235300" cy="429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34086">
                  <a:extLst>
                    <a:ext uri="{9D8B030D-6E8A-4147-A177-3AD203B41FA5}">
                      <a16:colId xmlns:a16="http://schemas.microsoft.com/office/drawing/2014/main" val="3583555459"/>
                    </a:ext>
                  </a:extLst>
                </a:gridCol>
                <a:gridCol w="1034086">
                  <a:extLst>
                    <a:ext uri="{9D8B030D-6E8A-4147-A177-3AD203B41FA5}">
                      <a16:colId xmlns:a16="http://schemas.microsoft.com/office/drawing/2014/main" val="2209032766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2221133611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752190288"/>
                    </a:ext>
                  </a:extLst>
                </a:gridCol>
                <a:gridCol w="1010036">
                  <a:extLst>
                    <a:ext uri="{9D8B030D-6E8A-4147-A177-3AD203B41FA5}">
                      <a16:colId xmlns:a16="http://schemas.microsoft.com/office/drawing/2014/main" val="1307672969"/>
                    </a:ext>
                  </a:extLst>
                </a:gridCol>
                <a:gridCol w="845470">
                  <a:extLst>
                    <a:ext uri="{9D8B030D-6E8A-4147-A177-3AD203B41FA5}">
                      <a16:colId xmlns:a16="http://schemas.microsoft.com/office/drawing/2014/main" val="3580902741"/>
                    </a:ext>
                  </a:extLst>
                </a:gridCol>
                <a:gridCol w="818120">
                  <a:extLst>
                    <a:ext uri="{9D8B030D-6E8A-4147-A177-3AD203B41FA5}">
                      <a16:colId xmlns:a16="http://schemas.microsoft.com/office/drawing/2014/main" val="17144366"/>
                    </a:ext>
                  </a:extLst>
                </a:gridCol>
              </a:tblGrid>
              <a:tr h="464803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openSet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closedSet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Neighbours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NewCostToNeighbour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Gcost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Hcost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6467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noStrik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10+14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22007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41813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10+14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69920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2854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3170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10+14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63721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noStrik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06391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20289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50858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018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048E0F-93B4-48ED-B13B-629E6E62A3F3}"/>
              </a:ext>
            </a:extLst>
          </p:cNvPr>
          <p:cNvSpPr txBox="1"/>
          <p:nvPr/>
        </p:nvSpPr>
        <p:spPr>
          <a:xfrm>
            <a:off x="5232889" y="1483718"/>
            <a:ext cx="632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Node = 12 	</a:t>
            </a:r>
            <a:r>
              <a:rPr lang="en-IN" dirty="0" err="1"/>
              <a:t>openSet.count</a:t>
            </a:r>
            <a:r>
              <a:rPr lang="en-IN" dirty="0"/>
              <a:t> = 10		</a:t>
            </a:r>
            <a:r>
              <a:rPr lang="en-IN" dirty="0" err="1"/>
              <a:t>node.gCost</a:t>
            </a:r>
            <a:r>
              <a:rPr lang="en-IN" dirty="0"/>
              <a:t>=10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38AA0F-D76F-440C-A8B7-68B5CBD20DAC}"/>
              </a:ext>
            </a:extLst>
          </p:cNvPr>
          <p:cNvSpPr txBox="1"/>
          <p:nvPr/>
        </p:nvSpPr>
        <p:spPr>
          <a:xfrm>
            <a:off x="4767308" y="586312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DB59F-5241-4652-874B-422107188524}"/>
              </a:ext>
            </a:extLst>
          </p:cNvPr>
          <p:cNvSpPr txBox="1"/>
          <p:nvPr/>
        </p:nvSpPr>
        <p:spPr>
          <a:xfrm>
            <a:off x="4859673" y="6095440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>
              <a:solidFill>
                <a:srgbClr val="C00000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17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7E84DD-A5AF-421F-88CC-13DC271E08CD}"/>
              </a:ext>
            </a:extLst>
          </p:cNvPr>
          <p:cNvGraphicFramePr>
            <a:graphicFrameLocks noGrp="1"/>
          </p:cNvGraphicFramePr>
          <p:nvPr/>
        </p:nvGraphicFramePr>
        <p:xfrm>
          <a:off x="469529" y="817319"/>
          <a:ext cx="3809505" cy="4092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01">
                  <a:extLst>
                    <a:ext uri="{9D8B030D-6E8A-4147-A177-3AD203B41FA5}">
                      <a16:colId xmlns:a16="http://schemas.microsoft.com/office/drawing/2014/main" val="3324993861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3850987806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031059603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1670481548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60385644"/>
                    </a:ext>
                  </a:extLst>
                </a:gridCol>
              </a:tblGrid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38469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4608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5541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4186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31963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06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4319A-2982-4A2D-A926-64454145B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094848"/>
              </p:ext>
            </p:extLst>
          </p:nvPr>
        </p:nvGraphicFramePr>
        <p:xfrm>
          <a:off x="5232889" y="2015230"/>
          <a:ext cx="6263694" cy="302512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1597">
                  <a:extLst>
                    <a:ext uri="{9D8B030D-6E8A-4147-A177-3AD203B41FA5}">
                      <a16:colId xmlns:a16="http://schemas.microsoft.com/office/drawing/2014/main" val="3583555459"/>
                    </a:ext>
                  </a:extLst>
                </a:gridCol>
                <a:gridCol w="1081597">
                  <a:extLst>
                    <a:ext uri="{9D8B030D-6E8A-4147-A177-3AD203B41FA5}">
                      <a16:colId xmlns:a16="http://schemas.microsoft.com/office/drawing/2014/main" val="2209032766"/>
                    </a:ext>
                  </a:extLst>
                </a:gridCol>
                <a:gridCol w="1304034">
                  <a:extLst>
                    <a:ext uri="{9D8B030D-6E8A-4147-A177-3AD203B41FA5}">
                      <a16:colId xmlns:a16="http://schemas.microsoft.com/office/drawing/2014/main" val="2221133611"/>
                    </a:ext>
                  </a:extLst>
                </a:gridCol>
                <a:gridCol w="1056442">
                  <a:extLst>
                    <a:ext uri="{9D8B030D-6E8A-4147-A177-3AD203B41FA5}">
                      <a16:colId xmlns:a16="http://schemas.microsoft.com/office/drawing/2014/main" val="1307672969"/>
                    </a:ext>
                  </a:extLst>
                </a:gridCol>
                <a:gridCol w="884315">
                  <a:extLst>
                    <a:ext uri="{9D8B030D-6E8A-4147-A177-3AD203B41FA5}">
                      <a16:colId xmlns:a16="http://schemas.microsoft.com/office/drawing/2014/main" val="3580902741"/>
                    </a:ext>
                  </a:extLst>
                </a:gridCol>
                <a:gridCol w="855709">
                  <a:extLst>
                    <a:ext uri="{9D8B030D-6E8A-4147-A177-3AD203B41FA5}">
                      <a16:colId xmlns:a16="http://schemas.microsoft.com/office/drawing/2014/main" val="17144366"/>
                    </a:ext>
                  </a:extLst>
                </a:gridCol>
              </a:tblGrid>
              <a:tr h="464803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openSet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closedSet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Neighbours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Gcost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Hcost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6467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22007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41813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69920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2854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3170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6372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672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048E0F-93B4-48ED-B13B-629E6E62A3F3}"/>
              </a:ext>
            </a:extLst>
          </p:cNvPr>
          <p:cNvSpPr txBox="1"/>
          <p:nvPr/>
        </p:nvSpPr>
        <p:spPr>
          <a:xfrm>
            <a:off x="5232889" y="1483718"/>
            <a:ext cx="379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Node = 7 		</a:t>
            </a:r>
            <a:r>
              <a:rPr lang="en-IN" dirty="0" err="1"/>
              <a:t>openSet.count</a:t>
            </a:r>
            <a:r>
              <a:rPr lang="en-IN" dirty="0"/>
              <a:t> = 0 </a:t>
            </a:r>
          </a:p>
        </p:txBody>
      </p:sp>
    </p:spTree>
    <p:extLst>
      <p:ext uri="{BB962C8B-B14F-4D97-AF65-F5344CB8AC3E}">
        <p14:creationId xmlns:p14="http://schemas.microsoft.com/office/powerpoint/2010/main" val="326060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7E84DD-A5AF-421F-88CC-13DC271E08CD}"/>
              </a:ext>
            </a:extLst>
          </p:cNvPr>
          <p:cNvGraphicFramePr>
            <a:graphicFrameLocks noGrp="1"/>
          </p:cNvGraphicFramePr>
          <p:nvPr/>
        </p:nvGraphicFramePr>
        <p:xfrm>
          <a:off x="469529" y="817319"/>
          <a:ext cx="3809505" cy="5387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01">
                  <a:extLst>
                    <a:ext uri="{9D8B030D-6E8A-4147-A177-3AD203B41FA5}">
                      <a16:colId xmlns:a16="http://schemas.microsoft.com/office/drawing/2014/main" val="3324993861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3850987806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031059603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1670481548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60385644"/>
                    </a:ext>
                  </a:extLst>
                </a:gridCol>
              </a:tblGrid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38469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4608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(24,44)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&lt;12&gt;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(20,34)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&lt;12&gt;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5541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(14,28)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(24,24)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4186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(28,34)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31963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(14,56)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06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4319A-2982-4A2D-A926-64454145B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008249"/>
              </p:ext>
            </p:extLst>
          </p:nvPr>
        </p:nvGraphicFramePr>
        <p:xfrm>
          <a:off x="4767308" y="2015230"/>
          <a:ext cx="7235300" cy="429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34086">
                  <a:extLst>
                    <a:ext uri="{9D8B030D-6E8A-4147-A177-3AD203B41FA5}">
                      <a16:colId xmlns:a16="http://schemas.microsoft.com/office/drawing/2014/main" val="3583555459"/>
                    </a:ext>
                  </a:extLst>
                </a:gridCol>
                <a:gridCol w="1034086">
                  <a:extLst>
                    <a:ext uri="{9D8B030D-6E8A-4147-A177-3AD203B41FA5}">
                      <a16:colId xmlns:a16="http://schemas.microsoft.com/office/drawing/2014/main" val="2209032766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2221133611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752190288"/>
                    </a:ext>
                  </a:extLst>
                </a:gridCol>
                <a:gridCol w="1010036">
                  <a:extLst>
                    <a:ext uri="{9D8B030D-6E8A-4147-A177-3AD203B41FA5}">
                      <a16:colId xmlns:a16="http://schemas.microsoft.com/office/drawing/2014/main" val="1307672969"/>
                    </a:ext>
                  </a:extLst>
                </a:gridCol>
                <a:gridCol w="845470">
                  <a:extLst>
                    <a:ext uri="{9D8B030D-6E8A-4147-A177-3AD203B41FA5}">
                      <a16:colId xmlns:a16="http://schemas.microsoft.com/office/drawing/2014/main" val="3580902741"/>
                    </a:ext>
                  </a:extLst>
                </a:gridCol>
                <a:gridCol w="818120">
                  <a:extLst>
                    <a:ext uri="{9D8B030D-6E8A-4147-A177-3AD203B41FA5}">
                      <a16:colId xmlns:a16="http://schemas.microsoft.com/office/drawing/2014/main" val="17144366"/>
                    </a:ext>
                  </a:extLst>
                </a:gridCol>
              </a:tblGrid>
              <a:tr h="464803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openSet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closedSet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Neighbours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NewCostToNeighbour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Gcost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Hcost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6467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22007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41813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69920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2854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3170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63721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06391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20289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50858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018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048E0F-93B4-48ED-B13B-629E6E62A3F3}"/>
              </a:ext>
            </a:extLst>
          </p:cNvPr>
          <p:cNvSpPr txBox="1"/>
          <p:nvPr/>
        </p:nvSpPr>
        <p:spPr>
          <a:xfrm>
            <a:off x="5232889" y="1483718"/>
            <a:ext cx="632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Node = 12 	</a:t>
            </a:r>
            <a:r>
              <a:rPr lang="en-IN" dirty="0" err="1"/>
              <a:t>openSet.count</a:t>
            </a:r>
            <a:r>
              <a:rPr lang="en-IN" dirty="0"/>
              <a:t> = 10		</a:t>
            </a:r>
            <a:r>
              <a:rPr lang="en-IN" dirty="0" err="1"/>
              <a:t>node.gCost</a:t>
            </a:r>
            <a:r>
              <a:rPr lang="en-IN" dirty="0"/>
              <a:t>=10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38AA0F-D76F-440C-A8B7-68B5CBD20DAC}"/>
              </a:ext>
            </a:extLst>
          </p:cNvPr>
          <p:cNvSpPr txBox="1"/>
          <p:nvPr/>
        </p:nvSpPr>
        <p:spPr>
          <a:xfrm>
            <a:off x="4767308" y="586312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DB59F-5241-4652-874B-422107188524}"/>
              </a:ext>
            </a:extLst>
          </p:cNvPr>
          <p:cNvSpPr txBox="1"/>
          <p:nvPr/>
        </p:nvSpPr>
        <p:spPr>
          <a:xfrm>
            <a:off x="4859673" y="6095440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>
              <a:solidFill>
                <a:srgbClr val="C00000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5877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39DEC14-7572-482C-AB8A-08E2DABD9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831005"/>
              </p:ext>
            </p:extLst>
          </p:nvPr>
        </p:nvGraphicFramePr>
        <p:xfrm>
          <a:off x="1446073" y="728541"/>
          <a:ext cx="8559060" cy="5574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1812">
                  <a:extLst>
                    <a:ext uri="{9D8B030D-6E8A-4147-A177-3AD203B41FA5}">
                      <a16:colId xmlns:a16="http://schemas.microsoft.com/office/drawing/2014/main" val="3324993861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3850987806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2031059603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1670481548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260385644"/>
                    </a:ext>
                  </a:extLst>
                </a:gridCol>
              </a:tblGrid>
              <a:tr h="70570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38469"/>
                  </a:ext>
                </a:extLst>
              </a:tr>
              <a:tr h="70570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4608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(24,44)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&lt;12&gt;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(20,34)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&lt;12&gt;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5541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(14,28)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(24,24)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4186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(28,34)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31963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(14,56)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622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39DEC14-7572-482C-AB8A-08E2DABD92FE}"/>
              </a:ext>
            </a:extLst>
          </p:cNvPr>
          <p:cNvGraphicFramePr>
            <a:graphicFrameLocks noGrp="1"/>
          </p:cNvGraphicFramePr>
          <p:nvPr/>
        </p:nvGraphicFramePr>
        <p:xfrm>
          <a:off x="1446073" y="728541"/>
          <a:ext cx="8559060" cy="5574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1812">
                  <a:extLst>
                    <a:ext uri="{9D8B030D-6E8A-4147-A177-3AD203B41FA5}">
                      <a16:colId xmlns:a16="http://schemas.microsoft.com/office/drawing/2014/main" val="3324993861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3850987806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2031059603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1670481548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260385644"/>
                    </a:ext>
                  </a:extLst>
                </a:gridCol>
              </a:tblGrid>
              <a:tr h="70570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38469"/>
                  </a:ext>
                </a:extLst>
              </a:tr>
              <a:tr h="70570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4608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(24,44)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&lt;12&gt;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(20,34)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&lt;12&gt;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5541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(14,28)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(24,24)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4186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(28,34)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31963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(14,56)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476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39DEC14-7572-482C-AB8A-08E2DABD9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63763"/>
              </p:ext>
            </p:extLst>
          </p:nvPr>
        </p:nvGraphicFramePr>
        <p:xfrm>
          <a:off x="1446073" y="728541"/>
          <a:ext cx="8559060" cy="5574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1812">
                  <a:extLst>
                    <a:ext uri="{9D8B030D-6E8A-4147-A177-3AD203B41FA5}">
                      <a16:colId xmlns:a16="http://schemas.microsoft.com/office/drawing/2014/main" val="3324993861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3850987806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2031059603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1670481548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260385644"/>
                    </a:ext>
                  </a:extLst>
                </a:gridCol>
              </a:tblGrid>
              <a:tr h="70570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38469"/>
                  </a:ext>
                </a:extLst>
              </a:tr>
              <a:tr h="70570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4608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(24,44)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&lt;12&gt;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(20,34)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&lt;12&gt;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5541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(14,28)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(24,24)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4186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(28,34)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31963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(14,56)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986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39DEC14-7572-482C-AB8A-08E2DABD9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21096"/>
              </p:ext>
            </p:extLst>
          </p:nvPr>
        </p:nvGraphicFramePr>
        <p:xfrm>
          <a:off x="1446073" y="728541"/>
          <a:ext cx="8559060" cy="5574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1812">
                  <a:extLst>
                    <a:ext uri="{9D8B030D-6E8A-4147-A177-3AD203B41FA5}">
                      <a16:colId xmlns:a16="http://schemas.microsoft.com/office/drawing/2014/main" val="3324993861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3850987806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2031059603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1670481548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260385644"/>
                    </a:ext>
                  </a:extLst>
                </a:gridCol>
              </a:tblGrid>
              <a:tr h="70570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38469"/>
                  </a:ext>
                </a:extLst>
              </a:tr>
              <a:tr h="70570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4608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(24,44)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&lt;12&gt;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(20,34)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&lt;12&gt;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5541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(14,28)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(24,24)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4186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(20,34)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&lt;8&gt;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31963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(14,56)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(24,44)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&lt;8&gt;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501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39DEC14-7572-482C-AB8A-08E2DABD9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416368"/>
              </p:ext>
            </p:extLst>
          </p:nvPr>
        </p:nvGraphicFramePr>
        <p:xfrm>
          <a:off x="1446073" y="728541"/>
          <a:ext cx="8559060" cy="5574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1812">
                  <a:extLst>
                    <a:ext uri="{9D8B030D-6E8A-4147-A177-3AD203B41FA5}">
                      <a16:colId xmlns:a16="http://schemas.microsoft.com/office/drawing/2014/main" val="3324993861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3850987806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2031059603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1670481548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260385644"/>
                    </a:ext>
                  </a:extLst>
                </a:gridCol>
              </a:tblGrid>
              <a:tr h="70570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38469"/>
                  </a:ext>
                </a:extLst>
              </a:tr>
              <a:tr h="70570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4608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(24,44)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&lt;12&gt;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(20,34)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&lt;12&gt;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5541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(14,28)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(24,24)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4186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(20,34)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&lt;8&gt;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31963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(14,56)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(24,44)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&lt;8&gt;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182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39DEC14-7572-482C-AB8A-08E2DABD9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207258"/>
              </p:ext>
            </p:extLst>
          </p:nvPr>
        </p:nvGraphicFramePr>
        <p:xfrm>
          <a:off x="1446073" y="728541"/>
          <a:ext cx="8559060" cy="5574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1812">
                  <a:extLst>
                    <a:ext uri="{9D8B030D-6E8A-4147-A177-3AD203B41FA5}">
                      <a16:colId xmlns:a16="http://schemas.microsoft.com/office/drawing/2014/main" val="3324993861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3850987806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2031059603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1670481548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260385644"/>
                    </a:ext>
                  </a:extLst>
                </a:gridCol>
              </a:tblGrid>
              <a:tr h="70570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38469"/>
                  </a:ext>
                </a:extLst>
              </a:tr>
              <a:tr h="70570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4608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(24,44)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&lt;12&gt;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(20,34)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&lt;12&gt;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5541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(14,28)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(24,24)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(34,20)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&lt;14&gt;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4186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(20,34)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&lt;8&gt;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(38,30)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&lt;14&gt;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31963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(14,56)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(24,44)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&lt;8&gt;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15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39DEC14-7572-482C-AB8A-08E2DABD9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388086"/>
              </p:ext>
            </p:extLst>
          </p:nvPr>
        </p:nvGraphicFramePr>
        <p:xfrm>
          <a:off x="1446073" y="728541"/>
          <a:ext cx="8559060" cy="5574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1812">
                  <a:extLst>
                    <a:ext uri="{9D8B030D-6E8A-4147-A177-3AD203B41FA5}">
                      <a16:colId xmlns:a16="http://schemas.microsoft.com/office/drawing/2014/main" val="3324993861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3850987806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2031059603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1670481548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260385644"/>
                    </a:ext>
                  </a:extLst>
                </a:gridCol>
              </a:tblGrid>
              <a:tr h="70570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38469"/>
                  </a:ext>
                </a:extLst>
              </a:tr>
              <a:tr h="70570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4608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(24,44)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&lt;12&gt;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(20,34)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&lt;12&gt;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5541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(14,28)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(24,24)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(34,20)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&lt;14&gt;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4186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(20,34)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&lt;8&gt;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(38,30)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&lt;14&gt;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31963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(14,56)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(24,44)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&lt;8&gt;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487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39DEC14-7572-482C-AB8A-08E2DABD9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352693"/>
              </p:ext>
            </p:extLst>
          </p:nvPr>
        </p:nvGraphicFramePr>
        <p:xfrm>
          <a:off x="1446073" y="728541"/>
          <a:ext cx="8559060" cy="5574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1812">
                  <a:extLst>
                    <a:ext uri="{9D8B030D-6E8A-4147-A177-3AD203B41FA5}">
                      <a16:colId xmlns:a16="http://schemas.microsoft.com/office/drawing/2014/main" val="3324993861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3850987806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2031059603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1670481548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260385644"/>
                    </a:ext>
                  </a:extLst>
                </a:gridCol>
              </a:tblGrid>
              <a:tr h="70570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38469"/>
                  </a:ext>
                </a:extLst>
              </a:tr>
              <a:tr h="70570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4608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(24,44)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&lt;12&gt;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(20,34)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&lt;12&gt;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5541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(14,28)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(24,24)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(34,20)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&lt;14&gt;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4186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(20,34)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&lt;8&gt;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(38,30)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&lt;14&gt;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831963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(14,56)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(24,44)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&lt;8&gt;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(48,40)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88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&lt;10&gt;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877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39DEC14-7572-482C-AB8A-08E2DABD9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74325"/>
              </p:ext>
            </p:extLst>
          </p:nvPr>
        </p:nvGraphicFramePr>
        <p:xfrm>
          <a:off x="1472706" y="471089"/>
          <a:ext cx="8559060" cy="6174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1812">
                  <a:extLst>
                    <a:ext uri="{9D8B030D-6E8A-4147-A177-3AD203B41FA5}">
                      <a16:colId xmlns:a16="http://schemas.microsoft.com/office/drawing/2014/main" val="3324993861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3850987806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2031059603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1670481548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260385644"/>
                    </a:ext>
                  </a:extLst>
                </a:gridCol>
              </a:tblGrid>
              <a:tr h="70570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(48,34)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82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&lt;23&gt;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(44,24)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&lt;23&gt;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(48,14)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&lt;23&gt;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38469"/>
                  </a:ext>
                </a:extLst>
              </a:tr>
              <a:tr h="70570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(34,40)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74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(30,30)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(34,20)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(44,10)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&lt;23&gt;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4608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(24,44)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&lt;12&gt;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(20,34)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&lt;12&gt;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5541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(14,28)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(24,24)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(34,20)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&lt;14&gt;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4186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(20,34)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&lt;8&gt;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(38,30)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&lt;14&gt;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831963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(14,56)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(24,44)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&lt;8&gt;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(48,40)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88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&lt;10&gt;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24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7E84DD-A5AF-421F-88CC-13DC271E08CD}"/>
              </a:ext>
            </a:extLst>
          </p:cNvPr>
          <p:cNvGraphicFramePr>
            <a:graphicFrameLocks noGrp="1"/>
          </p:cNvGraphicFramePr>
          <p:nvPr/>
        </p:nvGraphicFramePr>
        <p:xfrm>
          <a:off x="469529" y="817319"/>
          <a:ext cx="3809505" cy="4092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01">
                  <a:extLst>
                    <a:ext uri="{9D8B030D-6E8A-4147-A177-3AD203B41FA5}">
                      <a16:colId xmlns:a16="http://schemas.microsoft.com/office/drawing/2014/main" val="3324993861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3850987806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031059603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1670481548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60385644"/>
                    </a:ext>
                  </a:extLst>
                </a:gridCol>
              </a:tblGrid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38469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4608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5541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4186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31963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06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4319A-2982-4A2D-A926-64454145B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472917"/>
              </p:ext>
            </p:extLst>
          </p:nvPr>
        </p:nvGraphicFramePr>
        <p:xfrm>
          <a:off x="5232889" y="2015230"/>
          <a:ext cx="6263694" cy="339088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1597">
                  <a:extLst>
                    <a:ext uri="{9D8B030D-6E8A-4147-A177-3AD203B41FA5}">
                      <a16:colId xmlns:a16="http://schemas.microsoft.com/office/drawing/2014/main" val="3583555459"/>
                    </a:ext>
                  </a:extLst>
                </a:gridCol>
                <a:gridCol w="1081597">
                  <a:extLst>
                    <a:ext uri="{9D8B030D-6E8A-4147-A177-3AD203B41FA5}">
                      <a16:colId xmlns:a16="http://schemas.microsoft.com/office/drawing/2014/main" val="2209032766"/>
                    </a:ext>
                  </a:extLst>
                </a:gridCol>
                <a:gridCol w="1304034">
                  <a:extLst>
                    <a:ext uri="{9D8B030D-6E8A-4147-A177-3AD203B41FA5}">
                      <a16:colId xmlns:a16="http://schemas.microsoft.com/office/drawing/2014/main" val="2221133611"/>
                    </a:ext>
                  </a:extLst>
                </a:gridCol>
                <a:gridCol w="1056442">
                  <a:extLst>
                    <a:ext uri="{9D8B030D-6E8A-4147-A177-3AD203B41FA5}">
                      <a16:colId xmlns:a16="http://schemas.microsoft.com/office/drawing/2014/main" val="1307672969"/>
                    </a:ext>
                  </a:extLst>
                </a:gridCol>
                <a:gridCol w="884315">
                  <a:extLst>
                    <a:ext uri="{9D8B030D-6E8A-4147-A177-3AD203B41FA5}">
                      <a16:colId xmlns:a16="http://schemas.microsoft.com/office/drawing/2014/main" val="3580902741"/>
                    </a:ext>
                  </a:extLst>
                </a:gridCol>
                <a:gridCol w="855709">
                  <a:extLst>
                    <a:ext uri="{9D8B030D-6E8A-4147-A177-3AD203B41FA5}">
                      <a16:colId xmlns:a16="http://schemas.microsoft.com/office/drawing/2014/main" val="17144366"/>
                    </a:ext>
                  </a:extLst>
                </a:gridCol>
              </a:tblGrid>
              <a:tr h="464803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openSet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closedSet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Neighbours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Gcost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Hcost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6467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22007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41813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69920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2854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3170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6372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67213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063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048E0F-93B4-48ED-B13B-629E6E62A3F3}"/>
              </a:ext>
            </a:extLst>
          </p:cNvPr>
          <p:cNvSpPr txBox="1"/>
          <p:nvPr/>
        </p:nvSpPr>
        <p:spPr>
          <a:xfrm>
            <a:off x="5232889" y="1483718"/>
            <a:ext cx="379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Node = 7 		</a:t>
            </a:r>
            <a:r>
              <a:rPr lang="en-IN" dirty="0" err="1"/>
              <a:t>openSet.count</a:t>
            </a:r>
            <a:r>
              <a:rPr lang="en-IN" dirty="0"/>
              <a:t> = 0 </a:t>
            </a:r>
          </a:p>
        </p:txBody>
      </p:sp>
    </p:spTree>
    <p:extLst>
      <p:ext uri="{BB962C8B-B14F-4D97-AF65-F5344CB8AC3E}">
        <p14:creationId xmlns:p14="http://schemas.microsoft.com/office/powerpoint/2010/main" val="3312760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39DEC14-7572-482C-AB8A-08E2DABD9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900413"/>
              </p:ext>
            </p:extLst>
          </p:nvPr>
        </p:nvGraphicFramePr>
        <p:xfrm>
          <a:off x="1472706" y="471089"/>
          <a:ext cx="8559060" cy="6174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1812">
                  <a:extLst>
                    <a:ext uri="{9D8B030D-6E8A-4147-A177-3AD203B41FA5}">
                      <a16:colId xmlns:a16="http://schemas.microsoft.com/office/drawing/2014/main" val="3324993861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3850987806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2031059603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1670481548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260385644"/>
                    </a:ext>
                  </a:extLst>
                </a:gridCol>
              </a:tblGrid>
              <a:tr h="70570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(48,34)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82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&lt;23&gt;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(44,24)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&lt;23&gt;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(48,14)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&lt;23&gt;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38469"/>
                  </a:ext>
                </a:extLst>
              </a:tr>
              <a:tr h="70570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(34,40)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74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(30,30)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(34,20)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(44,10)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&lt;23&gt;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4608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(24,44)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&lt;12&gt;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(20,34)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&lt;12&gt;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5541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(14,28)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(24,24)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(34,20)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&lt;14&gt;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4186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(20,34)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&lt;8&gt;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(38,30)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&lt;14&gt;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831963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(14,56)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(24,44)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&lt;8&gt;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(48,40)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88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&lt;10&gt;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293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39DEC14-7572-482C-AB8A-08E2DABD9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426527"/>
              </p:ext>
            </p:extLst>
          </p:nvPr>
        </p:nvGraphicFramePr>
        <p:xfrm>
          <a:off x="1472706" y="471089"/>
          <a:ext cx="8559060" cy="6174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1812">
                  <a:extLst>
                    <a:ext uri="{9D8B030D-6E8A-4147-A177-3AD203B41FA5}">
                      <a16:colId xmlns:a16="http://schemas.microsoft.com/office/drawing/2014/main" val="3324993861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3850987806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2031059603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1670481548"/>
                    </a:ext>
                  </a:extLst>
                </a:gridCol>
                <a:gridCol w="1711812">
                  <a:extLst>
                    <a:ext uri="{9D8B030D-6E8A-4147-A177-3AD203B41FA5}">
                      <a16:colId xmlns:a16="http://schemas.microsoft.com/office/drawing/2014/main" val="260385644"/>
                    </a:ext>
                  </a:extLst>
                </a:gridCol>
              </a:tblGrid>
              <a:tr h="70570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(48,34)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82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&lt;23&gt;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(44,24)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&lt;23&gt;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(48,14)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&lt;23&gt;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38469"/>
                  </a:ext>
                </a:extLst>
              </a:tr>
              <a:tr h="70570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(34,40)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74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(30,30)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(34,20)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(44,10)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&lt;23&gt;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(54,0)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&lt;24&gt;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4608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(24,44)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&lt;12&gt;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(20,34)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&lt;12&gt;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5541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(14,28)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(24,24)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&lt;13&gt;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(34,20)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&lt;14&gt;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4186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(20,34)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&lt;8&gt;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(38,30)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&lt;14&gt;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831963"/>
                  </a:ext>
                </a:extLst>
              </a:tr>
              <a:tr h="104079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(14,56)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&lt;7&gt;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(24,44)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&lt;8&gt;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(48,40)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88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&lt;10&gt;</a:t>
                      </a:r>
                      <a:endParaRPr lang="en-IN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514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608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635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7E84DD-A5AF-421F-88CC-13DC271E08CD}"/>
              </a:ext>
            </a:extLst>
          </p:cNvPr>
          <p:cNvGraphicFramePr>
            <a:graphicFrameLocks noGrp="1"/>
          </p:cNvGraphicFramePr>
          <p:nvPr/>
        </p:nvGraphicFramePr>
        <p:xfrm>
          <a:off x="469529" y="817319"/>
          <a:ext cx="3809505" cy="4092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01">
                  <a:extLst>
                    <a:ext uri="{9D8B030D-6E8A-4147-A177-3AD203B41FA5}">
                      <a16:colId xmlns:a16="http://schemas.microsoft.com/office/drawing/2014/main" val="3324993861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3850987806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031059603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1670481548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60385644"/>
                    </a:ext>
                  </a:extLst>
                </a:gridCol>
              </a:tblGrid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38469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4608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5541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4186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31963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06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4319A-2982-4A2D-A926-64454145B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907908"/>
              </p:ext>
            </p:extLst>
          </p:nvPr>
        </p:nvGraphicFramePr>
        <p:xfrm>
          <a:off x="4767308" y="2015230"/>
          <a:ext cx="7235300" cy="35661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34086">
                  <a:extLst>
                    <a:ext uri="{9D8B030D-6E8A-4147-A177-3AD203B41FA5}">
                      <a16:colId xmlns:a16="http://schemas.microsoft.com/office/drawing/2014/main" val="3583555459"/>
                    </a:ext>
                  </a:extLst>
                </a:gridCol>
                <a:gridCol w="1034086">
                  <a:extLst>
                    <a:ext uri="{9D8B030D-6E8A-4147-A177-3AD203B41FA5}">
                      <a16:colId xmlns:a16="http://schemas.microsoft.com/office/drawing/2014/main" val="2209032766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2221133611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752190288"/>
                    </a:ext>
                  </a:extLst>
                </a:gridCol>
                <a:gridCol w="1010036">
                  <a:extLst>
                    <a:ext uri="{9D8B030D-6E8A-4147-A177-3AD203B41FA5}">
                      <a16:colId xmlns:a16="http://schemas.microsoft.com/office/drawing/2014/main" val="1307672969"/>
                    </a:ext>
                  </a:extLst>
                </a:gridCol>
                <a:gridCol w="845470">
                  <a:extLst>
                    <a:ext uri="{9D8B030D-6E8A-4147-A177-3AD203B41FA5}">
                      <a16:colId xmlns:a16="http://schemas.microsoft.com/office/drawing/2014/main" val="3580902741"/>
                    </a:ext>
                  </a:extLst>
                </a:gridCol>
                <a:gridCol w="818120">
                  <a:extLst>
                    <a:ext uri="{9D8B030D-6E8A-4147-A177-3AD203B41FA5}">
                      <a16:colId xmlns:a16="http://schemas.microsoft.com/office/drawing/2014/main" val="17144366"/>
                    </a:ext>
                  </a:extLst>
                </a:gridCol>
              </a:tblGrid>
              <a:tr h="464803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openSet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closedSet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Neighbours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NewCostToNeighbour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Gcost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Hcost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6467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0+14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22007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41813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69920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2854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3170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6372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67213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063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048E0F-93B4-48ED-B13B-629E6E62A3F3}"/>
              </a:ext>
            </a:extLst>
          </p:cNvPr>
          <p:cNvSpPr txBox="1"/>
          <p:nvPr/>
        </p:nvSpPr>
        <p:spPr>
          <a:xfrm>
            <a:off x="5232889" y="1483718"/>
            <a:ext cx="614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Node = 7 		</a:t>
            </a:r>
            <a:r>
              <a:rPr lang="en-IN" dirty="0" err="1"/>
              <a:t>openSet.count</a:t>
            </a:r>
            <a:r>
              <a:rPr lang="en-IN" dirty="0"/>
              <a:t> = 0		</a:t>
            </a:r>
            <a:r>
              <a:rPr lang="en-IN" dirty="0" err="1"/>
              <a:t>node.gCost</a:t>
            </a:r>
            <a:r>
              <a:rPr lang="en-IN" dirty="0"/>
              <a:t>=0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BCEEB-C0D0-42A8-B1AF-EEC01478806D}"/>
              </a:ext>
            </a:extLst>
          </p:cNvPr>
          <p:cNvSpPr txBox="1"/>
          <p:nvPr/>
        </p:nvSpPr>
        <p:spPr>
          <a:xfrm>
            <a:off x="4767308" y="5863127"/>
            <a:ext cx="4991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New </a:t>
            </a:r>
            <a:r>
              <a:rPr lang="en-IN" dirty="0" err="1">
                <a:solidFill>
                  <a:srgbClr val="C00000"/>
                </a:solidFill>
              </a:rPr>
              <a:t>GCost</a:t>
            </a:r>
            <a:r>
              <a:rPr lang="en-IN" dirty="0">
                <a:solidFill>
                  <a:srgbClr val="C00000"/>
                </a:solidFill>
              </a:rPr>
              <a:t> &lt; Old </a:t>
            </a:r>
            <a:r>
              <a:rPr lang="en-IN" dirty="0" err="1">
                <a:solidFill>
                  <a:srgbClr val="C00000"/>
                </a:solidFill>
              </a:rPr>
              <a:t>GCost</a:t>
            </a:r>
            <a:r>
              <a:rPr lang="en-IN" dirty="0">
                <a:solidFill>
                  <a:srgbClr val="C00000"/>
                </a:solidFill>
              </a:rPr>
              <a:t> ?		14&lt;0  FALSE</a:t>
            </a:r>
          </a:p>
          <a:p>
            <a:r>
              <a:rPr lang="en-IN" dirty="0">
                <a:solidFill>
                  <a:srgbClr val="C00000"/>
                </a:solidFill>
              </a:rPr>
              <a:t>(Node 1) not in </a:t>
            </a:r>
            <a:r>
              <a:rPr lang="en-IN" dirty="0" err="1">
                <a:solidFill>
                  <a:srgbClr val="C00000"/>
                </a:solidFill>
              </a:rPr>
              <a:t>OpenSet</a:t>
            </a:r>
            <a:r>
              <a:rPr lang="en-IN" dirty="0">
                <a:solidFill>
                  <a:srgbClr val="C00000"/>
                </a:solidFill>
              </a:rPr>
              <a:t> ? 		TRUE</a:t>
            </a:r>
          </a:p>
          <a:p>
            <a:r>
              <a:rPr lang="en-IN" dirty="0">
                <a:solidFill>
                  <a:srgbClr val="C00000"/>
                </a:solidFill>
              </a:rPr>
              <a:t>(very first time encountering this node ?)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369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7E84DD-A5AF-421F-88CC-13DC271E08CD}"/>
              </a:ext>
            </a:extLst>
          </p:cNvPr>
          <p:cNvGraphicFramePr>
            <a:graphicFrameLocks noGrp="1"/>
          </p:cNvGraphicFramePr>
          <p:nvPr/>
        </p:nvGraphicFramePr>
        <p:xfrm>
          <a:off x="469529" y="817319"/>
          <a:ext cx="3809505" cy="4092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01">
                  <a:extLst>
                    <a:ext uri="{9D8B030D-6E8A-4147-A177-3AD203B41FA5}">
                      <a16:colId xmlns:a16="http://schemas.microsoft.com/office/drawing/2014/main" val="3324993861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3850987806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031059603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1670481548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60385644"/>
                    </a:ext>
                  </a:extLst>
                </a:gridCol>
              </a:tblGrid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38469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4608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5541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4186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31963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06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4319A-2982-4A2D-A926-64454145B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11968"/>
              </p:ext>
            </p:extLst>
          </p:nvPr>
        </p:nvGraphicFramePr>
        <p:xfrm>
          <a:off x="4767308" y="2015230"/>
          <a:ext cx="7235300" cy="35661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34086">
                  <a:extLst>
                    <a:ext uri="{9D8B030D-6E8A-4147-A177-3AD203B41FA5}">
                      <a16:colId xmlns:a16="http://schemas.microsoft.com/office/drawing/2014/main" val="3583555459"/>
                    </a:ext>
                  </a:extLst>
                </a:gridCol>
                <a:gridCol w="1034086">
                  <a:extLst>
                    <a:ext uri="{9D8B030D-6E8A-4147-A177-3AD203B41FA5}">
                      <a16:colId xmlns:a16="http://schemas.microsoft.com/office/drawing/2014/main" val="2209032766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2221133611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752190288"/>
                    </a:ext>
                  </a:extLst>
                </a:gridCol>
                <a:gridCol w="1010036">
                  <a:extLst>
                    <a:ext uri="{9D8B030D-6E8A-4147-A177-3AD203B41FA5}">
                      <a16:colId xmlns:a16="http://schemas.microsoft.com/office/drawing/2014/main" val="1307672969"/>
                    </a:ext>
                  </a:extLst>
                </a:gridCol>
                <a:gridCol w="845470">
                  <a:extLst>
                    <a:ext uri="{9D8B030D-6E8A-4147-A177-3AD203B41FA5}">
                      <a16:colId xmlns:a16="http://schemas.microsoft.com/office/drawing/2014/main" val="3580902741"/>
                    </a:ext>
                  </a:extLst>
                </a:gridCol>
                <a:gridCol w="818120">
                  <a:extLst>
                    <a:ext uri="{9D8B030D-6E8A-4147-A177-3AD203B41FA5}">
                      <a16:colId xmlns:a16="http://schemas.microsoft.com/office/drawing/2014/main" val="17144366"/>
                    </a:ext>
                  </a:extLst>
                </a:gridCol>
              </a:tblGrid>
              <a:tr h="464803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openSet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closedSet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Neighbours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NewCostToNeighbour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Gcost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Hcost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6467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0+14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22007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41813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69920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2854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3170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6372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67213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063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048E0F-93B4-48ED-B13B-629E6E62A3F3}"/>
              </a:ext>
            </a:extLst>
          </p:cNvPr>
          <p:cNvSpPr txBox="1"/>
          <p:nvPr/>
        </p:nvSpPr>
        <p:spPr>
          <a:xfrm>
            <a:off x="5232889" y="1483718"/>
            <a:ext cx="614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Node = 7 		</a:t>
            </a:r>
            <a:r>
              <a:rPr lang="en-IN" dirty="0" err="1"/>
              <a:t>openSet.count</a:t>
            </a:r>
            <a:r>
              <a:rPr lang="en-IN" dirty="0"/>
              <a:t> = 0		</a:t>
            </a:r>
            <a:r>
              <a:rPr lang="en-IN" dirty="0" err="1"/>
              <a:t>node.gCost</a:t>
            </a:r>
            <a:r>
              <a:rPr lang="en-IN" dirty="0"/>
              <a:t>=0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9964BA-399E-4CEE-B38A-4744A78BDC7A}"/>
              </a:ext>
            </a:extLst>
          </p:cNvPr>
          <p:cNvCxnSpPr/>
          <p:nvPr/>
        </p:nvCxnSpPr>
        <p:spPr>
          <a:xfrm flipH="1">
            <a:off x="816746" y="3915052"/>
            <a:ext cx="612559" cy="68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8475C86-5504-4737-BCC7-3E70AA74B861}"/>
              </a:ext>
            </a:extLst>
          </p:cNvPr>
          <p:cNvCxnSpPr/>
          <p:nvPr/>
        </p:nvCxnSpPr>
        <p:spPr>
          <a:xfrm rot="5400000">
            <a:off x="772357" y="3977196"/>
            <a:ext cx="710214" cy="585926"/>
          </a:xfrm>
          <a:prstGeom prst="bentConnector3">
            <a:avLst>
              <a:gd name="adj1" fmla="val -62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10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7E84DD-A5AF-421F-88CC-13DC271E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411912"/>
              </p:ext>
            </p:extLst>
          </p:nvPr>
        </p:nvGraphicFramePr>
        <p:xfrm>
          <a:off x="469529" y="817319"/>
          <a:ext cx="3809505" cy="4092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01">
                  <a:extLst>
                    <a:ext uri="{9D8B030D-6E8A-4147-A177-3AD203B41FA5}">
                      <a16:colId xmlns:a16="http://schemas.microsoft.com/office/drawing/2014/main" val="3324993861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3850987806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031059603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1670481548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60385644"/>
                    </a:ext>
                  </a:extLst>
                </a:gridCol>
              </a:tblGrid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38469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4608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5541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4186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31963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(14,56)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06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4319A-2982-4A2D-A926-64454145B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72159"/>
              </p:ext>
            </p:extLst>
          </p:nvPr>
        </p:nvGraphicFramePr>
        <p:xfrm>
          <a:off x="4767308" y="2015230"/>
          <a:ext cx="7235300" cy="35661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34086">
                  <a:extLst>
                    <a:ext uri="{9D8B030D-6E8A-4147-A177-3AD203B41FA5}">
                      <a16:colId xmlns:a16="http://schemas.microsoft.com/office/drawing/2014/main" val="3583555459"/>
                    </a:ext>
                  </a:extLst>
                </a:gridCol>
                <a:gridCol w="1034086">
                  <a:extLst>
                    <a:ext uri="{9D8B030D-6E8A-4147-A177-3AD203B41FA5}">
                      <a16:colId xmlns:a16="http://schemas.microsoft.com/office/drawing/2014/main" val="2209032766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2221133611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752190288"/>
                    </a:ext>
                  </a:extLst>
                </a:gridCol>
                <a:gridCol w="1010036">
                  <a:extLst>
                    <a:ext uri="{9D8B030D-6E8A-4147-A177-3AD203B41FA5}">
                      <a16:colId xmlns:a16="http://schemas.microsoft.com/office/drawing/2014/main" val="1307672969"/>
                    </a:ext>
                  </a:extLst>
                </a:gridCol>
                <a:gridCol w="845470">
                  <a:extLst>
                    <a:ext uri="{9D8B030D-6E8A-4147-A177-3AD203B41FA5}">
                      <a16:colId xmlns:a16="http://schemas.microsoft.com/office/drawing/2014/main" val="3580902741"/>
                    </a:ext>
                  </a:extLst>
                </a:gridCol>
                <a:gridCol w="818120">
                  <a:extLst>
                    <a:ext uri="{9D8B030D-6E8A-4147-A177-3AD203B41FA5}">
                      <a16:colId xmlns:a16="http://schemas.microsoft.com/office/drawing/2014/main" val="17144366"/>
                    </a:ext>
                  </a:extLst>
                </a:gridCol>
              </a:tblGrid>
              <a:tr h="464803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openSet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closedSet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Neighbours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NewCostToNeighbour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Gcost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Hcost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6467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0+14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22007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41813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69920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2854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3170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6372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67213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063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048E0F-93B4-48ED-B13B-629E6E62A3F3}"/>
              </a:ext>
            </a:extLst>
          </p:cNvPr>
          <p:cNvSpPr txBox="1"/>
          <p:nvPr/>
        </p:nvSpPr>
        <p:spPr>
          <a:xfrm>
            <a:off x="5232889" y="1483718"/>
            <a:ext cx="614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Node = 7 		</a:t>
            </a:r>
            <a:r>
              <a:rPr lang="en-IN" dirty="0" err="1"/>
              <a:t>openSet.count</a:t>
            </a:r>
            <a:r>
              <a:rPr lang="en-IN" dirty="0"/>
              <a:t> = 1		</a:t>
            </a:r>
            <a:r>
              <a:rPr lang="en-IN" dirty="0" err="1"/>
              <a:t>node.gCost</a:t>
            </a:r>
            <a:r>
              <a:rPr lang="en-IN" dirty="0"/>
              <a:t>=0 </a:t>
            </a:r>
          </a:p>
        </p:txBody>
      </p:sp>
    </p:spTree>
    <p:extLst>
      <p:ext uri="{BB962C8B-B14F-4D97-AF65-F5344CB8AC3E}">
        <p14:creationId xmlns:p14="http://schemas.microsoft.com/office/powerpoint/2010/main" val="104211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7E84DD-A5AF-421F-88CC-13DC271E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22388"/>
              </p:ext>
            </p:extLst>
          </p:nvPr>
        </p:nvGraphicFramePr>
        <p:xfrm>
          <a:off x="469529" y="817319"/>
          <a:ext cx="3809505" cy="4092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01">
                  <a:extLst>
                    <a:ext uri="{9D8B030D-6E8A-4147-A177-3AD203B41FA5}">
                      <a16:colId xmlns:a16="http://schemas.microsoft.com/office/drawing/2014/main" val="3324993861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3850987806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031059603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1670481548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60385644"/>
                    </a:ext>
                  </a:extLst>
                </a:gridCol>
              </a:tblGrid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38469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4608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5541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(14,28)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4186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31963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(14,56)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06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4319A-2982-4A2D-A926-64454145B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066348"/>
              </p:ext>
            </p:extLst>
          </p:nvPr>
        </p:nvGraphicFramePr>
        <p:xfrm>
          <a:off x="4767308" y="2015230"/>
          <a:ext cx="7235300" cy="35661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34086">
                  <a:extLst>
                    <a:ext uri="{9D8B030D-6E8A-4147-A177-3AD203B41FA5}">
                      <a16:colId xmlns:a16="http://schemas.microsoft.com/office/drawing/2014/main" val="3583555459"/>
                    </a:ext>
                  </a:extLst>
                </a:gridCol>
                <a:gridCol w="1034086">
                  <a:extLst>
                    <a:ext uri="{9D8B030D-6E8A-4147-A177-3AD203B41FA5}">
                      <a16:colId xmlns:a16="http://schemas.microsoft.com/office/drawing/2014/main" val="2209032766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2221133611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752190288"/>
                    </a:ext>
                  </a:extLst>
                </a:gridCol>
                <a:gridCol w="1010036">
                  <a:extLst>
                    <a:ext uri="{9D8B030D-6E8A-4147-A177-3AD203B41FA5}">
                      <a16:colId xmlns:a16="http://schemas.microsoft.com/office/drawing/2014/main" val="1307672969"/>
                    </a:ext>
                  </a:extLst>
                </a:gridCol>
                <a:gridCol w="845470">
                  <a:extLst>
                    <a:ext uri="{9D8B030D-6E8A-4147-A177-3AD203B41FA5}">
                      <a16:colId xmlns:a16="http://schemas.microsoft.com/office/drawing/2014/main" val="3580902741"/>
                    </a:ext>
                  </a:extLst>
                </a:gridCol>
                <a:gridCol w="818120">
                  <a:extLst>
                    <a:ext uri="{9D8B030D-6E8A-4147-A177-3AD203B41FA5}">
                      <a16:colId xmlns:a16="http://schemas.microsoft.com/office/drawing/2014/main" val="17144366"/>
                    </a:ext>
                  </a:extLst>
                </a:gridCol>
              </a:tblGrid>
              <a:tr h="464803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openSet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closedSet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Neighbours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NewCostToNeighbour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Gcost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Hcost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6467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0+14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22007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41813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0+14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69920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2854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3170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0+14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6372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67213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0+14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063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048E0F-93B4-48ED-B13B-629E6E62A3F3}"/>
              </a:ext>
            </a:extLst>
          </p:cNvPr>
          <p:cNvSpPr txBox="1"/>
          <p:nvPr/>
        </p:nvSpPr>
        <p:spPr>
          <a:xfrm>
            <a:off x="5232889" y="1483718"/>
            <a:ext cx="614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Node = 7 		</a:t>
            </a:r>
            <a:r>
              <a:rPr lang="en-IN" dirty="0" err="1"/>
              <a:t>openSet.count</a:t>
            </a:r>
            <a:r>
              <a:rPr lang="en-IN" dirty="0"/>
              <a:t> = 8		</a:t>
            </a:r>
            <a:r>
              <a:rPr lang="en-IN" dirty="0" err="1"/>
              <a:t>node.gCost</a:t>
            </a:r>
            <a:r>
              <a:rPr lang="en-IN" dirty="0"/>
              <a:t>=0 </a:t>
            </a:r>
          </a:p>
        </p:txBody>
      </p:sp>
    </p:spTree>
    <p:extLst>
      <p:ext uri="{BB962C8B-B14F-4D97-AF65-F5344CB8AC3E}">
        <p14:creationId xmlns:p14="http://schemas.microsoft.com/office/powerpoint/2010/main" val="402099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7E84DD-A5AF-421F-88CC-13DC271E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72358"/>
              </p:ext>
            </p:extLst>
          </p:nvPr>
        </p:nvGraphicFramePr>
        <p:xfrm>
          <a:off x="469529" y="817319"/>
          <a:ext cx="3809505" cy="4092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01">
                  <a:extLst>
                    <a:ext uri="{9D8B030D-6E8A-4147-A177-3AD203B41FA5}">
                      <a16:colId xmlns:a16="http://schemas.microsoft.com/office/drawing/2014/main" val="3324993861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3850987806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031059603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1670481548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60385644"/>
                    </a:ext>
                  </a:extLst>
                </a:gridCol>
              </a:tblGrid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38469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4608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5541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(14,28)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4186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31963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(14,56)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06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4319A-2982-4A2D-A926-64454145B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584877"/>
              </p:ext>
            </p:extLst>
          </p:nvPr>
        </p:nvGraphicFramePr>
        <p:xfrm>
          <a:off x="4767308" y="2015230"/>
          <a:ext cx="7235300" cy="35661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34086">
                  <a:extLst>
                    <a:ext uri="{9D8B030D-6E8A-4147-A177-3AD203B41FA5}">
                      <a16:colId xmlns:a16="http://schemas.microsoft.com/office/drawing/2014/main" val="3583555459"/>
                    </a:ext>
                  </a:extLst>
                </a:gridCol>
                <a:gridCol w="1034086">
                  <a:extLst>
                    <a:ext uri="{9D8B030D-6E8A-4147-A177-3AD203B41FA5}">
                      <a16:colId xmlns:a16="http://schemas.microsoft.com/office/drawing/2014/main" val="2209032766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2221133611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752190288"/>
                    </a:ext>
                  </a:extLst>
                </a:gridCol>
                <a:gridCol w="1010036">
                  <a:extLst>
                    <a:ext uri="{9D8B030D-6E8A-4147-A177-3AD203B41FA5}">
                      <a16:colId xmlns:a16="http://schemas.microsoft.com/office/drawing/2014/main" val="1307672969"/>
                    </a:ext>
                  </a:extLst>
                </a:gridCol>
                <a:gridCol w="845470">
                  <a:extLst>
                    <a:ext uri="{9D8B030D-6E8A-4147-A177-3AD203B41FA5}">
                      <a16:colId xmlns:a16="http://schemas.microsoft.com/office/drawing/2014/main" val="3580902741"/>
                    </a:ext>
                  </a:extLst>
                </a:gridCol>
                <a:gridCol w="818120">
                  <a:extLst>
                    <a:ext uri="{9D8B030D-6E8A-4147-A177-3AD203B41FA5}">
                      <a16:colId xmlns:a16="http://schemas.microsoft.com/office/drawing/2014/main" val="17144366"/>
                    </a:ext>
                  </a:extLst>
                </a:gridCol>
              </a:tblGrid>
              <a:tr h="464803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openSet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closedSet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Neighbours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NewCostToNeighbour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Gcost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Hcost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6467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22007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41813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69920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2854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3170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6372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67213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063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048E0F-93B4-48ED-B13B-629E6E62A3F3}"/>
              </a:ext>
            </a:extLst>
          </p:cNvPr>
          <p:cNvSpPr txBox="1"/>
          <p:nvPr/>
        </p:nvSpPr>
        <p:spPr>
          <a:xfrm>
            <a:off x="5232889" y="1483718"/>
            <a:ext cx="626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Node = 13 	</a:t>
            </a:r>
            <a:r>
              <a:rPr lang="en-IN" dirty="0" err="1"/>
              <a:t>openSet.count</a:t>
            </a:r>
            <a:r>
              <a:rPr lang="en-IN" dirty="0"/>
              <a:t> = 7		</a:t>
            </a:r>
            <a:r>
              <a:rPr lang="en-IN" dirty="0" err="1"/>
              <a:t>node.gCost</a:t>
            </a:r>
            <a:r>
              <a:rPr lang="en-IN" dirty="0"/>
              <a:t>=14 </a:t>
            </a:r>
          </a:p>
        </p:txBody>
      </p:sp>
    </p:spTree>
    <p:extLst>
      <p:ext uri="{BB962C8B-B14F-4D97-AF65-F5344CB8AC3E}">
        <p14:creationId xmlns:p14="http://schemas.microsoft.com/office/powerpoint/2010/main" val="10262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7E84DD-A5AF-421F-88CC-13DC271E08CD}"/>
              </a:ext>
            </a:extLst>
          </p:cNvPr>
          <p:cNvGraphicFramePr>
            <a:graphicFrameLocks noGrp="1"/>
          </p:cNvGraphicFramePr>
          <p:nvPr/>
        </p:nvGraphicFramePr>
        <p:xfrm>
          <a:off x="469529" y="817319"/>
          <a:ext cx="3809505" cy="4092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01">
                  <a:extLst>
                    <a:ext uri="{9D8B030D-6E8A-4147-A177-3AD203B41FA5}">
                      <a16:colId xmlns:a16="http://schemas.microsoft.com/office/drawing/2014/main" val="3324993861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3850987806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031059603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1670481548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260385644"/>
                    </a:ext>
                  </a:extLst>
                </a:gridCol>
              </a:tblGrid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38469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4608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5541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(14,28)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4186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(10,38)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31963"/>
                  </a:ext>
                </a:extLst>
              </a:tr>
              <a:tr h="68200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(14,56)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(10,52)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  <a:endParaRPr lang="en-IN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(14,48)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C00000"/>
                          </a:solidFill>
                          <a:latin typeface="Arial Black" panose="020B0A04020102020204" pitchFamily="34" charset="0"/>
                          <a:cs typeface="Calibri Light" panose="020F0302020204030204" pitchFamily="34" charset="0"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06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4319A-2982-4A2D-A926-64454145B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576141"/>
              </p:ext>
            </p:extLst>
          </p:nvPr>
        </p:nvGraphicFramePr>
        <p:xfrm>
          <a:off x="4767308" y="2015230"/>
          <a:ext cx="7235300" cy="35661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34086">
                  <a:extLst>
                    <a:ext uri="{9D8B030D-6E8A-4147-A177-3AD203B41FA5}">
                      <a16:colId xmlns:a16="http://schemas.microsoft.com/office/drawing/2014/main" val="3583555459"/>
                    </a:ext>
                  </a:extLst>
                </a:gridCol>
                <a:gridCol w="1034086">
                  <a:extLst>
                    <a:ext uri="{9D8B030D-6E8A-4147-A177-3AD203B41FA5}">
                      <a16:colId xmlns:a16="http://schemas.microsoft.com/office/drawing/2014/main" val="2209032766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2221133611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752190288"/>
                    </a:ext>
                  </a:extLst>
                </a:gridCol>
                <a:gridCol w="1010036">
                  <a:extLst>
                    <a:ext uri="{9D8B030D-6E8A-4147-A177-3AD203B41FA5}">
                      <a16:colId xmlns:a16="http://schemas.microsoft.com/office/drawing/2014/main" val="1307672969"/>
                    </a:ext>
                  </a:extLst>
                </a:gridCol>
                <a:gridCol w="845470">
                  <a:extLst>
                    <a:ext uri="{9D8B030D-6E8A-4147-A177-3AD203B41FA5}">
                      <a16:colId xmlns:a16="http://schemas.microsoft.com/office/drawing/2014/main" val="3580902741"/>
                    </a:ext>
                  </a:extLst>
                </a:gridCol>
                <a:gridCol w="818120">
                  <a:extLst>
                    <a:ext uri="{9D8B030D-6E8A-4147-A177-3AD203B41FA5}">
                      <a16:colId xmlns:a16="http://schemas.microsoft.com/office/drawing/2014/main" val="17144366"/>
                    </a:ext>
                  </a:extLst>
                </a:gridCol>
              </a:tblGrid>
              <a:tr h="464803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openSet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closedSet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Neighbours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NewCostToNeighbour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Gcost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j-lt"/>
                        </a:rPr>
                        <a:t>Hcost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6467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22007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41813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69920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2854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31709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63721"/>
                  </a:ext>
                </a:extLst>
              </a:tr>
              <a:tr h="351638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67213"/>
                  </a:ext>
                </a:extLst>
              </a:tr>
              <a:tr h="18562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063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048E0F-93B4-48ED-B13B-629E6E62A3F3}"/>
              </a:ext>
            </a:extLst>
          </p:cNvPr>
          <p:cNvSpPr txBox="1"/>
          <p:nvPr/>
        </p:nvSpPr>
        <p:spPr>
          <a:xfrm>
            <a:off x="5232889" y="1483718"/>
            <a:ext cx="626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Node = 13 	</a:t>
            </a:r>
            <a:r>
              <a:rPr lang="en-IN" dirty="0" err="1"/>
              <a:t>openSet.count</a:t>
            </a:r>
            <a:r>
              <a:rPr lang="en-IN" dirty="0"/>
              <a:t> = 7		</a:t>
            </a:r>
            <a:r>
              <a:rPr lang="en-IN" dirty="0" err="1"/>
              <a:t>node.gCost</a:t>
            </a:r>
            <a:r>
              <a:rPr lang="en-IN" dirty="0"/>
              <a:t>=14 </a:t>
            </a:r>
          </a:p>
        </p:txBody>
      </p:sp>
    </p:spTree>
    <p:extLst>
      <p:ext uri="{BB962C8B-B14F-4D97-AF65-F5344CB8AC3E}">
        <p14:creationId xmlns:p14="http://schemas.microsoft.com/office/powerpoint/2010/main" val="94669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4282</Words>
  <Application>Microsoft Office PowerPoint</Application>
  <PresentationFormat>Widescreen</PresentationFormat>
  <Paragraphs>2689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 Deshmukh</dc:creator>
  <cp:lastModifiedBy>Tejas Deshmukh</cp:lastModifiedBy>
  <cp:revision>7</cp:revision>
  <dcterms:created xsi:type="dcterms:W3CDTF">2020-03-03T06:01:40Z</dcterms:created>
  <dcterms:modified xsi:type="dcterms:W3CDTF">2020-03-03T08:57:28Z</dcterms:modified>
</cp:coreProperties>
</file>