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jpeg" ContentType="image/jpeg"/>
  <Override PartName="/ppt/media/image5.jpeg" ContentType="image/jpeg"/>
  <Override PartName="/ppt/media/image4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8.jpeg" ContentType="image/jpeg"/>
  <Override PartName="/ppt/media/image17.jpeg" ContentType="image/jpeg"/>
  <Override PartName="/ppt/media/image15.jpeg" ContentType="image/jpeg"/>
  <Override PartName="/ppt/media/image16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54691C2C-2BAB-4F9F-9ECB-7FE66D675EF8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2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1800" spc="-1" strike="noStrike">
                <a:latin typeface="Calibri"/>
              </a:rPr>
              <a:t>Click to edit the title text format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2019-09-27T05:08:16Z</dcterms:created>
  <dc:creator>ABC</dc:creator>
  <dc:description/>
  <dc:language>en-IN</dc:language>
  <cp:lastModifiedBy/>
  <dcterms:modified xsi:type="dcterms:W3CDTF">2019-09-27T11:41:22Z</dcterms:modified>
  <cp:revision>1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2019-09-22T00:00:00Z</vt:filetime>
  </property>
  <property fmtid="{D5CDD505-2E9C-101B-9397-08002B2CF9AE}" pid="4" name="Creator">
    <vt:lpwstr>Microsoft® PowerPoint® for Office 365</vt:lpwstr>
  </property>
  <property fmtid="{D5CDD505-2E9C-101B-9397-08002B2CF9AE}" pid="5" name="HyperlinksChanged">
    <vt:bool>0</vt:bool>
  </property>
  <property fmtid="{D5CDD505-2E9C-101B-9397-08002B2CF9AE}" pid="6" name="LastSaved">
    <vt:filetime>2019-09-27T00:00:00Z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