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499" y="64633"/>
            <a:ext cx="11099803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20" name="Shape 120"/>
          <p:cNvSpPr/>
          <p:nvPr/>
        </p:nvSpPr>
        <p:spPr>
          <a:xfrm>
            <a:off x="966468" y="2872017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插件安装</a:t>
            </a:r>
          </a:p>
        </p:txBody>
      </p:sp>
      <p:sp>
        <p:nvSpPr>
          <p:cNvPr id="121" name="Shape 121"/>
          <p:cNvSpPr/>
          <p:nvPr/>
        </p:nvSpPr>
        <p:spPr>
          <a:xfrm>
            <a:off x="927105" y="3754267"/>
            <a:ext cx="8737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CssTrackerPlugin_1.0.0.201612191218.jar</a:t>
            </a:r>
          </a:p>
        </p:txBody>
      </p:sp>
      <p:sp>
        <p:nvSpPr>
          <p:cNvPr id="122" name="Shape 122"/>
          <p:cNvSpPr/>
          <p:nvPr/>
        </p:nvSpPr>
        <p:spPr>
          <a:xfrm>
            <a:off x="965616" y="4547618"/>
            <a:ext cx="102239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将提供的jar包复制到eclipse的plugin文件夹下即可</a:t>
            </a:r>
          </a:p>
        </p:txBody>
      </p:sp>
      <p:sp>
        <p:nvSpPr>
          <p:cNvPr id="123" name="Shape 123"/>
          <p:cNvSpPr/>
          <p:nvPr/>
        </p:nvSpPr>
        <p:spPr>
          <a:xfrm>
            <a:off x="1031343" y="5429868"/>
            <a:ext cx="4280765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需要的包支持包括 </a:t>
            </a:r>
          </a:p>
          <a:p>
            <a:pPr algn="l"/>
            <a:r>
              <a:t>jsoup.jar </a:t>
            </a:r>
          </a:p>
          <a:p>
            <a:pPr algn="l"/>
            <a:r>
              <a:t>eclipse.jar </a:t>
            </a:r>
          </a:p>
          <a:p>
            <a:pPr algn="l"/>
            <a:r>
              <a:t>org.eclipse.ui.ide.jar</a:t>
            </a:r>
          </a:p>
        </p:txBody>
      </p:sp>
      <p:sp>
        <p:nvSpPr>
          <p:cNvPr id="124" name="Shape 124"/>
          <p:cNvSpPr/>
          <p:nvPr/>
        </p:nvSpPr>
        <p:spPr>
          <a:xfrm>
            <a:off x="449872" y="1989767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工具支持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52499" y="64633"/>
            <a:ext cx="11099803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04204"/>
            <a:ext cx="13004802" cy="789779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打开一个工程文件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选中被修改的内容</a:t>
            </a:r>
          </a:p>
        </p:txBody>
      </p:sp>
      <p:pic>
        <p:nvPicPr>
          <p:cNvPr id="13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804204"/>
            <a:ext cx="13004803" cy="7897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选中被修改的内容</a:t>
            </a:r>
          </a:p>
        </p:txBody>
      </p:sp>
      <p:pic>
        <p:nvPicPr>
          <p:cNvPr id="13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798548"/>
            <a:ext cx="13004803" cy="7909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点击出现结果视图</a:t>
            </a:r>
          </a:p>
        </p:txBody>
      </p:sp>
      <p:pic>
        <p:nvPicPr>
          <p:cNvPr id="14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804204"/>
            <a:ext cx="13004803" cy="7897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选中结果视图内容</a:t>
            </a:r>
          </a:p>
        </p:txBody>
      </p:sp>
      <p:pic>
        <p:nvPicPr>
          <p:cNvPr id="149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804204"/>
            <a:ext cx="13004803" cy="7897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3362" y="1155699"/>
            <a:ext cx="5600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双击选中内容打开对应文件</a:t>
            </a:r>
          </a:p>
        </p:txBody>
      </p:sp>
      <p:pic>
        <p:nvPicPr>
          <p:cNvPr id="15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804204"/>
            <a:ext cx="13004803" cy="7897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