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2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65" r:id="rId10"/>
    <p:sldId id="266" r:id="rId11"/>
    <p:sldId id="267" r:id="rId12"/>
    <p:sldId id="26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5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35B1-67F8-BA40-8756-7AC82E833F0A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224E5-437B-9D42-974D-61F7BD6F8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9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88036" indent="-137160">
              <a:buFont typeface="Arial" panose="020B0604020202020204" pitchFamily="34" charset="0"/>
              <a:buChar char="•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25196" indent="-137160"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62356" indent="-137160"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699516" indent="-137160"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28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>
            <a:normAutofit/>
          </a:bodyPr>
          <a:lstStyle>
            <a:lvl1pPr marL="68580" indent="-68580">
              <a:buFont typeface="Wingdings" panose="05000000000000000000" pitchFamily="2" charset="2"/>
              <a:buChar char="l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88036" indent="-137160">
              <a:buFont typeface="Arial" panose="020B0604020202020204" pitchFamily="34" charset="0"/>
              <a:buChar char="•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2519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6235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69951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95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29000" y="2576946"/>
            <a:ext cx="19159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4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软件分析大作业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组长：史默臻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组员：吕广利 吴恺东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9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err="1" smtClean="0"/>
              <a:t>entry.js</a:t>
            </a:r>
            <a:r>
              <a:rPr kumimoji="1" lang="zh-CN" altLang="en-US" dirty="0" smtClean="0"/>
              <a:t>为入口，找到</a:t>
            </a:r>
            <a:r>
              <a:rPr kumimoji="1" lang="en-US" altLang="zh-CN" dirty="0" err="1" smtClean="0"/>
              <a:t>controller.js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，找到相关引用和依赖关系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view.js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LayoutView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定义，确定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的位置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模拟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，创建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对应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文件生成的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定义的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等信息创建</a:t>
            </a:r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，并将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森林作为其子节点</a:t>
            </a:r>
            <a:endParaRPr kumimoji="1" lang="en-US" altLang="zh-CN" dirty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合并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2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685799" y="2121408"/>
            <a:ext cx="5963703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 algn="ctr">
              <a:buNone/>
            </a:pPr>
            <a:endParaRPr kumimoji="1" lang="en-US" altLang="zh-CN" sz="2000" dirty="0" smtClean="0"/>
          </a:p>
          <a:p>
            <a:pPr marL="0" indent="0" algn="ctr">
              <a:buNone/>
            </a:pPr>
            <a:r>
              <a:rPr kumimoji="1" lang="zh-CN" altLang="en-US" sz="2000" dirty="0" smtClean="0"/>
              <a:t>⬇️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 algn="ctr">
              <a:buNone/>
            </a:pPr>
            <a:r>
              <a:rPr kumimoji="1" lang="zh-CN" altLang="en-US" sz="2000" dirty="0" smtClean="0"/>
              <a:t>⬇️</a:t>
            </a:r>
            <a:endParaRPr kumimoji="1" lang="zh-CN" altLang="en-US" sz="20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2228447"/>
            <a:ext cx="5963703" cy="107398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704" y="3872341"/>
            <a:ext cx="3113889" cy="2744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750" y="4747807"/>
            <a:ext cx="2783795" cy="274463"/>
          </a:xfrm>
          <a:prstGeom prst="rect">
            <a:avLst/>
          </a:prstGeom>
        </p:spPr>
      </p:pic>
      <p:grpSp>
        <p:nvGrpSpPr>
          <p:cNvPr id="27" name="组合 21"/>
          <p:cNvGrpSpPr/>
          <p:nvPr/>
        </p:nvGrpSpPr>
        <p:grpSpPr>
          <a:xfrm>
            <a:off x="6516038" y="2580772"/>
            <a:ext cx="1516369" cy="369332"/>
            <a:chOff x="6529485" y="2287512"/>
            <a:chExt cx="1516369" cy="369332"/>
          </a:xfrm>
        </p:grpSpPr>
        <p:sp>
          <p:nvSpPr>
            <p:cNvPr id="28" name="文本框 27"/>
            <p:cNvSpPr txBox="1"/>
            <p:nvPr/>
          </p:nvSpPr>
          <p:spPr>
            <a:xfrm>
              <a:off x="6937858" y="2287512"/>
              <a:ext cx="1107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程序入口</a:t>
              </a:r>
              <a:endParaRPr lang="zh-CN" altLang="en-US" b="1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529485" y="2356768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3"/>
          <p:cNvGrpSpPr/>
          <p:nvPr/>
        </p:nvGrpSpPr>
        <p:grpSpPr>
          <a:xfrm>
            <a:off x="6516038" y="3686406"/>
            <a:ext cx="2180012" cy="646331"/>
            <a:chOff x="6529485" y="2287512"/>
            <a:chExt cx="2180012" cy="646331"/>
          </a:xfrm>
        </p:grpSpPr>
        <p:sp>
          <p:nvSpPr>
            <p:cNvPr id="31" name="文本框 30"/>
            <p:cNvSpPr txBox="1"/>
            <p:nvPr/>
          </p:nvSpPr>
          <p:spPr>
            <a:xfrm>
              <a:off x="6937858" y="2287512"/>
              <a:ext cx="177163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分析</a:t>
              </a:r>
              <a:r>
                <a:rPr lang="en-US" altLang="zh-CN" b="1" dirty="0" smtClean="0"/>
                <a:t>controller</a:t>
              </a:r>
            </a:p>
            <a:p>
              <a:r>
                <a:rPr lang="zh-CN" altLang="en-US" b="1" dirty="0" smtClean="0"/>
                <a:t>合并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6529485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26"/>
          <p:cNvGrpSpPr/>
          <p:nvPr/>
        </p:nvGrpSpPr>
        <p:grpSpPr>
          <a:xfrm>
            <a:off x="6516038" y="4561872"/>
            <a:ext cx="2137590" cy="646331"/>
            <a:chOff x="6530229" y="2287512"/>
            <a:chExt cx="2137590" cy="646331"/>
          </a:xfrm>
        </p:grpSpPr>
        <p:sp>
          <p:nvSpPr>
            <p:cNvPr id="34" name="文本框 33"/>
            <p:cNvSpPr txBox="1"/>
            <p:nvPr/>
          </p:nvSpPr>
          <p:spPr>
            <a:xfrm>
              <a:off x="6937858" y="2287512"/>
              <a:ext cx="172996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处理</a:t>
              </a:r>
              <a:r>
                <a:rPr lang="en-US" altLang="zh-CN" b="1" dirty="0" err="1" smtClean="0"/>
                <a:t>hbs</a:t>
              </a:r>
              <a:endParaRPr lang="en-US" altLang="zh-CN" b="1" dirty="0"/>
            </a:p>
            <a:p>
              <a:r>
                <a:rPr lang="zh-CN" altLang="en-US" b="1" dirty="0" smtClean="0"/>
                <a:t>建立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6530229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2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</a:t>
            </a:r>
            <a:r>
              <a:rPr kumimoji="1" lang="en-US" altLang="zh-CN" dirty="0" smtClean="0"/>
              <a:t>SCSS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处理传递来的参数和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片段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确定</a:t>
            </a:r>
            <a:r>
              <a:rPr kumimoji="1" lang="en-US" altLang="zh-CN" dirty="0" smtClean="0"/>
              <a:t>selector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树中找到</a:t>
            </a:r>
            <a:r>
              <a:rPr kumimoji="1" lang="en-US" altLang="zh-CN" dirty="0" smtClean="0"/>
              <a:t>selector</a:t>
            </a:r>
            <a:r>
              <a:rPr kumimoji="1" lang="zh-CN" altLang="en-US" dirty="0" smtClean="0"/>
              <a:t>对应的字节点和父节点</a:t>
            </a:r>
            <a:endParaRPr kumimoji="1"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2822381" y="4146804"/>
            <a:ext cx="3499238" cy="1510661"/>
            <a:chOff x="6525206" y="2716085"/>
            <a:chExt cx="3499238" cy="151066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5206" y="2716085"/>
              <a:ext cx="3499238" cy="114132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679726" y="3857414"/>
              <a:ext cx="1313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view1.scss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插件安装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将提供的插件安装至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中（复制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或</a:t>
            </a:r>
            <a:r>
              <a:rPr lang="en-US" altLang="zh-CN" dirty="0" err="1" smtClean="0"/>
              <a:t>dropin</a:t>
            </a:r>
            <a:r>
              <a:rPr kumimoji="1" lang="zh-CN" altLang="en-US" dirty="0" smtClean="0"/>
              <a:t>文件</a:t>
            </a:r>
            <a:r>
              <a:rPr kumimoji="1" lang="zh-CN" altLang="en-US" dirty="0"/>
              <a:t>夹内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依赖：</a:t>
            </a:r>
            <a:r>
              <a:rPr kumimoji="1" lang="en-US" altLang="zh-CN" dirty="0" err="1" smtClean="0"/>
              <a:t>jsoup.jar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eclipse.jar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org.eclipse.ui.ide.jar</a:t>
            </a:r>
            <a:endParaRPr kumimoji="1" lang="en-US" altLang="zh-CN" dirty="0"/>
          </a:p>
          <a:p>
            <a:r>
              <a:rPr kumimoji="1" lang="zh-CN" altLang="en-US" dirty="0" smtClean="0"/>
              <a:t>打开文件夹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中打开工程文件夹</a:t>
            </a:r>
            <a:endParaRPr kumimoji="1" lang="en-US" altLang="zh-CN" dirty="0" smtClean="0"/>
          </a:p>
          <a:p>
            <a:r>
              <a:rPr kumimoji="1" lang="zh-CN" altLang="en-US" dirty="0" smtClean="0"/>
              <a:t>选中样式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Track</a:t>
            </a:r>
            <a:r>
              <a:rPr kumimoji="1" lang="zh-CN" altLang="en-US" dirty="0" smtClean="0"/>
              <a:t>并选择结果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3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2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90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3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27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4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6976" y="1846263"/>
            <a:ext cx="6614498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58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5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5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6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20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7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3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网络前端开发中，存在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的作用域不明确问题</a:t>
            </a:r>
          </a:p>
          <a:p>
            <a:r>
              <a:rPr kumimoji="1" lang="zh-CN" altLang="en-US" dirty="0"/>
              <a:t>前端开发人员在修改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后，可能会出现不期望的格式变化，但网站页面众多，难以定位，难以</a:t>
            </a:r>
            <a:r>
              <a:rPr kumimoji="1" lang="zh-CN" altLang="en-US" dirty="0" smtClean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14154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小组分工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项目地址：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github.com/swordghost/Css-tracker</a:t>
            </a:r>
            <a:endParaRPr kumimoji="1" lang="en-US" altLang="zh-CN" dirty="0" smtClean="0"/>
          </a:p>
          <a:p>
            <a:r>
              <a:rPr kumimoji="1" lang="zh-CN" altLang="en-US" dirty="0" smtClean="0"/>
              <a:t>史默臻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算法实现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吕广利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插件编写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吴恺东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算法设计，测试用例创建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3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开源框架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，</a:t>
            </a:r>
            <a:r>
              <a:rPr lang="zh-CN" altLang="en-US" dirty="0"/>
              <a:t>帮助开发人员方便地建立</a:t>
            </a:r>
            <a:r>
              <a:rPr lang="en-US" altLang="zh-CN" dirty="0" smtClean="0"/>
              <a:t>SPA</a:t>
            </a:r>
          </a:p>
          <a:p>
            <a:r>
              <a:rPr lang="zh-CN" altLang="en-US" dirty="0" smtClean="0"/>
              <a:t>在开发中，实际使用的是</a:t>
            </a:r>
            <a:r>
              <a:rPr lang="en-US" altLang="zh-CN" dirty="0" smtClean="0"/>
              <a:t>Marionette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backbone.marionette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Marionette</a:t>
            </a:r>
            <a:r>
              <a:rPr lang="zh-CN" altLang="en-US" dirty="0" smtClean="0"/>
              <a:t>框架</a:t>
            </a:r>
            <a:r>
              <a:rPr lang="zh-CN" altLang="en-US" dirty="0"/>
              <a:t>中，页面元素由多个子元素组成，每个子元素由</a:t>
            </a:r>
            <a:r>
              <a:rPr lang="en-US" altLang="zh-CN" dirty="0"/>
              <a:t>View</a:t>
            </a:r>
            <a:r>
              <a:rPr lang="zh-CN" altLang="en-US" dirty="0"/>
              <a:t>生成，而</a:t>
            </a:r>
            <a:r>
              <a:rPr lang="en-US" altLang="zh-CN" dirty="0"/>
              <a:t>View</a:t>
            </a:r>
            <a:r>
              <a:rPr lang="zh-CN" altLang="en-US" dirty="0"/>
              <a:t>由</a:t>
            </a:r>
            <a:r>
              <a:rPr lang="en-US" altLang="zh-CN" dirty="0" err="1"/>
              <a:t>controller.js</a:t>
            </a:r>
            <a:r>
              <a:rPr lang="zh-CN" altLang="en-US" dirty="0"/>
              <a:t>负责加载到主页面中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View</a:t>
            </a:r>
            <a:r>
              <a:rPr lang="zh-CN" altLang="en-US" dirty="0"/>
              <a:t>的页面元素由</a:t>
            </a:r>
            <a:r>
              <a:rPr lang="en-US" altLang="zh-CN" dirty="0"/>
              <a:t>.</a:t>
            </a:r>
            <a:r>
              <a:rPr lang="en-US" altLang="zh-CN" dirty="0" err="1"/>
              <a:t>hbs</a:t>
            </a:r>
            <a:r>
              <a:rPr lang="zh-CN" altLang="en-US" dirty="0"/>
              <a:t>文件定义，其样式由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指定。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文件在项目</a:t>
            </a:r>
            <a:r>
              <a:rPr lang="en-US" altLang="zh-CN" dirty="0"/>
              <a:t>build</a:t>
            </a:r>
            <a:r>
              <a:rPr lang="zh-CN" altLang="en-US" dirty="0"/>
              <a:t>之后会被编译为</a:t>
            </a:r>
            <a:r>
              <a:rPr lang="en-US" altLang="zh-CN" dirty="0"/>
              <a:t>&lt;style type=“text/</a:t>
            </a:r>
            <a:r>
              <a:rPr lang="en-US" altLang="zh-CN" dirty="0" err="1"/>
              <a:t>css</a:t>
            </a:r>
            <a:r>
              <a:rPr lang="en-US" altLang="zh-CN" dirty="0"/>
              <a:t>”&gt;</a:t>
            </a:r>
            <a:r>
              <a:rPr lang="zh-CN" altLang="en-US" dirty="0"/>
              <a:t>加入页面</a:t>
            </a:r>
            <a:r>
              <a:rPr lang="en-US" altLang="zh-CN" dirty="0"/>
              <a:t>&lt;head&gt;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理论上每个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都能作用于任意</a:t>
            </a:r>
            <a:r>
              <a:rPr lang="en-US" altLang="zh-CN" dirty="0"/>
              <a:t>View</a:t>
            </a:r>
            <a:r>
              <a:rPr lang="zh-CN" altLang="en-US" dirty="0" smtClean="0"/>
              <a:t>之中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9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13643"/>
          <a:stretch/>
        </p:blipFill>
        <p:spPr>
          <a:xfrm>
            <a:off x="685800" y="2093976"/>
            <a:ext cx="4483100" cy="25773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2093976"/>
            <a:ext cx="3251200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3941049"/>
            <a:ext cx="32639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93976"/>
            <a:ext cx="48387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03320"/>
            <a:ext cx="6413500" cy="193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0" y="2093976"/>
            <a:ext cx="2730500" cy="105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3703320"/>
            <a:ext cx="2768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29702"/>
            <a:ext cx="7772400" cy="25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目标：实现一个工具，</a:t>
            </a:r>
            <a:r>
              <a:rPr lang="zh-CN" altLang="en-US" dirty="0" smtClean="0"/>
              <a:t>能够定位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b="1" u="sng" dirty="0" smtClean="0"/>
              <a:t>实际</a:t>
            </a:r>
            <a:r>
              <a:rPr lang="zh-CN" altLang="en-US" b="1" u="sng" dirty="0"/>
              <a:t>影响</a:t>
            </a:r>
            <a:r>
              <a:rPr lang="zh-CN" altLang="en-US" dirty="0"/>
              <a:t>的页面文件</a:t>
            </a:r>
            <a:endParaRPr lang="en-US" altLang="zh-CN" dirty="0"/>
          </a:p>
          <a:p>
            <a:r>
              <a:rPr lang="zh-CN" altLang="en-US" dirty="0"/>
              <a:t>方法：最简单的方法，假设所有页面文件受到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文件</a:t>
            </a:r>
            <a:r>
              <a:rPr lang="zh-CN" altLang="en-US" dirty="0"/>
              <a:t>的影响，结果较为粗略；更精确的方法是，对网站框架的</a:t>
            </a:r>
            <a:r>
              <a:rPr lang="en-US" altLang="zh-CN" dirty="0" err="1"/>
              <a:t>controller.js</a:t>
            </a:r>
            <a:r>
              <a:rPr lang="zh-CN" altLang="en-US" dirty="0"/>
              <a:t>进行数据流分析，精确的</a:t>
            </a:r>
            <a:r>
              <a:rPr lang="zh-CN" altLang="en-US" dirty="0" smtClean="0"/>
              <a:t>找到影响</a:t>
            </a:r>
            <a:r>
              <a:rPr lang="zh-CN" altLang="en-US" dirty="0"/>
              <a:t>的页面</a:t>
            </a:r>
            <a:endParaRPr lang="en-US" altLang="zh-CN" dirty="0"/>
          </a:p>
          <a:p>
            <a:r>
              <a:rPr lang="zh-CN" altLang="en-US" dirty="0"/>
              <a:t>进阶目标：制作简单的图形界面，将工具变的更易用，或者将工具集成到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最终我们实现了一个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插件，显示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中的样式实际影响的页面文件，在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中显示，并能借此跳转到对应文件中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项目地址：</a:t>
            </a:r>
            <a:r>
              <a:rPr lang="en-US" altLang="zh-CN" dirty="0"/>
              <a:t>https://github.com/swordghost/Css-tracker</a:t>
            </a:r>
          </a:p>
        </p:txBody>
      </p:sp>
    </p:spTree>
    <p:extLst>
      <p:ext uri="{BB962C8B-B14F-4D97-AF65-F5344CB8AC3E}">
        <p14:creationId xmlns:p14="http://schemas.microsoft.com/office/powerpoint/2010/main" val="9124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模拟页面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过程，建立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树，各节点标注对应代码位置</a:t>
            </a:r>
            <a:endParaRPr kumimoji="1" lang="en-US" altLang="zh-CN" dirty="0"/>
          </a:p>
          <a:p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代码，确定待查</a:t>
            </a:r>
            <a:r>
              <a:rPr kumimoji="1" lang="en-US" altLang="zh-CN" dirty="0" smtClean="0"/>
              <a:t>selector</a:t>
            </a:r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树中查找相应节点</a:t>
            </a:r>
            <a:endParaRPr kumimoji="1" lang="en-US" altLang="zh-CN" dirty="0"/>
          </a:p>
          <a:p>
            <a:r>
              <a:rPr kumimoji="1" lang="zh-CN" altLang="en-US" dirty="0" smtClean="0"/>
              <a:t>结果返回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文件路径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相应标签类型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工具依赖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j</a:t>
            </a:r>
            <a:r>
              <a:rPr kumimoji="1" lang="en-US" altLang="zh-CN" dirty="0" err="1" smtClean="0"/>
              <a:t>soup</a:t>
            </a:r>
            <a:r>
              <a:rPr kumimoji="1" lang="en-US" altLang="zh-CN" dirty="0" smtClean="0"/>
              <a:t> 1.8.1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树建立，节点增删改查）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80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263" y="1845734"/>
            <a:ext cx="8175009" cy="4023360"/>
          </a:xfrm>
        </p:spPr>
        <p:txBody>
          <a:bodyPr/>
          <a:lstStyle/>
          <a:p>
            <a:r>
              <a:rPr kumimoji="1" lang="zh-CN" altLang="en-US" dirty="0" smtClean="0"/>
              <a:t>网页由许多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组成，统一由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控制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Backbone.View</a:t>
            </a:r>
            <a:r>
              <a:rPr kumimoji="1" lang="zh-CN" altLang="en-US" dirty="0" smtClean="0"/>
              <a:t>定义，指定其模板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设定了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的预设模板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85800" y="3459170"/>
            <a:ext cx="3952381" cy="2835999"/>
            <a:chOff x="1492019" y="3402427"/>
            <a:chExt cx="3952381" cy="28359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019" y="3402427"/>
              <a:ext cx="3952381" cy="246666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704672" y="5869094"/>
              <a:ext cx="1527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Controller.js</a:t>
              </a:r>
              <a:endParaRPr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4638179" y="3459170"/>
            <a:ext cx="3792212" cy="2784138"/>
            <a:chOff x="5940049" y="3402426"/>
            <a:chExt cx="3792212" cy="27841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049" y="3402426"/>
              <a:ext cx="3792212" cy="246666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291680" y="5817232"/>
              <a:ext cx="108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View2.js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3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展示_史默臻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展示_史默臻" id="{8C24E246-7934-4EBB-BEC0-AA68214E2FA8}" vid="{0D1FDABB-5D2F-4CD1-A103-CA287AA640C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展示_史默臻</Template>
  <TotalTime>89</TotalTime>
  <Words>567</Words>
  <Application>Microsoft Macintosh PowerPoint</Application>
  <PresentationFormat>全屏显示(4:3)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Calibri</vt:lpstr>
      <vt:lpstr>Calibri Light</vt:lpstr>
      <vt:lpstr>DengXian</vt:lpstr>
      <vt:lpstr>Wingdings</vt:lpstr>
      <vt:lpstr>宋体</vt:lpstr>
      <vt:lpstr>微软雅黑</vt:lpstr>
      <vt:lpstr>Arial</vt:lpstr>
      <vt:lpstr>展示_史默臻</vt:lpstr>
      <vt:lpstr>软件分析大作业</vt:lpstr>
      <vt:lpstr>问题回顾</vt:lpstr>
      <vt:lpstr>问题回顾</vt:lpstr>
      <vt:lpstr>案例</vt:lpstr>
      <vt:lpstr>案例</vt:lpstr>
      <vt:lpstr>案例</vt:lpstr>
      <vt:lpstr>目标</vt:lpstr>
      <vt:lpstr>算法</vt:lpstr>
      <vt:lpstr>建立DOM树</vt:lpstr>
      <vt:lpstr>建立DOM树</vt:lpstr>
      <vt:lpstr>建立DOM树</vt:lpstr>
      <vt:lpstr>分析SCSS</vt:lpstr>
      <vt:lpstr>工具演示</vt:lpstr>
      <vt:lpstr>工具演示</vt:lpstr>
      <vt:lpstr>工具演示</vt:lpstr>
      <vt:lpstr>工具演示</vt:lpstr>
      <vt:lpstr>工具演示</vt:lpstr>
      <vt:lpstr>工具演示</vt:lpstr>
      <vt:lpstr>工具演示</vt:lpstr>
      <vt:lpstr>小组分工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软件分析大作业</dc:title>
  <dc:creator>吴恺东</dc:creator>
  <cp:lastModifiedBy>吴恺东</cp:lastModifiedBy>
  <cp:revision>37</cp:revision>
  <dcterms:created xsi:type="dcterms:W3CDTF">2016-12-19T07:19:48Z</dcterms:created>
  <dcterms:modified xsi:type="dcterms:W3CDTF">2016-12-19T10:54:51Z</dcterms:modified>
</cp:coreProperties>
</file>