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6" r:id="rId1"/>
  </p:sldMasterIdLst>
  <p:notesMasterIdLst>
    <p:notesMasterId r:id="rId22"/>
  </p:notes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57" r:id="rId9"/>
    <p:sldId id="265" r:id="rId10"/>
    <p:sldId id="266" r:id="rId11"/>
    <p:sldId id="267" r:id="rId12"/>
    <p:sldId id="268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9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5"/>
  </p:normalViewPr>
  <p:slideViewPr>
    <p:cSldViewPr snapToGrid="0" snapToObjects="1">
      <p:cViewPr varScale="1">
        <p:scale>
          <a:sx n="94" d="100"/>
          <a:sy n="94" d="100"/>
        </p:scale>
        <p:origin x="16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F35B1-67F8-BA40-8756-7AC82E833F0A}" type="datetimeFigureOut">
              <a:rPr kumimoji="1" lang="zh-CN" altLang="en-US" smtClean="0"/>
              <a:t>2016/12/19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224E5-437B-9D42-974D-61F7BD6F89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2984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7F1F-0969-CE43-B0B4-C490EFFF920D}" type="datetimeFigureOut">
              <a:rPr kumimoji="1" lang="zh-CN" altLang="en-US" smtClean="0"/>
              <a:t>2016/12/19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A9C74E81-92D3-EB44-8141-4E02ABA33A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7F1F-0969-CE43-B0B4-C490EFFF920D}" type="datetimeFigureOut">
              <a:rPr kumimoji="1" lang="zh-CN" altLang="en-US" smtClean="0"/>
              <a:t>2016/12/19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4E81-92D3-EB44-8141-4E02ABA33A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7F1F-0969-CE43-B0B4-C490EFFF920D}" type="datetimeFigureOut">
              <a:rPr kumimoji="1" lang="zh-CN" altLang="en-US" smtClean="0"/>
              <a:t>2016/12/19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4E81-92D3-EB44-8141-4E02ABA33A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7F1F-0969-CE43-B0B4-C490EFFF920D}" type="datetimeFigureOut">
              <a:rPr kumimoji="1" lang="zh-CN" altLang="en-US" smtClean="0"/>
              <a:t>2016/12/19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4E81-92D3-EB44-8141-4E02ABA33A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6647F1F-0969-CE43-B0B4-C490EFFF920D}" type="datetimeFigureOut">
              <a:rPr kumimoji="1" lang="zh-CN" altLang="en-US" smtClean="0"/>
              <a:t>2016/12/19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A9C74E81-92D3-EB44-8141-4E02ABA33A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7F1F-0969-CE43-B0B4-C490EFFF920D}" type="datetimeFigureOut">
              <a:rPr kumimoji="1" lang="zh-CN" altLang="en-US" smtClean="0"/>
              <a:t>2016/12/19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4E81-92D3-EB44-8141-4E02ABA33A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7F1F-0969-CE43-B0B4-C490EFFF920D}" type="datetimeFigureOut">
              <a:rPr kumimoji="1" lang="zh-CN" altLang="en-US" smtClean="0"/>
              <a:t>2016/12/19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4E81-92D3-EB44-8141-4E02ABA33A0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6647F1F-0969-CE43-B0B4-C490EFFF920D}" type="datetimeFigureOut">
              <a:rPr kumimoji="1" lang="zh-CN" altLang="en-US" smtClean="0"/>
              <a:t>2016/12/19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4E81-92D3-EB44-8141-4E02ABA33A0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7F1F-0969-CE43-B0B4-C490EFFF920D}" type="datetimeFigureOut">
              <a:rPr kumimoji="1" lang="zh-CN" altLang="en-US" smtClean="0"/>
              <a:t>2016/12/19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4E81-92D3-EB44-8141-4E02ABA33A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7F1F-0969-CE43-B0B4-C490EFFF920D}" type="datetimeFigureOut">
              <a:rPr kumimoji="1" lang="zh-CN" altLang="en-US" smtClean="0"/>
              <a:t>2016/12/19</a:t>
            </a:fld>
            <a:endParaRPr kumimoji="1"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4E81-92D3-EB44-8141-4E02ABA33A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7F1F-0969-CE43-B0B4-C490EFFF920D}" type="datetimeFigureOut">
              <a:rPr kumimoji="1" lang="zh-CN" altLang="en-US" smtClean="0"/>
              <a:t>2016/12/19</a:t>
            </a:fld>
            <a:endParaRPr kumimoji="1"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4E81-92D3-EB44-8141-4E02ABA33A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6647F1F-0969-CE43-B0B4-C490EFFF920D}" type="datetimeFigureOut">
              <a:rPr kumimoji="1" lang="zh-CN" altLang="en-US" smtClean="0"/>
              <a:t>2016/12/19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A9C74E81-92D3-EB44-8141-4E02ABA33A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7729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软件分析大作业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组长：史默臻</a:t>
            </a:r>
            <a:endParaRPr kumimoji="1" lang="en-US" altLang="zh-CN" dirty="0" smtClean="0"/>
          </a:p>
          <a:p>
            <a:r>
              <a:rPr kumimoji="1" lang="zh-CN" altLang="en-US" dirty="0" smtClean="0"/>
              <a:t>组员：吕广利 吴恺东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998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建立</a:t>
            </a:r>
            <a:r>
              <a:rPr kumimoji="1" lang="en-US" altLang="zh-CN" dirty="0" smtClean="0"/>
              <a:t>DOM</a:t>
            </a:r>
            <a:r>
              <a:rPr kumimoji="1" lang="zh-CN" altLang="en-US" smtClean="0"/>
              <a:t>树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以</a:t>
            </a:r>
            <a:r>
              <a:rPr kumimoji="1" lang="en-US" altLang="zh-CN" dirty="0" err="1" smtClean="0"/>
              <a:t>entry.js</a:t>
            </a:r>
            <a:r>
              <a:rPr kumimoji="1" lang="zh-CN" altLang="en-US" dirty="0" smtClean="0"/>
              <a:t>为入口，找到</a:t>
            </a:r>
            <a:r>
              <a:rPr kumimoji="1" lang="en-US" altLang="zh-CN" dirty="0" err="1" smtClean="0"/>
              <a:t>controller.js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通过</a:t>
            </a:r>
            <a:r>
              <a:rPr kumimoji="1" lang="en-US" altLang="zh-CN" dirty="0" err="1" smtClean="0"/>
              <a:t>controller.js</a:t>
            </a:r>
            <a:r>
              <a:rPr kumimoji="1" lang="zh-CN" altLang="en-US" dirty="0" smtClean="0"/>
              <a:t>，找到相关引用和依赖关系</a:t>
            </a:r>
            <a:endParaRPr kumimoji="1" lang="en-US" altLang="zh-CN" dirty="0" smtClean="0"/>
          </a:p>
          <a:p>
            <a:r>
              <a:rPr kumimoji="1" lang="zh-CN" altLang="en-US" dirty="0" smtClean="0"/>
              <a:t>读取</a:t>
            </a:r>
            <a:r>
              <a:rPr kumimoji="1" lang="en-US" altLang="zh-CN" dirty="0" err="1" smtClean="0"/>
              <a:t>view.js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读取</a:t>
            </a:r>
            <a:r>
              <a:rPr kumimoji="1" lang="en-US" altLang="zh-CN" dirty="0" err="1" smtClean="0"/>
              <a:t>LayoutView</a:t>
            </a:r>
            <a:r>
              <a:rPr kumimoji="1" lang="zh-CN" altLang="en-US" dirty="0" smtClean="0"/>
              <a:t>中的</a:t>
            </a:r>
            <a:r>
              <a:rPr kumimoji="1" lang="en-US" altLang="zh-CN" dirty="0" smtClean="0"/>
              <a:t>region</a:t>
            </a:r>
            <a:r>
              <a:rPr kumimoji="1" lang="zh-CN" altLang="en-US" dirty="0" smtClean="0"/>
              <a:t>定义，确定</a:t>
            </a:r>
            <a:r>
              <a:rPr kumimoji="1" lang="en-US" altLang="zh-CN" dirty="0" smtClean="0"/>
              <a:t>region</a:t>
            </a:r>
            <a:r>
              <a:rPr kumimoji="1" lang="zh-CN" altLang="en-US" dirty="0" smtClean="0"/>
              <a:t>的位置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模拟</a:t>
            </a:r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render</a:t>
            </a:r>
            <a:r>
              <a:rPr kumimoji="1" lang="zh-CN" altLang="en-US" dirty="0" smtClean="0"/>
              <a:t>，创建</a:t>
            </a:r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对应</a:t>
            </a:r>
            <a:r>
              <a:rPr kumimoji="1" lang="en-US" altLang="zh-CN" dirty="0" err="1" smtClean="0"/>
              <a:t>hbs</a:t>
            </a:r>
            <a:r>
              <a:rPr kumimoji="1" lang="zh-CN" altLang="en-US" dirty="0" smtClean="0"/>
              <a:t>文件生成的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森林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按</a:t>
            </a:r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定义的</a:t>
            </a:r>
            <a:r>
              <a:rPr kumimoji="1" lang="en-US" altLang="zh-CN" dirty="0" err="1" smtClean="0"/>
              <a:t>tagName</a:t>
            </a:r>
            <a:r>
              <a:rPr kumimoji="1" lang="zh-CN" altLang="en-US" dirty="0" smtClean="0"/>
              <a:t>等信息创建</a:t>
            </a:r>
            <a:r>
              <a:rPr kumimoji="1" lang="en-US" altLang="zh-CN" dirty="0" smtClean="0"/>
              <a:t>Element</a:t>
            </a:r>
            <a:r>
              <a:rPr kumimoji="1" lang="zh-CN" altLang="en-US" dirty="0" smtClean="0"/>
              <a:t>，并将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森林作为其子节点</a:t>
            </a:r>
            <a:endParaRPr kumimoji="1" lang="en-US" altLang="zh-CN" dirty="0"/>
          </a:p>
          <a:p>
            <a:r>
              <a:rPr kumimoji="1" lang="zh-CN" altLang="en-US" dirty="0" smtClean="0"/>
              <a:t>按</a:t>
            </a:r>
            <a:r>
              <a:rPr kumimoji="1" lang="en-US" altLang="zh-CN" dirty="0" err="1" smtClean="0"/>
              <a:t>controller.js</a:t>
            </a:r>
            <a:r>
              <a:rPr kumimoji="1" lang="zh-CN" altLang="en-US" dirty="0" smtClean="0"/>
              <a:t>合并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森林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522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建立</a:t>
            </a:r>
            <a:r>
              <a:rPr kumimoji="1" lang="en-US" altLang="zh-CN" dirty="0" smtClean="0"/>
              <a:t>DOM</a:t>
            </a:r>
            <a:r>
              <a:rPr kumimoji="1" lang="zh-CN" altLang="en-US" smtClean="0"/>
              <a:t>树</a:t>
            </a:r>
            <a:endParaRPr kumimoji="1" lang="zh-CN" altLang="en-US"/>
          </a:p>
        </p:txBody>
      </p:sp>
      <p:sp>
        <p:nvSpPr>
          <p:cNvPr id="23" name="内容占位符 22"/>
          <p:cNvSpPr>
            <a:spLocks noGrp="1"/>
          </p:cNvSpPr>
          <p:nvPr>
            <p:ph idx="1"/>
          </p:nvPr>
        </p:nvSpPr>
        <p:spPr>
          <a:xfrm>
            <a:off x="685799" y="2121408"/>
            <a:ext cx="5963703" cy="4050792"/>
          </a:xfrm>
        </p:spPr>
        <p:txBody>
          <a:bodyPr/>
          <a:lstStyle/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 algn="ctr">
              <a:buNone/>
            </a:pPr>
            <a:r>
              <a:rPr kumimoji="1" lang="zh-CN" altLang="en-US" dirty="0" smtClean="0"/>
              <a:t>⬇️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zh-CN" altLang="en-US" dirty="0" smtClean="0"/>
              <a:t>⬇️</a:t>
            </a:r>
            <a:endParaRPr kumimoji="1" lang="zh-CN" altLang="en-US" dirty="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8" y="2228447"/>
            <a:ext cx="5963703" cy="1073982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704" y="3872341"/>
            <a:ext cx="3113889" cy="274463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5750" y="4747807"/>
            <a:ext cx="2783795" cy="274463"/>
          </a:xfrm>
          <a:prstGeom prst="rect">
            <a:avLst/>
          </a:prstGeom>
        </p:spPr>
      </p:pic>
      <p:grpSp>
        <p:nvGrpSpPr>
          <p:cNvPr id="27" name="组合 21"/>
          <p:cNvGrpSpPr/>
          <p:nvPr/>
        </p:nvGrpSpPr>
        <p:grpSpPr>
          <a:xfrm>
            <a:off x="6516038" y="2580772"/>
            <a:ext cx="1516369" cy="369332"/>
            <a:chOff x="6529485" y="2287512"/>
            <a:chExt cx="1516369" cy="369332"/>
          </a:xfrm>
        </p:grpSpPr>
        <p:sp>
          <p:nvSpPr>
            <p:cNvPr id="28" name="文本框 27"/>
            <p:cNvSpPr txBox="1"/>
            <p:nvPr/>
          </p:nvSpPr>
          <p:spPr>
            <a:xfrm>
              <a:off x="6937858" y="2287512"/>
              <a:ext cx="110799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程序入口</a:t>
              </a:r>
              <a:endParaRPr lang="zh-CN" altLang="en-US" b="1" dirty="0"/>
            </a:p>
          </p:txBody>
        </p:sp>
        <p:sp>
          <p:nvSpPr>
            <p:cNvPr id="29" name="右箭头 28"/>
            <p:cNvSpPr/>
            <p:nvPr/>
          </p:nvSpPr>
          <p:spPr>
            <a:xfrm>
              <a:off x="6529485" y="2356768"/>
              <a:ext cx="408373" cy="2308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3"/>
          <p:cNvGrpSpPr/>
          <p:nvPr/>
        </p:nvGrpSpPr>
        <p:grpSpPr>
          <a:xfrm>
            <a:off x="6516038" y="3686406"/>
            <a:ext cx="2180012" cy="646331"/>
            <a:chOff x="6529485" y="2287512"/>
            <a:chExt cx="2180012" cy="646331"/>
          </a:xfrm>
        </p:grpSpPr>
        <p:sp>
          <p:nvSpPr>
            <p:cNvPr id="31" name="文本框 30"/>
            <p:cNvSpPr txBox="1"/>
            <p:nvPr/>
          </p:nvSpPr>
          <p:spPr>
            <a:xfrm>
              <a:off x="6937858" y="2287512"/>
              <a:ext cx="1771639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分析</a:t>
              </a:r>
              <a:r>
                <a:rPr lang="en-US" altLang="zh-CN" b="1" dirty="0" smtClean="0"/>
                <a:t>controller</a:t>
              </a:r>
            </a:p>
            <a:p>
              <a:r>
                <a:rPr lang="zh-CN" altLang="en-US" b="1" dirty="0" smtClean="0"/>
                <a:t>合并</a:t>
              </a:r>
              <a:r>
                <a:rPr lang="en-US" altLang="zh-CN" b="1" dirty="0" smtClean="0"/>
                <a:t>DOM</a:t>
              </a:r>
              <a:r>
                <a:rPr lang="zh-CN" altLang="en-US" b="1" dirty="0" smtClean="0"/>
                <a:t>森林</a:t>
              </a:r>
              <a:endParaRPr lang="zh-CN" altLang="en-US" b="1" dirty="0"/>
            </a:p>
          </p:txBody>
        </p:sp>
        <p:sp>
          <p:nvSpPr>
            <p:cNvPr id="32" name="右箭头 31"/>
            <p:cNvSpPr/>
            <p:nvPr/>
          </p:nvSpPr>
          <p:spPr>
            <a:xfrm>
              <a:off x="6529485" y="2495267"/>
              <a:ext cx="408373" cy="2308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26"/>
          <p:cNvGrpSpPr/>
          <p:nvPr/>
        </p:nvGrpSpPr>
        <p:grpSpPr>
          <a:xfrm>
            <a:off x="6516038" y="4561872"/>
            <a:ext cx="2137590" cy="646331"/>
            <a:chOff x="6530229" y="2287512"/>
            <a:chExt cx="2137590" cy="646331"/>
          </a:xfrm>
        </p:grpSpPr>
        <p:sp>
          <p:nvSpPr>
            <p:cNvPr id="34" name="文本框 33"/>
            <p:cNvSpPr txBox="1"/>
            <p:nvPr/>
          </p:nvSpPr>
          <p:spPr>
            <a:xfrm>
              <a:off x="6937858" y="2287512"/>
              <a:ext cx="1729961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处理</a:t>
              </a:r>
              <a:r>
                <a:rPr lang="en-US" altLang="zh-CN" b="1" dirty="0" err="1" smtClean="0"/>
                <a:t>hbs</a:t>
              </a:r>
              <a:endParaRPr lang="en-US" altLang="zh-CN" b="1" dirty="0"/>
            </a:p>
            <a:p>
              <a:r>
                <a:rPr lang="zh-CN" altLang="en-US" b="1" dirty="0" smtClean="0"/>
                <a:t>建立</a:t>
              </a:r>
              <a:r>
                <a:rPr lang="en-US" altLang="zh-CN" b="1" dirty="0" smtClean="0"/>
                <a:t>DOM</a:t>
              </a:r>
              <a:r>
                <a:rPr lang="zh-CN" altLang="en-US" b="1" dirty="0" smtClean="0"/>
                <a:t>森林</a:t>
              </a:r>
              <a:endParaRPr lang="zh-CN" altLang="en-US" b="1" dirty="0"/>
            </a:p>
          </p:txBody>
        </p:sp>
        <p:sp>
          <p:nvSpPr>
            <p:cNvPr id="35" name="右箭头 34"/>
            <p:cNvSpPr/>
            <p:nvPr/>
          </p:nvSpPr>
          <p:spPr>
            <a:xfrm>
              <a:off x="6530229" y="2495267"/>
              <a:ext cx="408373" cy="2308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826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分析</a:t>
            </a:r>
            <a:r>
              <a:rPr kumimoji="1" lang="en-US" altLang="zh-CN" dirty="0" smtClean="0"/>
              <a:t>SCSS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处理传递来的参数和</a:t>
            </a:r>
            <a:r>
              <a:rPr kumimoji="1" lang="en-US" altLang="zh-CN" dirty="0" err="1" smtClean="0"/>
              <a:t>scss</a:t>
            </a:r>
            <a:r>
              <a:rPr kumimoji="1" lang="zh-CN" altLang="en-US" dirty="0" smtClean="0"/>
              <a:t>片段</a:t>
            </a:r>
            <a:endParaRPr kumimoji="1" lang="en-US" altLang="zh-CN" dirty="0" smtClean="0"/>
          </a:p>
          <a:p>
            <a:r>
              <a:rPr kumimoji="1" lang="zh-CN" altLang="en-US" dirty="0" smtClean="0"/>
              <a:t>确定</a:t>
            </a:r>
            <a:r>
              <a:rPr kumimoji="1" lang="en-US" altLang="zh-CN" dirty="0" smtClean="0"/>
              <a:t>selector</a:t>
            </a:r>
          </a:p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树中找到</a:t>
            </a:r>
            <a:r>
              <a:rPr kumimoji="1" lang="en-US" altLang="zh-CN" dirty="0" smtClean="0"/>
              <a:t>selector</a:t>
            </a:r>
            <a:r>
              <a:rPr kumimoji="1" lang="zh-CN" altLang="en-US" dirty="0" smtClean="0"/>
              <a:t>对应的字节点和父节点</a:t>
            </a:r>
            <a:endParaRPr kumimoji="1" lang="zh-CN" altLang="en-US" dirty="0"/>
          </a:p>
        </p:txBody>
      </p:sp>
      <p:grpSp>
        <p:nvGrpSpPr>
          <p:cNvPr id="4" name="组合 5"/>
          <p:cNvGrpSpPr/>
          <p:nvPr/>
        </p:nvGrpSpPr>
        <p:grpSpPr>
          <a:xfrm>
            <a:off x="2822381" y="4146804"/>
            <a:ext cx="3499238" cy="1510661"/>
            <a:chOff x="6525206" y="2716085"/>
            <a:chExt cx="3499238" cy="1510661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25206" y="2716085"/>
              <a:ext cx="3499238" cy="1141329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7679726" y="3857414"/>
              <a:ext cx="1313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v</a:t>
              </a:r>
              <a:r>
                <a:rPr lang="en-US" altLang="zh-CN" dirty="0" smtClean="0"/>
                <a:t>iew1.scss</a:t>
              </a:r>
              <a:endParaRPr lang="en-US" altLang="zh-CN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0579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工具演示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插件安装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将提供的插件安装至</a:t>
            </a:r>
            <a:r>
              <a:rPr kumimoji="1" lang="en-US" altLang="zh-CN" dirty="0"/>
              <a:t>eclipse</a:t>
            </a:r>
            <a:r>
              <a:rPr kumimoji="1" lang="zh-CN" altLang="en-US" dirty="0"/>
              <a:t>中（复制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plugin</a:t>
            </a:r>
            <a:r>
              <a:rPr kumimoji="1" lang="zh-CN" altLang="en-US" dirty="0" smtClean="0"/>
              <a:t>或</a:t>
            </a:r>
            <a:r>
              <a:rPr lang="en-US" altLang="zh-CN" dirty="0" err="1" smtClean="0"/>
              <a:t>dropin</a:t>
            </a:r>
            <a:r>
              <a:rPr kumimoji="1" lang="zh-CN" altLang="en-US" dirty="0" smtClean="0"/>
              <a:t>文件</a:t>
            </a:r>
            <a:r>
              <a:rPr kumimoji="1" lang="zh-CN" altLang="en-US" dirty="0"/>
              <a:t>夹内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依赖：</a:t>
            </a:r>
            <a:r>
              <a:rPr kumimoji="1" lang="en-US" altLang="zh-CN" dirty="0" err="1" smtClean="0"/>
              <a:t>jsoup.jar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eclipse.jar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org.eclipse.ui.ide.jar</a:t>
            </a:r>
            <a:endParaRPr kumimoji="1" lang="en-US" altLang="zh-CN" dirty="0"/>
          </a:p>
          <a:p>
            <a:r>
              <a:rPr kumimoji="1" lang="zh-CN" altLang="en-US" dirty="0" smtClean="0"/>
              <a:t>打开文件夹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eclipse</a:t>
            </a:r>
            <a:r>
              <a:rPr kumimoji="1" lang="zh-CN" altLang="en-US" dirty="0" smtClean="0"/>
              <a:t>中打开工程文件夹</a:t>
            </a:r>
            <a:endParaRPr kumimoji="1" lang="en-US" altLang="zh-CN" dirty="0" smtClean="0"/>
          </a:p>
          <a:p>
            <a:r>
              <a:rPr kumimoji="1" lang="zh-CN" altLang="en-US" dirty="0" smtClean="0"/>
              <a:t>选中样式</a:t>
            </a:r>
            <a:endParaRPr kumimoji="1" lang="en-US" altLang="zh-CN" dirty="0" smtClean="0"/>
          </a:p>
          <a:p>
            <a:r>
              <a:rPr kumimoji="1" lang="en-US" altLang="zh-CN" dirty="0" smtClean="0"/>
              <a:t>Track</a:t>
            </a:r>
            <a:r>
              <a:rPr kumimoji="1" lang="zh-CN" altLang="en-US" dirty="0" smtClean="0"/>
              <a:t>并选择结果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2438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工具演示</a:t>
            </a:r>
            <a:endParaRPr kumimoji="1" lang="zh-CN" altLang="en-US" dirty="0"/>
          </a:p>
        </p:txBody>
      </p:sp>
      <p:pic>
        <p:nvPicPr>
          <p:cNvPr id="4" name="image2.png"/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236488" y="2120900"/>
            <a:ext cx="6671024" cy="40513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0903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工具演示</a:t>
            </a:r>
            <a:endParaRPr kumimoji="1" lang="zh-CN" altLang="en-US" dirty="0"/>
          </a:p>
        </p:txBody>
      </p:sp>
      <p:pic>
        <p:nvPicPr>
          <p:cNvPr id="4" name="image3.png"/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236488" y="2120900"/>
            <a:ext cx="6671024" cy="40513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2272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工具演示</a:t>
            </a:r>
            <a:endParaRPr kumimoji="1" lang="zh-CN" altLang="en-US" dirty="0"/>
          </a:p>
        </p:txBody>
      </p:sp>
      <p:pic>
        <p:nvPicPr>
          <p:cNvPr id="4" name="image4.png"/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241258" y="2120900"/>
            <a:ext cx="6661484" cy="40513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6587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工具演示</a:t>
            </a:r>
            <a:endParaRPr kumimoji="1" lang="zh-CN" altLang="en-US" dirty="0"/>
          </a:p>
        </p:txBody>
      </p:sp>
      <p:pic>
        <p:nvPicPr>
          <p:cNvPr id="4" name="image5.png"/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236488" y="2120900"/>
            <a:ext cx="6671024" cy="40513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253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工具演示</a:t>
            </a:r>
            <a:endParaRPr kumimoji="1" lang="zh-CN" altLang="en-US" dirty="0"/>
          </a:p>
        </p:txBody>
      </p:sp>
      <p:pic>
        <p:nvPicPr>
          <p:cNvPr id="4" name="image6.png"/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236488" y="2120900"/>
            <a:ext cx="6671024" cy="40513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1204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工具演示</a:t>
            </a:r>
            <a:endParaRPr kumimoji="1" lang="zh-CN" altLang="en-US" dirty="0"/>
          </a:p>
        </p:txBody>
      </p:sp>
      <p:pic>
        <p:nvPicPr>
          <p:cNvPr id="4" name="image7.png"/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236488" y="2120900"/>
            <a:ext cx="6671024" cy="40513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0354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问题回顾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网络前端开发中，存在</a:t>
            </a:r>
            <a:r>
              <a:rPr kumimoji="1" lang="en-US" altLang="zh-CN" dirty="0"/>
              <a:t>CSS</a:t>
            </a:r>
            <a:r>
              <a:rPr kumimoji="1" lang="zh-CN" altLang="en-US" dirty="0"/>
              <a:t>，</a:t>
            </a:r>
            <a:r>
              <a:rPr kumimoji="1" lang="en-US" altLang="zh-CN" dirty="0"/>
              <a:t>SCSS</a:t>
            </a:r>
            <a:r>
              <a:rPr kumimoji="1" lang="zh-CN" altLang="en-US" dirty="0"/>
              <a:t>的作用域不明确问题</a:t>
            </a:r>
          </a:p>
          <a:p>
            <a:r>
              <a:rPr kumimoji="1" lang="zh-CN" altLang="en-US" dirty="0"/>
              <a:t>前端开发人员在修改</a:t>
            </a:r>
            <a:r>
              <a:rPr kumimoji="1" lang="en-US" altLang="zh-CN" dirty="0"/>
              <a:t>SCSS</a:t>
            </a:r>
            <a:r>
              <a:rPr kumimoji="1" lang="zh-CN" altLang="en-US" dirty="0"/>
              <a:t>后，可能会出现不期望的格式变化，但网站页面众多，难以定位，难以</a:t>
            </a:r>
            <a:r>
              <a:rPr kumimoji="1" lang="zh-CN" altLang="en-US" dirty="0" smtClean="0"/>
              <a:t>修改</a:t>
            </a:r>
          </a:p>
        </p:txBody>
      </p:sp>
    </p:spTree>
    <p:extLst>
      <p:ext uri="{BB962C8B-B14F-4D97-AF65-F5344CB8AC3E}">
        <p14:creationId xmlns:p14="http://schemas.microsoft.com/office/powerpoint/2010/main" val="141549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小组分工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史默臻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算法实现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r>
              <a:rPr kumimoji="1" lang="zh-CN" altLang="en-US" dirty="0" smtClean="0"/>
              <a:t>吕广利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eclipse</a:t>
            </a:r>
            <a:r>
              <a:rPr kumimoji="1" lang="zh-CN" altLang="en-US" dirty="0" smtClean="0"/>
              <a:t>插件编写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r>
              <a:rPr kumimoji="1" lang="zh-CN" altLang="en-US" dirty="0" smtClean="0"/>
              <a:t>吴恺东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算法设计，测试用例创建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33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问题回顾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开源框架</a:t>
            </a:r>
            <a:r>
              <a:rPr lang="en-US" altLang="zh-CN" dirty="0" smtClean="0"/>
              <a:t>Backbone</a:t>
            </a:r>
            <a:r>
              <a:rPr lang="zh-CN" altLang="en-US" dirty="0" smtClean="0"/>
              <a:t>，</a:t>
            </a:r>
            <a:r>
              <a:rPr lang="zh-CN" altLang="en-US" dirty="0"/>
              <a:t>帮助开发人员方便地建立</a:t>
            </a:r>
            <a:r>
              <a:rPr lang="en-US" altLang="zh-CN" dirty="0" smtClean="0"/>
              <a:t>SPA</a:t>
            </a:r>
          </a:p>
          <a:p>
            <a:r>
              <a:rPr lang="zh-CN" altLang="en-US" dirty="0" smtClean="0"/>
              <a:t>在开发中，实际使用的是</a:t>
            </a:r>
            <a:r>
              <a:rPr lang="en-US" altLang="zh-CN" dirty="0" smtClean="0"/>
              <a:t>Marionette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backbone.marionette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/>
              <a:t>Marionette</a:t>
            </a:r>
            <a:r>
              <a:rPr lang="zh-CN" altLang="en-US" dirty="0" smtClean="0"/>
              <a:t>框架</a:t>
            </a:r>
            <a:r>
              <a:rPr lang="zh-CN" altLang="en-US" dirty="0"/>
              <a:t>中，页面元素由多个子元素组成，每个子元素由</a:t>
            </a:r>
            <a:r>
              <a:rPr lang="en-US" altLang="zh-CN" dirty="0"/>
              <a:t>View</a:t>
            </a:r>
            <a:r>
              <a:rPr lang="zh-CN" altLang="en-US" dirty="0"/>
              <a:t>生成，而</a:t>
            </a:r>
            <a:r>
              <a:rPr lang="en-US" altLang="zh-CN" dirty="0"/>
              <a:t>View</a:t>
            </a:r>
            <a:r>
              <a:rPr lang="zh-CN" altLang="en-US" dirty="0"/>
              <a:t>由</a:t>
            </a:r>
            <a:r>
              <a:rPr lang="en-US" altLang="zh-CN" dirty="0" err="1"/>
              <a:t>controller.js</a:t>
            </a:r>
            <a:r>
              <a:rPr lang="zh-CN" altLang="en-US" dirty="0"/>
              <a:t>负责加载到主页面中</a:t>
            </a:r>
            <a:endParaRPr lang="en-US" altLang="zh-CN" dirty="0"/>
          </a:p>
          <a:p>
            <a:r>
              <a:rPr lang="zh-CN" altLang="en-US" dirty="0"/>
              <a:t>每个</a:t>
            </a:r>
            <a:r>
              <a:rPr lang="en-US" altLang="zh-CN" dirty="0"/>
              <a:t>View</a:t>
            </a:r>
            <a:r>
              <a:rPr lang="zh-CN" altLang="en-US" dirty="0"/>
              <a:t>的页面元素由</a:t>
            </a:r>
            <a:r>
              <a:rPr lang="en-US" altLang="zh-CN" dirty="0"/>
              <a:t>.</a:t>
            </a:r>
            <a:r>
              <a:rPr lang="en-US" altLang="zh-CN" dirty="0" err="1"/>
              <a:t>hbs</a:t>
            </a:r>
            <a:r>
              <a:rPr lang="zh-CN" altLang="en-US" dirty="0"/>
              <a:t>文件定义，其样式由</a:t>
            </a:r>
            <a:r>
              <a:rPr lang="en-US" altLang="zh-CN" dirty="0"/>
              <a:t>.</a:t>
            </a:r>
            <a:r>
              <a:rPr lang="en-US" altLang="zh-CN" dirty="0" err="1"/>
              <a:t>scss</a:t>
            </a:r>
            <a:r>
              <a:rPr lang="zh-CN" altLang="en-US" dirty="0"/>
              <a:t>指定。</a:t>
            </a:r>
            <a:r>
              <a:rPr lang="en-US" altLang="zh-CN" dirty="0"/>
              <a:t>.</a:t>
            </a:r>
            <a:r>
              <a:rPr lang="en-US" altLang="zh-CN" dirty="0" err="1"/>
              <a:t>scss</a:t>
            </a:r>
            <a:r>
              <a:rPr lang="zh-CN" altLang="en-US" dirty="0"/>
              <a:t>文件在项目</a:t>
            </a:r>
            <a:r>
              <a:rPr lang="en-US" altLang="zh-CN" dirty="0"/>
              <a:t>build</a:t>
            </a:r>
            <a:r>
              <a:rPr lang="zh-CN" altLang="en-US" dirty="0"/>
              <a:t>之后会被编译为</a:t>
            </a:r>
            <a:r>
              <a:rPr lang="en-US" altLang="zh-CN" dirty="0"/>
              <a:t>&lt;style type=“text/</a:t>
            </a:r>
            <a:r>
              <a:rPr lang="en-US" altLang="zh-CN" dirty="0" err="1"/>
              <a:t>css</a:t>
            </a:r>
            <a:r>
              <a:rPr lang="en-US" altLang="zh-CN" dirty="0"/>
              <a:t>”&gt;</a:t>
            </a:r>
            <a:r>
              <a:rPr lang="zh-CN" altLang="en-US" dirty="0"/>
              <a:t>加入页面</a:t>
            </a:r>
            <a:r>
              <a:rPr lang="en-US" altLang="zh-CN" dirty="0"/>
              <a:t>&lt;head&gt;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/>
              <a:t>理论上每个</a:t>
            </a:r>
            <a:r>
              <a:rPr lang="en-US" altLang="zh-CN" dirty="0"/>
              <a:t>.</a:t>
            </a:r>
            <a:r>
              <a:rPr lang="en-US" altLang="zh-CN" dirty="0" err="1"/>
              <a:t>scss</a:t>
            </a:r>
            <a:r>
              <a:rPr lang="zh-CN" altLang="en-US" dirty="0"/>
              <a:t>都能作用于任意</a:t>
            </a:r>
            <a:r>
              <a:rPr lang="en-US" altLang="zh-CN" dirty="0"/>
              <a:t>View</a:t>
            </a:r>
            <a:r>
              <a:rPr lang="zh-CN" altLang="en-US" dirty="0" smtClean="0"/>
              <a:t>之中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1995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案例</a:t>
            </a:r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t="13643"/>
          <a:stretch/>
        </p:blipFill>
        <p:spPr>
          <a:xfrm>
            <a:off x="685800" y="2093976"/>
            <a:ext cx="4483100" cy="257732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00" y="2093976"/>
            <a:ext cx="3251200" cy="14478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7000" y="3941049"/>
            <a:ext cx="32639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46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案例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093976"/>
            <a:ext cx="4838700" cy="444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703320"/>
            <a:ext cx="6413500" cy="1930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7700" y="2093976"/>
            <a:ext cx="2730500" cy="1054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9600" y="3703320"/>
            <a:ext cx="27686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34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案例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629702"/>
            <a:ext cx="7772400" cy="259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目标：实现一个工具，</a:t>
            </a:r>
            <a:r>
              <a:rPr lang="zh-CN" altLang="en-US" dirty="0" smtClean="0"/>
              <a:t>能够定位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scss</a:t>
            </a:r>
            <a:r>
              <a:rPr lang="zh-CN" altLang="en-US" b="1" u="sng" dirty="0" smtClean="0"/>
              <a:t>实际</a:t>
            </a:r>
            <a:r>
              <a:rPr lang="zh-CN" altLang="en-US" b="1" u="sng" dirty="0"/>
              <a:t>影响</a:t>
            </a:r>
            <a:r>
              <a:rPr lang="zh-CN" altLang="en-US" dirty="0"/>
              <a:t>的页面文件</a:t>
            </a:r>
            <a:endParaRPr lang="en-US" altLang="zh-CN" dirty="0"/>
          </a:p>
          <a:p>
            <a:r>
              <a:rPr lang="zh-CN" altLang="en-US" dirty="0"/>
              <a:t>方法：最简单的方法，假设所有页面文件受到</a:t>
            </a:r>
            <a:r>
              <a:rPr lang="zh-CN" altLang="en-US" dirty="0" smtClean="0"/>
              <a:t>所有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scss</a:t>
            </a:r>
            <a:r>
              <a:rPr lang="zh-CN" altLang="en-US" dirty="0" smtClean="0"/>
              <a:t>文件</a:t>
            </a:r>
            <a:r>
              <a:rPr lang="zh-CN" altLang="en-US" dirty="0"/>
              <a:t>的影响，结果较为粗略；更精确的方法是，对网站框架的</a:t>
            </a:r>
            <a:r>
              <a:rPr lang="en-US" altLang="zh-CN" dirty="0" err="1"/>
              <a:t>controller.js</a:t>
            </a:r>
            <a:r>
              <a:rPr lang="zh-CN" altLang="en-US" dirty="0"/>
              <a:t>进行数据流分析，精确的</a:t>
            </a:r>
            <a:r>
              <a:rPr lang="zh-CN" altLang="en-US" dirty="0" smtClean="0"/>
              <a:t>找到影响</a:t>
            </a:r>
            <a:r>
              <a:rPr lang="zh-CN" altLang="en-US" dirty="0"/>
              <a:t>的页面</a:t>
            </a:r>
            <a:endParaRPr lang="en-US" altLang="zh-CN" dirty="0"/>
          </a:p>
          <a:p>
            <a:r>
              <a:rPr lang="zh-CN" altLang="en-US" dirty="0"/>
              <a:t>进阶目标：制作简单的图形界面，将工具变的更易用，或者将工具集成到</a:t>
            </a:r>
            <a:r>
              <a:rPr lang="en-US" altLang="zh-CN" dirty="0" smtClean="0"/>
              <a:t>IDE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最终我们实现了一个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插件，显示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scss</a:t>
            </a:r>
            <a:r>
              <a:rPr lang="zh-CN" altLang="en-US" smtClean="0"/>
              <a:t>中的样式实际</a:t>
            </a:r>
            <a:r>
              <a:rPr lang="zh-CN" altLang="en-US" dirty="0" smtClean="0"/>
              <a:t>影响的页面文件，在</a:t>
            </a:r>
            <a:r>
              <a:rPr lang="en-US" altLang="zh-CN" dirty="0" smtClean="0"/>
              <a:t>IDE</a:t>
            </a:r>
            <a:r>
              <a:rPr lang="zh-CN" altLang="en-US" dirty="0" smtClean="0"/>
              <a:t>中显示，并能借此跳转到对应文件中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1243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模拟页面</a:t>
            </a:r>
            <a:r>
              <a:rPr kumimoji="1" lang="en-US" altLang="zh-CN" dirty="0" smtClean="0"/>
              <a:t>render</a:t>
            </a:r>
            <a:r>
              <a:rPr kumimoji="1" lang="zh-CN" altLang="en-US" dirty="0" smtClean="0"/>
              <a:t>过程，建立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树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分析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文件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建立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树，各节点标注对应代码位置</a:t>
            </a:r>
            <a:endParaRPr kumimoji="1" lang="en-US" altLang="zh-CN" dirty="0"/>
          </a:p>
          <a:p>
            <a:r>
              <a:rPr kumimoji="1" lang="zh-CN" altLang="en-US" dirty="0" smtClean="0"/>
              <a:t>分析</a:t>
            </a:r>
            <a:r>
              <a:rPr kumimoji="1" lang="en-US" altLang="zh-CN" dirty="0" err="1" smtClean="0"/>
              <a:t>scss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分析</a:t>
            </a:r>
            <a:r>
              <a:rPr kumimoji="1" lang="en-US" altLang="zh-CN" dirty="0" err="1" smtClean="0"/>
              <a:t>scss</a:t>
            </a:r>
            <a:r>
              <a:rPr kumimoji="1" lang="zh-CN" altLang="en-US" dirty="0" smtClean="0"/>
              <a:t>代码，确定待查</a:t>
            </a:r>
            <a:r>
              <a:rPr kumimoji="1" lang="en-US" altLang="zh-CN" dirty="0" smtClean="0"/>
              <a:t>selector</a:t>
            </a:r>
          </a:p>
          <a:p>
            <a:pPr lvl="1"/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树中查找相应节点</a:t>
            </a:r>
            <a:endParaRPr kumimoji="1" lang="en-US" altLang="zh-CN" dirty="0"/>
          </a:p>
          <a:p>
            <a:r>
              <a:rPr kumimoji="1" lang="zh-CN" altLang="en-US" dirty="0" smtClean="0"/>
              <a:t>结果返回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文件路径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相应标签类型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r>
              <a:rPr kumimoji="1" lang="zh-CN" altLang="en-US" dirty="0" smtClean="0"/>
              <a:t>工具依赖</a:t>
            </a:r>
            <a:endParaRPr kumimoji="1" lang="en-US" altLang="zh-CN" dirty="0" smtClean="0"/>
          </a:p>
          <a:p>
            <a:pPr lvl="1"/>
            <a:r>
              <a:rPr kumimoji="1" lang="en-US" altLang="zh-CN" dirty="0" err="1"/>
              <a:t>j</a:t>
            </a:r>
            <a:r>
              <a:rPr kumimoji="1" lang="en-US" altLang="zh-CN" dirty="0" err="1" smtClean="0"/>
              <a:t>soup</a:t>
            </a:r>
            <a:r>
              <a:rPr kumimoji="1" lang="en-US" altLang="zh-CN" dirty="0" smtClean="0"/>
              <a:t> 1.8.1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树建立，节点增删改查）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5802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建立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网页由许多</a:t>
            </a:r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组成，统一由</a:t>
            </a:r>
            <a:r>
              <a:rPr kumimoji="1" lang="en-US" altLang="zh-CN" dirty="0" err="1" smtClean="0"/>
              <a:t>controller.js</a:t>
            </a:r>
            <a:r>
              <a:rPr kumimoji="1" lang="zh-CN" altLang="en-US" dirty="0" smtClean="0"/>
              <a:t>控制</a:t>
            </a:r>
            <a:endParaRPr kumimoji="1" lang="en-US" altLang="zh-CN" dirty="0" smtClean="0"/>
          </a:p>
          <a:p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由</a:t>
            </a:r>
            <a:r>
              <a:rPr kumimoji="1" lang="en-US" altLang="zh-CN" dirty="0" err="1" smtClean="0"/>
              <a:t>Backbone.View</a:t>
            </a:r>
            <a:r>
              <a:rPr kumimoji="1" lang="zh-CN" altLang="en-US" dirty="0" smtClean="0"/>
              <a:t>定义，指定其模板</a:t>
            </a:r>
            <a:r>
              <a:rPr kumimoji="1" lang="en-US" altLang="zh-CN" dirty="0" err="1" smtClean="0"/>
              <a:t>hbs</a:t>
            </a:r>
            <a:r>
              <a:rPr kumimoji="1" lang="zh-CN" altLang="en-US" dirty="0" smtClean="0"/>
              <a:t>文件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hbs</a:t>
            </a:r>
            <a:r>
              <a:rPr kumimoji="1" lang="zh-CN" altLang="en-US" dirty="0" smtClean="0"/>
              <a:t>设定了</a:t>
            </a:r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的预设模板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685800" y="3363634"/>
            <a:ext cx="3952381" cy="2835999"/>
            <a:chOff x="1492019" y="3402427"/>
            <a:chExt cx="3952381" cy="283599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2019" y="3402427"/>
              <a:ext cx="3952381" cy="2466667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2704672" y="5869094"/>
              <a:ext cx="1527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Controller.js</a:t>
              </a:r>
              <a:endParaRPr lang="zh-CN" altLang="en-US" dirty="0"/>
            </a:p>
          </p:txBody>
        </p:sp>
      </p:grpSp>
      <p:grpSp>
        <p:nvGrpSpPr>
          <p:cNvPr id="7" name="组 6"/>
          <p:cNvGrpSpPr/>
          <p:nvPr/>
        </p:nvGrpSpPr>
        <p:grpSpPr>
          <a:xfrm>
            <a:off x="4665988" y="3230829"/>
            <a:ext cx="3792212" cy="2784138"/>
            <a:chOff x="5940049" y="3402426"/>
            <a:chExt cx="3792212" cy="2784138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0049" y="3402426"/>
              <a:ext cx="3792212" cy="2466667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7291680" y="5817232"/>
              <a:ext cx="1088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View2.js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6736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64</TotalTime>
  <Words>554</Words>
  <Application>Microsoft Macintosh PowerPoint</Application>
  <PresentationFormat>全屏显示(4:3)</PresentationFormat>
  <Paragraphs>89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Calibri</vt:lpstr>
      <vt:lpstr>DengXian</vt:lpstr>
      <vt:lpstr>Rockwell</vt:lpstr>
      <vt:lpstr>Rockwell Condensed</vt:lpstr>
      <vt:lpstr>Rockwell Extra Bold</vt:lpstr>
      <vt:lpstr>Wingdings</vt:lpstr>
      <vt:lpstr>方正姚体</vt:lpstr>
      <vt:lpstr>木活字</vt:lpstr>
      <vt:lpstr>软件分析大作业</vt:lpstr>
      <vt:lpstr>问题回顾</vt:lpstr>
      <vt:lpstr>问题回顾</vt:lpstr>
      <vt:lpstr>案例</vt:lpstr>
      <vt:lpstr>案例</vt:lpstr>
      <vt:lpstr>案例</vt:lpstr>
      <vt:lpstr>目标</vt:lpstr>
      <vt:lpstr>算法</vt:lpstr>
      <vt:lpstr>建立DOM树</vt:lpstr>
      <vt:lpstr>建立DOM树</vt:lpstr>
      <vt:lpstr>建立DOM树</vt:lpstr>
      <vt:lpstr>分析SCSS</vt:lpstr>
      <vt:lpstr>工具演示</vt:lpstr>
      <vt:lpstr>工具演示</vt:lpstr>
      <vt:lpstr>工具演示</vt:lpstr>
      <vt:lpstr>工具演示</vt:lpstr>
      <vt:lpstr>工具演示</vt:lpstr>
      <vt:lpstr>工具演示</vt:lpstr>
      <vt:lpstr>工具演示</vt:lpstr>
      <vt:lpstr>小组分工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软件分析大作业</dc:title>
  <dc:creator>吴恺东</dc:creator>
  <cp:lastModifiedBy>吴恺东</cp:lastModifiedBy>
  <cp:revision>28</cp:revision>
  <dcterms:created xsi:type="dcterms:W3CDTF">2016-12-19T07:19:48Z</dcterms:created>
  <dcterms:modified xsi:type="dcterms:W3CDTF">2016-12-19T08:24:31Z</dcterms:modified>
</cp:coreProperties>
</file>